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3" r:id="rId2"/>
    <p:sldId id="334" r:id="rId3"/>
    <p:sldId id="338" r:id="rId4"/>
    <p:sldId id="327" r:id="rId5"/>
    <p:sldId id="317" r:id="rId6"/>
    <p:sldId id="336" r:id="rId7"/>
    <p:sldId id="311" r:id="rId8"/>
    <p:sldId id="341" r:id="rId9"/>
    <p:sldId id="266" r:id="rId10"/>
    <p:sldId id="328" r:id="rId11"/>
    <p:sldId id="300" r:id="rId12"/>
    <p:sldId id="296" r:id="rId13"/>
    <p:sldId id="330" r:id="rId14"/>
    <p:sldId id="267" r:id="rId15"/>
    <p:sldId id="342" r:id="rId16"/>
    <p:sldId id="321" r:id="rId17"/>
    <p:sldId id="335" r:id="rId18"/>
    <p:sldId id="333" r:id="rId19"/>
    <p:sldId id="269" r:id="rId20"/>
    <p:sldId id="324" r:id="rId21"/>
    <p:sldId id="345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87567" autoAdjust="0"/>
  </p:normalViewPr>
  <p:slideViewPr>
    <p:cSldViewPr>
      <p:cViewPr varScale="1">
        <p:scale>
          <a:sx n="64" d="100"/>
          <a:sy n="64" d="100"/>
        </p:scale>
        <p:origin x="-1260" y="-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82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বোতাম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</a:t>
            </a:r>
            <a:r>
              <a:rPr lang="en-US" dirty="0" err="1" smtClean="0"/>
              <a:t>দেশ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4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সাধারণত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বাটনটির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76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98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ভয়েস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রিকগনিশনের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910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আলটাসোনাগ্রাফি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স্মার্টফোন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ল্যাপটপ,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200" spc="50" baseline="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ডিকশারী</a:t>
            </a:r>
            <a:r>
              <a:rPr lang="en-US" baseline="0" dirty="0" smtClean="0"/>
              <a:t>। 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প্রয়োজনবোধে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কী-বোর্ড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ফোন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9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pc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 এখানে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4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18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39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50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46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নতুন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পুরাতন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রেডিও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টেপরেকর্ডার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টিভির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এসেছে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48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24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হলো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09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34" t="25624" r="34540" b="26914"/>
          <a:stretch/>
        </p:blipFill>
        <p:spPr>
          <a:xfrm rot="5400000" flipH="1">
            <a:off x="4564536" y="1059336"/>
            <a:ext cx="6400800" cy="4739325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7" t="26395" r="35136" b="27094"/>
          <a:stretch/>
        </p:blipFill>
        <p:spPr>
          <a:xfrm rot="5400000" flipH="1">
            <a:off x="-219929" y="1058129"/>
            <a:ext cx="6400801" cy="4741744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1752600"/>
            <a:ext cx="1021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-300" dirty="0">
              <a:ln>
                <a:solidFill>
                  <a:schemeClr val="tx1"/>
                </a:solidFill>
              </a:ln>
              <a:pattFill prst="dotDmnd">
                <a:fgClr>
                  <a:schemeClr val="bg1"/>
                </a:fgClr>
                <a:bgClr>
                  <a:srgbClr val="7030A0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5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" t="2716" r="3213" b="-1052"/>
          <a:stretch/>
        </p:blipFill>
        <p:spPr>
          <a:xfrm>
            <a:off x="1371600" y="980015"/>
            <a:ext cx="4043214" cy="3492261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430" y="1113294"/>
            <a:ext cx="3597554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4191000"/>
            <a:ext cx="3828589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90608" y="1557954"/>
            <a:ext cx="3371389" cy="173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2156" y="94237"/>
            <a:ext cx="326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747486"/>
            <a:ext cx="10787742" cy="0"/>
          </a:xfrm>
          <a:prstGeom prst="line">
            <a:avLst/>
          </a:prstGeom>
          <a:ln w="12700" cmpd="tri">
            <a:solidFill>
              <a:schemeClr val="accent6">
                <a:lumMod val="7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1371600"/>
            <a:ext cx="3657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8962" y="1676400"/>
            <a:ext cx="3372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Ami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banglay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048" y="1222059"/>
            <a:ext cx="5067301" cy="434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3995"/>
            <a:ext cx="434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60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5684" y="5638800"/>
            <a:ext cx="1030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4399" y="1828800"/>
            <a:ext cx="4264506" cy="3352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572001" y="4191000"/>
            <a:ext cx="127381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19502" y="4191000"/>
            <a:ext cx="923514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0" y="4572001"/>
            <a:ext cx="358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14537" y="3673642"/>
            <a:ext cx="3148262" cy="206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01178" y="1524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676400"/>
            <a:ext cx="3339652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305961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8372" y="1654337"/>
            <a:ext cx="3352800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55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6087418"/>
              </p:ext>
            </p:extLst>
          </p:nvPr>
        </p:nvGraphicFramePr>
        <p:xfrm>
          <a:off x="4343400" y="2790096"/>
          <a:ext cx="2348415" cy="1981475"/>
        </p:xfrm>
        <a:graphic>
          <a:graphicData uri="http://schemas.openxmlformats.org/presentationml/2006/ole">
            <p:oleObj spid="_x0000_s728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3245" y="1066800"/>
            <a:ext cx="588115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1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4038600"/>
            <a:ext cx="9816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58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" t="10559"/>
          <a:stretch/>
        </p:blipFill>
        <p:spPr>
          <a:xfrm>
            <a:off x="838200" y="1278684"/>
            <a:ext cx="288990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4647" y="1253284"/>
            <a:ext cx="3002489" cy="2607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1" t="8550" b="8916"/>
          <a:stretch/>
        </p:blipFill>
        <p:spPr>
          <a:xfrm>
            <a:off x="3962400" y="1278684"/>
            <a:ext cx="308138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063418"/>
            <a:ext cx="2889904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4063418"/>
            <a:ext cx="3081383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060626" y="329625"/>
            <a:ext cx="45593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4647" y="4063418"/>
            <a:ext cx="3041936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062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4903" y="2081387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799" y="1280160"/>
            <a:ext cx="6858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931" y="2082225"/>
            <a:ext cx="332294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29350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4903" y="29350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97372" y="183348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399" y="152400"/>
            <a:ext cx="3203635" cy="755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4907952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799" y="4114800"/>
            <a:ext cx="68579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799" y="57544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4904" y="5754469"/>
            <a:ext cx="316289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4904" y="49162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400" y="2286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6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isContent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3334" y="1702980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7869" y="1001682"/>
            <a:ext cx="823446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840" y="1703818"/>
            <a:ext cx="360282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87869" y="2357784"/>
            <a:ext cx="360259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3334" y="2357784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665069" y="195585"/>
            <a:ext cx="2430931" cy="559168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852408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61047"/>
            <a:ext cx="3203634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03169" y="5114727"/>
            <a:ext cx="36025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7840" y="3134183"/>
            <a:ext cx="823449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168" y="5827866"/>
            <a:ext cx="358969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9640" y="5781370"/>
            <a:ext cx="340799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8632" y="5114727"/>
            <a:ext cx="34289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7870" y="3809242"/>
            <a:ext cx="236706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6540" y="3800428"/>
            <a:ext cx="20166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2534" y="3793744"/>
            <a:ext cx="2209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7870" y="4435098"/>
            <a:ext cx="823446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52003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11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isContent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67" y="1972875"/>
            <a:ext cx="4258277" cy="38010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305580"/>
            <a:ext cx="269176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4726" y="1305580"/>
            <a:ext cx="135646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1442" y="1305580"/>
            <a:ext cx="296587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রিকগনিশন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1736" y="1305580"/>
            <a:ext cx="218200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053"/>
          <a:stretch/>
        </p:blipFill>
        <p:spPr>
          <a:xfrm>
            <a:off x="2257032" y="2311063"/>
            <a:ext cx="5667768" cy="317097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4938516" y="4343400"/>
            <a:ext cx="76200" cy="12903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53555" y="3747786"/>
            <a:ext cx="572502" cy="5532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48591" y="5671839"/>
            <a:ext cx="374493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260431"/>
            <a:ext cx="4301292" cy="3225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133" y="5486400"/>
            <a:ext cx="1069074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আইকোনের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বামদিকের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311063"/>
            <a:ext cx="4510371" cy="31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1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514600"/>
            <a:ext cx="8991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n 3"/>
          <p:cNvSpPr/>
          <p:nvPr/>
        </p:nvSpPr>
        <p:spPr>
          <a:xfrm>
            <a:off x="2590800" y="762000"/>
            <a:ext cx="5486399" cy="1027914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3516" y="3810000"/>
            <a:ext cx="9231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2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584" y="3124199"/>
            <a:ext cx="4361267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করিমুল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136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08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 cstate="print"/>
          <a:srcRect t="-2" r="-180" b="1990"/>
          <a:stretch/>
        </p:blipFill>
        <p:spPr>
          <a:xfrm>
            <a:off x="7162800" y="1195212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164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92" y="228600"/>
            <a:ext cx="1005840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6" t="19467" r="6363" b="41690"/>
          <a:stretch/>
        </p:blipFill>
        <p:spPr>
          <a:xfrm>
            <a:off x="685800" y="1905000"/>
            <a:ext cx="9448800" cy="228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0"/>
            <a:ext cx="40386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3570982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75583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907340"/>
            <a:ext cx="10287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smtClean="0">
                <a:latin typeface="Nikosh" pitchFamily="2" charset="0"/>
                <a:cs typeface="Nikosh" pitchFamily="2" charset="0"/>
              </a:rPr>
              <a:t>।</a:t>
            </a:r>
            <a:endParaRPr lang="bn-BD" sz="320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1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" t="2716" r="3213" b="-1052"/>
          <a:stretch/>
        </p:blipFill>
        <p:spPr>
          <a:xfrm>
            <a:off x="1981200" y="1295400"/>
            <a:ext cx="303772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7" r="10672"/>
          <a:stretch/>
        </p:blipFill>
        <p:spPr>
          <a:xfrm>
            <a:off x="6819254" y="1295400"/>
            <a:ext cx="237124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23" t="14664" r="19778"/>
          <a:stretch/>
        </p:blipFill>
        <p:spPr>
          <a:xfrm>
            <a:off x="7086601" y="4114800"/>
            <a:ext cx="1904999" cy="172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51"/>
          <a:stretch/>
        </p:blipFill>
        <p:spPr>
          <a:xfrm>
            <a:off x="2667000" y="4038600"/>
            <a:ext cx="1600200" cy="172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867400"/>
            <a:ext cx="47244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চালাতে রিমোট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867400"/>
            <a:ext cx="37338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তালা খুলতে চাবি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0868" y="381000"/>
            <a:ext cx="6705599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1000"/>
            <a:ext cx="9817668" cy="745550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57" y="304800"/>
            <a:ext cx="364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371600"/>
            <a:ext cx="7197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9600" b="1" dirty="0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9600" b="1" dirty="0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0"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954411"/>
            <a:ext cx="8839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71296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448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95" t="13101" r="7370" b="6500"/>
          <a:stretch/>
        </p:blipFill>
        <p:spPr>
          <a:xfrm>
            <a:off x="533400" y="685800"/>
            <a:ext cx="3068665" cy="2273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685800"/>
            <a:ext cx="2895866" cy="22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685800"/>
            <a:ext cx="3048000" cy="227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5449" y="304800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টেপরেকর্ডার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2891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7970" y="61686"/>
            <a:ext cx="296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n>
                <a:solidFill>
                  <a:schemeClr val="tx1"/>
                </a:solidFill>
                <a:prstDash val="sysDot"/>
              </a:ln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797" y="3657600"/>
            <a:ext cx="2977134" cy="2470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" r="3197"/>
          <a:stretch/>
        </p:blipFill>
        <p:spPr>
          <a:xfrm>
            <a:off x="4038600" y="3777240"/>
            <a:ext cx="3048001" cy="2231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24" t="7407" r="10681" b="6455"/>
          <a:stretch/>
        </p:blipFill>
        <p:spPr>
          <a:xfrm>
            <a:off x="7848600" y="3777240"/>
            <a:ext cx="2514600" cy="227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0" y="6001345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1016" y="5989978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রেকর্ডার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8616" y="602998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0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218" y="143935"/>
            <a:ext cx="394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  <a:prstDash val="sysDot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057" y="1693718"/>
            <a:ext cx="4767695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693718"/>
            <a:ext cx="4114800" cy="30306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5056" y="5133207"/>
            <a:ext cx="953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" t="2716" r="3213" b="-1052"/>
          <a:stretch/>
        </p:blipFill>
        <p:spPr>
          <a:xfrm>
            <a:off x="3271986" y="927339"/>
            <a:ext cx="4043214" cy="3492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3281" y="1262512"/>
            <a:ext cx="2977010" cy="200375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4793" y="1099781"/>
            <a:ext cx="3657600" cy="2298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51"/>
          <a:stretch/>
        </p:blipFill>
        <p:spPr>
          <a:xfrm>
            <a:off x="4639392" y="4389620"/>
            <a:ext cx="1191964" cy="142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37032" y="5900277"/>
            <a:ext cx="7670485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8192" y="5976477"/>
            <a:ext cx="647700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9427" y="5918805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3744" y="201594"/>
            <a:ext cx="3263260" cy="62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8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589" y="3330714"/>
            <a:ext cx="6040582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758</Words>
  <Application>Microsoft Office PowerPoint</Application>
  <PresentationFormat>Custom</PresentationFormat>
  <Paragraphs>133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Infinity</cp:lastModifiedBy>
  <cp:revision>381</cp:revision>
  <dcterms:created xsi:type="dcterms:W3CDTF">2014-12-07T02:50:48Z</dcterms:created>
  <dcterms:modified xsi:type="dcterms:W3CDTF">2020-10-14T15:41:53Z</dcterms:modified>
</cp:coreProperties>
</file>