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6" r:id="rId11"/>
    <p:sldId id="273" r:id="rId12"/>
    <p:sldId id="274" r:id="rId13"/>
    <p:sldId id="287" r:id="rId14"/>
    <p:sldId id="275" r:id="rId15"/>
    <p:sldId id="276" r:id="rId16"/>
    <p:sldId id="288" r:id="rId17"/>
    <p:sldId id="277" r:id="rId18"/>
    <p:sldId id="278" r:id="rId19"/>
    <p:sldId id="289" r:id="rId20"/>
    <p:sldId id="279" r:id="rId21"/>
    <p:sldId id="290" r:id="rId22"/>
    <p:sldId id="280" r:id="rId23"/>
    <p:sldId id="281" r:id="rId24"/>
    <p:sldId id="282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A0B1D-FEC0-4EC5-BFED-C052D52BB081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EB63A68-A46E-4A61-9110-BF53CB551F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লিঙ্গ </a:t>
          </a:r>
          <a:endParaRPr lang="en-GB" sz="2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27A27F-590F-4388-8757-2A5E91487300}" type="parTrans" cxnId="{7A6BA00D-FD2D-472D-B16E-4A1507567D68}">
      <dgm:prSet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B31EBD-3962-4BDF-8987-000F20A4A1D2}" type="sibTrans" cxnId="{7A6BA00D-FD2D-472D-B16E-4A1507567D68}">
      <dgm:prSet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D5C1AC-9AC1-43D2-8513-E468ECC93626}">
      <dgm:prSet phldrT="[Text]" custT="1"/>
      <dgm:spPr/>
      <dgm:t>
        <a:bodyPr/>
        <a:lstStyle/>
        <a:p>
          <a:r>
            <a:rPr lang="bn-BD" sz="2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পুঃলিঙ্গ</a:t>
          </a:r>
          <a:endParaRPr lang="en-GB" sz="2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ACD202-5781-454B-88A3-2AF7E210EE6E}" type="parTrans" cxnId="{F1164DAD-B8A5-4F1F-8DB7-22528F56C293}">
      <dgm:prSet custT="1"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B4A85C-0092-4A3D-BD02-47CA1A59D2B6}" type="sibTrans" cxnId="{F1164DAD-B8A5-4F1F-8DB7-22528F56C293}">
      <dgm:prSet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09334B-E517-4A2F-9AAC-F293A7A5F435}">
      <dgm:prSet phldrT="[Text]" custT="1"/>
      <dgm:spPr>
        <a:solidFill>
          <a:srgbClr val="00CC00"/>
        </a:solidFill>
      </dgm:spPr>
      <dgm:t>
        <a:bodyPr/>
        <a:lstStyle/>
        <a:p>
          <a:r>
            <a:rPr lang="bn-BD" sz="26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স্ত্রীলিঙ্গ</a:t>
          </a:r>
          <a:endParaRPr lang="en-GB" sz="2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EC0567-275D-465B-96CD-B015CC857704}" type="parTrans" cxnId="{93F1AE92-E2C0-4201-AC72-CA9CFF041354}">
      <dgm:prSet custT="1"/>
      <dgm:spPr>
        <a:solidFill>
          <a:srgbClr val="00CC00"/>
        </a:solidFill>
      </dgm:spPr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77C5DD-A9FA-4CFA-AD95-A4AADF97CD51}" type="sibTrans" cxnId="{93F1AE92-E2C0-4201-AC72-CA9CFF041354}">
      <dgm:prSet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429DDB-15B0-41F1-9621-B9C6FC2CEC0B}">
      <dgm:prSet phldrT="[Text]" custT="1"/>
      <dgm:spPr/>
      <dgm:t>
        <a:bodyPr/>
        <a:lstStyle/>
        <a:p>
          <a:r>
            <a:rPr lang="bn-BD" sz="2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ক্লীবলিঙ্গ </a:t>
          </a:r>
          <a:endParaRPr lang="en-GB" sz="2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EC912-C807-42BE-9081-0C51AC6B62AA}" type="parTrans" cxnId="{E8CE95B4-FF81-46D3-BCF3-CE664A46A92B}">
      <dgm:prSet custT="1"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4DEB33-A8D0-4BB3-B439-2CCAC2BF94B1}" type="sibTrans" cxnId="{E8CE95B4-FF81-46D3-BCF3-CE664A46A92B}">
      <dgm:prSet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A0281-0555-45BE-8A31-FFF5FD46D48F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উভয়লিঙ্গ</a:t>
          </a:r>
          <a:endParaRPr lang="en-GB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BB84FA-C052-41D6-B3EE-4BE96575CA16}" type="sibTrans" cxnId="{3603B38D-F71E-43D9-BE92-B24AC900BF0F}">
      <dgm:prSet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1F28E2-3B02-4D74-9F39-DAE9B1E4991E}" type="parTrans" cxnId="{3603B38D-F71E-43D9-BE92-B24AC900BF0F}">
      <dgm:prSet custT="1"/>
      <dgm:spPr/>
      <dgm:t>
        <a:bodyPr/>
        <a:lstStyle/>
        <a:p>
          <a:endParaRPr lang="en-GB" sz="26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B1902C-8B9A-4641-B25C-BD0AFB4ADCAF}" type="pres">
      <dgm:prSet presAssocID="{672A0B1D-FEC0-4EC5-BFED-C052D52BB0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2FC788-31B8-4B9D-BED0-159481C7709C}" type="pres">
      <dgm:prSet presAssocID="{7EB63A68-A46E-4A61-9110-BF53CB551FE0}" presName="centerShape" presStyleLbl="node0" presStyleIdx="0" presStyleCnt="1"/>
      <dgm:spPr/>
      <dgm:t>
        <a:bodyPr/>
        <a:lstStyle/>
        <a:p>
          <a:endParaRPr lang="en-GB"/>
        </a:p>
      </dgm:t>
    </dgm:pt>
    <dgm:pt modelId="{D7F9DF8B-24E9-4FD5-AAF1-B4C24E2B1C41}" type="pres">
      <dgm:prSet presAssocID="{38ACD202-5781-454B-88A3-2AF7E210EE6E}" presName="parTrans" presStyleLbl="sibTrans2D1" presStyleIdx="0" presStyleCnt="4"/>
      <dgm:spPr/>
      <dgm:t>
        <a:bodyPr/>
        <a:lstStyle/>
        <a:p>
          <a:endParaRPr lang="en-GB"/>
        </a:p>
      </dgm:t>
    </dgm:pt>
    <dgm:pt modelId="{E3E4DC20-9853-4C87-AA28-0D857FC8E561}" type="pres">
      <dgm:prSet presAssocID="{38ACD202-5781-454B-88A3-2AF7E210EE6E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66B17F3-A369-4A66-B897-A4BCAA9FF3C7}" type="pres">
      <dgm:prSet presAssocID="{19D5C1AC-9AC1-43D2-8513-E468ECC936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92C829-68A2-4FB9-B92A-91567266392A}" type="pres">
      <dgm:prSet presAssocID="{96EC0567-275D-465B-96CD-B015CC857704}" presName="parTrans" presStyleLbl="sibTrans2D1" presStyleIdx="1" presStyleCnt="4"/>
      <dgm:spPr/>
      <dgm:t>
        <a:bodyPr/>
        <a:lstStyle/>
        <a:p>
          <a:endParaRPr lang="en-GB"/>
        </a:p>
      </dgm:t>
    </dgm:pt>
    <dgm:pt modelId="{7FABD6AA-BA24-4C63-B78D-F7DA3468B6F9}" type="pres">
      <dgm:prSet presAssocID="{96EC0567-275D-465B-96CD-B015CC857704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303E1DA-36F5-4454-9C45-7AC16BEA624A}" type="pres">
      <dgm:prSet presAssocID="{6F09334B-E517-4A2F-9AAC-F293A7A5F4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5F895-2E3F-42E0-9F67-BB714AA207A9}" type="pres">
      <dgm:prSet presAssocID="{3A1F28E2-3B02-4D74-9F39-DAE9B1E4991E}" presName="parTrans" presStyleLbl="sibTrans2D1" presStyleIdx="2" presStyleCnt="4"/>
      <dgm:spPr/>
      <dgm:t>
        <a:bodyPr/>
        <a:lstStyle/>
        <a:p>
          <a:endParaRPr lang="en-GB"/>
        </a:p>
      </dgm:t>
    </dgm:pt>
    <dgm:pt modelId="{7009EE1B-CAE1-4872-AA19-36DF9390F693}" type="pres">
      <dgm:prSet presAssocID="{3A1F28E2-3B02-4D74-9F39-DAE9B1E4991E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FC760F74-E9A0-4B73-983E-F9A851C29496}" type="pres">
      <dgm:prSet presAssocID="{31FA0281-0555-45BE-8A31-FFF5FD46D4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00B4E-BE01-43CC-8FBA-DF6D0C44576B}" type="pres">
      <dgm:prSet presAssocID="{D72EC912-C807-42BE-9081-0C51AC6B62AA}" presName="parTrans" presStyleLbl="sibTrans2D1" presStyleIdx="3" presStyleCnt="4"/>
      <dgm:spPr/>
      <dgm:t>
        <a:bodyPr/>
        <a:lstStyle/>
        <a:p>
          <a:endParaRPr lang="en-GB"/>
        </a:p>
      </dgm:t>
    </dgm:pt>
    <dgm:pt modelId="{7B9C38BC-380D-44E0-83C8-B6557FB35B08}" type="pres">
      <dgm:prSet presAssocID="{D72EC912-C807-42BE-9081-0C51AC6B62A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98AC0BC2-59C8-46C0-B8B8-8FC99320070B}" type="pres">
      <dgm:prSet presAssocID="{F8429DDB-15B0-41F1-9621-B9C6FC2CEC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226D23-90A5-4F75-B236-A8F9CACB907C}" type="presOf" srcId="{D72EC912-C807-42BE-9081-0C51AC6B62AA}" destId="{F9900B4E-BE01-43CC-8FBA-DF6D0C44576B}" srcOrd="0" destOrd="0" presId="urn:microsoft.com/office/officeart/2005/8/layout/radial5"/>
    <dgm:cxn modelId="{3603B38D-F71E-43D9-BE92-B24AC900BF0F}" srcId="{7EB63A68-A46E-4A61-9110-BF53CB551FE0}" destId="{31FA0281-0555-45BE-8A31-FFF5FD46D48F}" srcOrd="2" destOrd="0" parTransId="{3A1F28E2-3B02-4D74-9F39-DAE9B1E4991E}" sibTransId="{43BB84FA-C052-41D6-B3EE-4BE96575CA16}"/>
    <dgm:cxn modelId="{14B268CC-1B4B-4116-A473-17348DDB1920}" type="presOf" srcId="{96EC0567-275D-465B-96CD-B015CC857704}" destId="{7FABD6AA-BA24-4C63-B78D-F7DA3468B6F9}" srcOrd="1" destOrd="0" presId="urn:microsoft.com/office/officeart/2005/8/layout/radial5"/>
    <dgm:cxn modelId="{77D6A9FA-6F6A-4D5D-B8BC-9BC25C4F890C}" type="presOf" srcId="{38ACD202-5781-454B-88A3-2AF7E210EE6E}" destId="{D7F9DF8B-24E9-4FD5-AAF1-B4C24E2B1C41}" srcOrd="0" destOrd="0" presId="urn:microsoft.com/office/officeart/2005/8/layout/radial5"/>
    <dgm:cxn modelId="{9F286FD4-4966-4A32-83FD-D41DF8C3F67A}" type="presOf" srcId="{F8429DDB-15B0-41F1-9621-B9C6FC2CEC0B}" destId="{98AC0BC2-59C8-46C0-B8B8-8FC99320070B}" srcOrd="0" destOrd="0" presId="urn:microsoft.com/office/officeart/2005/8/layout/radial5"/>
    <dgm:cxn modelId="{40413AA4-F008-483B-B49D-C2E8831FA4E8}" type="presOf" srcId="{3A1F28E2-3B02-4D74-9F39-DAE9B1E4991E}" destId="{7009EE1B-CAE1-4872-AA19-36DF9390F693}" srcOrd="1" destOrd="0" presId="urn:microsoft.com/office/officeart/2005/8/layout/radial5"/>
    <dgm:cxn modelId="{A10A9561-A9AB-46D1-8B34-8B5C0BAA2B11}" type="presOf" srcId="{31FA0281-0555-45BE-8A31-FFF5FD46D48F}" destId="{FC760F74-E9A0-4B73-983E-F9A851C29496}" srcOrd="0" destOrd="0" presId="urn:microsoft.com/office/officeart/2005/8/layout/radial5"/>
    <dgm:cxn modelId="{B2DAF39A-67F0-4EDE-9D8E-D38CF21E4858}" type="presOf" srcId="{7EB63A68-A46E-4A61-9110-BF53CB551FE0}" destId="{2A2FC788-31B8-4B9D-BED0-159481C7709C}" srcOrd="0" destOrd="0" presId="urn:microsoft.com/office/officeart/2005/8/layout/radial5"/>
    <dgm:cxn modelId="{16DB37C7-0B4C-45F9-8F0B-653A6A3D4E81}" type="presOf" srcId="{3A1F28E2-3B02-4D74-9F39-DAE9B1E4991E}" destId="{B395F895-2E3F-42E0-9F67-BB714AA207A9}" srcOrd="0" destOrd="0" presId="urn:microsoft.com/office/officeart/2005/8/layout/radial5"/>
    <dgm:cxn modelId="{0979CDAA-F4A7-4B1D-B672-39DEA261E463}" type="presOf" srcId="{D72EC912-C807-42BE-9081-0C51AC6B62AA}" destId="{7B9C38BC-380D-44E0-83C8-B6557FB35B08}" srcOrd="1" destOrd="0" presId="urn:microsoft.com/office/officeart/2005/8/layout/radial5"/>
    <dgm:cxn modelId="{7A6BA00D-FD2D-472D-B16E-4A1507567D68}" srcId="{672A0B1D-FEC0-4EC5-BFED-C052D52BB081}" destId="{7EB63A68-A46E-4A61-9110-BF53CB551FE0}" srcOrd="0" destOrd="0" parTransId="{7827A27F-590F-4388-8757-2A5E91487300}" sibTransId="{D8B31EBD-3962-4BDF-8987-000F20A4A1D2}"/>
    <dgm:cxn modelId="{564A6374-C1F7-4DD1-8ECA-D01B86FA1248}" type="presOf" srcId="{6F09334B-E517-4A2F-9AAC-F293A7A5F435}" destId="{D303E1DA-36F5-4454-9C45-7AC16BEA624A}" srcOrd="0" destOrd="0" presId="urn:microsoft.com/office/officeart/2005/8/layout/radial5"/>
    <dgm:cxn modelId="{93F1AE92-E2C0-4201-AC72-CA9CFF041354}" srcId="{7EB63A68-A46E-4A61-9110-BF53CB551FE0}" destId="{6F09334B-E517-4A2F-9AAC-F293A7A5F435}" srcOrd="1" destOrd="0" parTransId="{96EC0567-275D-465B-96CD-B015CC857704}" sibTransId="{F977C5DD-A9FA-4CFA-AD95-A4AADF97CD51}"/>
    <dgm:cxn modelId="{7A076B0D-91DB-4976-BEDD-57117E59E7AA}" type="presOf" srcId="{19D5C1AC-9AC1-43D2-8513-E468ECC93626}" destId="{666B17F3-A369-4A66-B897-A4BCAA9FF3C7}" srcOrd="0" destOrd="0" presId="urn:microsoft.com/office/officeart/2005/8/layout/radial5"/>
    <dgm:cxn modelId="{E96DC0C2-2B3B-4D7A-ABD2-F21A2CC29101}" type="presOf" srcId="{38ACD202-5781-454B-88A3-2AF7E210EE6E}" destId="{E3E4DC20-9853-4C87-AA28-0D857FC8E561}" srcOrd="1" destOrd="0" presId="urn:microsoft.com/office/officeart/2005/8/layout/radial5"/>
    <dgm:cxn modelId="{E8CE95B4-FF81-46D3-BCF3-CE664A46A92B}" srcId="{7EB63A68-A46E-4A61-9110-BF53CB551FE0}" destId="{F8429DDB-15B0-41F1-9621-B9C6FC2CEC0B}" srcOrd="3" destOrd="0" parTransId="{D72EC912-C807-42BE-9081-0C51AC6B62AA}" sibTransId="{354DEB33-A8D0-4BB3-B439-2CCAC2BF94B1}"/>
    <dgm:cxn modelId="{7819109A-2E21-46B8-9F2D-6CE6AC13B70C}" type="presOf" srcId="{96EC0567-275D-465B-96CD-B015CC857704}" destId="{C692C829-68A2-4FB9-B92A-91567266392A}" srcOrd="0" destOrd="0" presId="urn:microsoft.com/office/officeart/2005/8/layout/radial5"/>
    <dgm:cxn modelId="{F1164DAD-B8A5-4F1F-8DB7-22528F56C293}" srcId="{7EB63A68-A46E-4A61-9110-BF53CB551FE0}" destId="{19D5C1AC-9AC1-43D2-8513-E468ECC93626}" srcOrd="0" destOrd="0" parTransId="{38ACD202-5781-454B-88A3-2AF7E210EE6E}" sibTransId="{88B4A85C-0092-4A3D-BD02-47CA1A59D2B6}"/>
    <dgm:cxn modelId="{82BA6DB1-9A98-4074-B2CF-FCE3140AC625}" type="presOf" srcId="{672A0B1D-FEC0-4EC5-BFED-C052D52BB081}" destId="{39B1902C-8B9A-4641-B25C-BD0AFB4ADCAF}" srcOrd="0" destOrd="0" presId="urn:microsoft.com/office/officeart/2005/8/layout/radial5"/>
    <dgm:cxn modelId="{B179AD83-C3D6-483D-A01A-6D16F680922F}" type="presParOf" srcId="{39B1902C-8B9A-4641-B25C-BD0AFB4ADCAF}" destId="{2A2FC788-31B8-4B9D-BED0-159481C7709C}" srcOrd="0" destOrd="0" presId="urn:microsoft.com/office/officeart/2005/8/layout/radial5"/>
    <dgm:cxn modelId="{D980868B-C50C-4FE6-ABFD-6BD5BC506D01}" type="presParOf" srcId="{39B1902C-8B9A-4641-B25C-BD0AFB4ADCAF}" destId="{D7F9DF8B-24E9-4FD5-AAF1-B4C24E2B1C41}" srcOrd="1" destOrd="0" presId="urn:microsoft.com/office/officeart/2005/8/layout/radial5"/>
    <dgm:cxn modelId="{E98AA665-4731-4A8B-8FC8-1C3B8B80C21B}" type="presParOf" srcId="{D7F9DF8B-24E9-4FD5-AAF1-B4C24E2B1C41}" destId="{E3E4DC20-9853-4C87-AA28-0D857FC8E561}" srcOrd="0" destOrd="0" presId="urn:microsoft.com/office/officeart/2005/8/layout/radial5"/>
    <dgm:cxn modelId="{35A0E0EC-0E4A-4085-A86A-B84C58BB0940}" type="presParOf" srcId="{39B1902C-8B9A-4641-B25C-BD0AFB4ADCAF}" destId="{666B17F3-A369-4A66-B897-A4BCAA9FF3C7}" srcOrd="2" destOrd="0" presId="urn:microsoft.com/office/officeart/2005/8/layout/radial5"/>
    <dgm:cxn modelId="{56867C2A-6193-4B7E-A4D5-FABD6D4DBC9F}" type="presParOf" srcId="{39B1902C-8B9A-4641-B25C-BD0AFB4ADCAF}" destId="{C692C829-68A2-4FB9-B92A-91567266392A}" srcOrd="3" destOrd="0" presId="urn:microsoft.com/office/officeart/2005/8/layout/radial5"/>
    <dgm:cxn modelId="{8D67B350-E061-4A4E-9413-E4D5AC733DB4}" type="presParOf" srcId="{C692C829-68A2-4FB9-B92A-91567266392A}" destId="{7FABD6AA-BA24-4C63-B78D-F7DA3468B6F9}" srcOrd="0" destOrd="0" presId="urn:microsoft.com/office/officeart/2005/8/layout/radial5"/>
    <dgm:cxn modelId="{3ECA4F81-DF59-47F6-935C-77B63FFA55F4}" type="presParOf" srcId="{39B1902C-8B9A-4641-B25C-BD0AFB4ADCAF}" destId="{D303E1DA-36F5-4454-9C45-7AC16BEA624A}" srcOrd="4" destOrd="0" presId="urn:microsoft.com/office/officeart/2005/8/layout/radial5"/>
    <dgm:cxn modelId="{D6D6C13A-B599-44F9-94F0-BCC396897F32}" type="presParOf" srcId="{39B1902C-8B9A-4641-B25C-BD0AFB4ADCAF}" destId="{B395F895-2E3F-42E0-9F67-BB714AA207A9}" srcOrd="5" destOrd="0" presId="urn:microsoft.com/office/officeart/2005/8/layout/radial5"/>
    <dgm:cxn modelId="{4575832E-F8AA-4A34-9EF8-915C6D607A5D}" type="presParOf" srcId="{B395F895-2E3F-42E0-9F67-BB714AA207A9}" destId="{7009EE1B-CAE1-4872-AA19-36DF9390F693}" srcOrd="0" destOrd="0" presId="urn:microsoft.com/office/officeart/2005/8/layout/radial5"/>
    <dgm:cxn modelId="{D95FA248-A7AF-4A6E-B348-EC6AD09475F9}" type="presParOf" srcId="{39B1902C-8B9A-4641-B25C-BD0AFB4ADCAF}" destId="{FC760F74-E9A0-4B73-983E-F9A851C29496}" srcOrd="6" destOrd="0" presId="urn:microsoft.com/office/officeart/2005/8/layout/radial5"/>
    <dgm:cxn modelId="{9484568F-E1F2-4E70-9D9C-DF9DB7170AE0}" type="presParOf" srcId="{39B1902C-8B9A-4641-B25C-BD0AFB4ADCAF}" destId="{F9900B4E-BE01-43CC-8FBA-DF6D0C44576B}" srcOrd="7" destOrd="0" presId="urn:microsoft.com/office/officeart/2005/8/layout/radial5"/>
    <dgm:cxn modelId="{808540A7-FAC8-4795-8B34-385D09B0285C}" type="presParOf" srcId="{F9900B4E-BE01-43CC-8FBA-DF6D0C44576B}" destId="{7B9C38BC-380D-44E0-83C8-B6557FB35B08}" srcOrd="0" destOrd="0" presId="urn:microsoft.com/office/officeart/2005/8/layout/radial5"/>
    <dgm:cxn modelId="{8502DAFC-5B78-4311-BC8A-B5E333EB98FA}" type="presParOf" srcId="{39B1902C-8B9A-4641-B25C-BD0AFB4ADCAF}" destId="{98AC0BC2-59C8-46C0-B8B8-8FC99320070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32A1-8CFC-43CD-801D-149C2D9BB6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4F6CE-4CE0-4337-BCDB-41191AF0C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1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6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0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1B68-D9FE-4352-8D99-41BCDCA5341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4D11-E0FC-47D8-9331-61297156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5.png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37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365337"/>
            <a:ext cx="12192000" cy="54926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43" y="1474898"/>
            <a:ext cx="3559556" cy="2827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0434" y="2804266"/>
            <a:ext cx="5697586" cy="16010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697" y="4502081"/>
            <a:ext cx="5697586" cy="16010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31000">
                      <a:srgbClr val="00B0F0"/>
                    </a:gs>
                    <a:gs pos="46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31000">
                    <a:srgbClr val="00B0F0"/>
                  </a:gs>
                  <a:gs pos="46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4"/>
          <a:stretch/>
        </p:blipFill>
        <p:spPr>
          <a:xfrm>
            <a:off x="1953662" y="617838"/>
            <a:ext cx="4064901" cy="418516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8164"/>
          <a:stretch/>
        </p:blipFill>
        <p:spPr>
          <a:xfrm>
            <a:off x="6480838" y="617838"/>
            <a:ext cx="4061011" cy="418516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3567012" y="469414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9975" y="46941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7965" y="5362245"/>
            <a:ext cx="9897761" cy="60654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পুংলিঙ্গঃ</a:t>
            </a:r>
            <a:r>
              <a:rPr lang="bn-BD" sz="2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পুংলিঙ্গ</a:t>
            </a:r>
            <a:r>
              <a:rPr lang="en-US" sz="2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গুলোকেই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bn-BD" sz="2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রাজা,পিতা</a:t>
            </a:r>
            <a:r>
              <a:rPr lang="bn-BD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বালক ইত্যাদি। </a:t>
            </a:r>
            <a:endParaRPr lang="en-US" sz="20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31" y="753760"/>
            <a:ext cx="3237470" cy="36296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6787" y="753761"/>
            <a:ext cx="3237470" cy="36296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Rectangle 9"/>
          <p:cNvSpPr/>
          <p:nvPr/>
        </p:nvSpPr>
        <p:spPr>
          <a:xfrm>
            <a:off x="3237161" y="4290718"/>
            <a:ext cx="52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222" y="423837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2534" y="5140411"/>
            <a:ext cx="9625064" cy="59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স্ত্রীলিঙ্গঃ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স্ত্রীলিঙ্গ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গুলোকেই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রাণী, মাতা, বালিকা ইত্যাদি।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37" y="630202"/>
            <a:ext cx="3581453" cy="402836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494" r="772" b="2216"/>
          <a:stretch/>
        </p:blipFill>
        <p:spPr>
          <a:xfrm>
            <a:off x="6352277" y="630202"/>
            <a:ext cx="3581453" cy="402836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3420651" y="463540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1375" y="4540068"/>
            <a:ext cx="130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374" y="5248184"/>
            <a:ext cx="8933935" cy="656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লিঙ্গঃ</a:t>
            </a:r>
            <a:r>
              <a:rPr lang="bn-BD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1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1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উভয়কেই</a:t>
            </a:r>
            <a:r>
              <a:rPr lang="en-US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যেমনঃ মানুষ, শিশু, সন্তান ইত্যাদি। </a:t>
            </a:r>
            <a:endParaRPr lang="en-US" sz="1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40" y="726142"/>
            <a:ext cx="3131362" cy="3446867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18" y="726142"/>
            <a:ext cx="3131362" cy="3446867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48" y="726143"/>
            <a:ext cx="3217324" cy="344686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TextBox 10"/>
          <p:cNvSpPr txBox="1"/>
          <p:nvPr/>
        </p:nvSpPr>
        <p:spPr>
          <a:xfrm>
            <a:off x="2533574" y="411661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7248" y="4090317"/>
            <a:ext cx="305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2899" y="409734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996" y="4672023"/>
            <a:ext cx="10320917" cy="120032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ক্লীব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লিঙ্গঃ</a:t>
            </a:r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কোনটাকেই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যেমনঃ চেয়ার, টেবিল, গাড়ী, বাড়ি ইত্যাদি।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978" y="2211443"/>
            <a:ext cx="9363538" cy="251552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কুমার+ঈ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কুমারী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9767" y="3105616"/>
            <a:ext cx="6995160" cy="72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ঙ্গান্তর </a:t>
            </a:r>
            <a:r>
              <a:rPr lang="en-US" sz="3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44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2.96296E-6 L -0.00156 -0.27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16482" y="1584960"/>
            <a:ext cx="1894316" cy="61893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315" y="2926080"/>
            <a:ext cx="9022080" cy="100081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 উদাহরণ দাও।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9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244" y="478735"/>
            <a:ext cx="7925329" cy="9735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 ১)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আ,ঈ,নী</a:t>
            </a:r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আনি,ইনি</a:t>
            </a:r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endParaRPr lang="en-US" sz="1400" b="1" dirty="0" smtClean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20" y="1532965"/>
            <a:ext cx="3474865" cy="394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686129" y="1532965"/>
            <a:ext cx="3523020" cy="394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TextBox 10"/>
          <p:cNvSpPr txBox="1"/>
          <p:nvPr/>
        </p:nvSpPr>
        <p:spPr>
          <a:xfrm>
            <a:off x="3348532" y="5404096"/>
            <a:ext cx="109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8682" y="5379043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জেলেনি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87" y="914400"/>
            <a:ext cx="4014919" cy="442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65" y="915137"/>
            <a:ext cx="3966077" cy="443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TextBox 12"/>
          <p:cNvSpPr txBox="1"/>
          <p:nvPr/>
        </p:nvSpPr>
        <p:spPr>
          <a:xfrm>
            <a:off x="3552542" y="5279099"/>
            <a:ext cx="92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35128" y="5277135"/>
            <a:ext cx="808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4626" y="285009"/>
            <a:ext cx="9231683" cy="60554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পুংলিঙ্গ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ইকা</a:t>
            </a:r>
            <a:r>
              <a:rPr lang="bn-BD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bn-BD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85" y="1020022"/>
            <a:ext cx="4276819" cy="4428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3530165" y="5411243"/>
            <a:ext cx="144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90" y="1020022"/>
            <a:ext cx="4276819" cy="4428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TextBox 16"/>
          <p:cNvSpPr txBox="1"/>
          <p:nvPr/>
        </p:nvSpPr>
        <p:spPr>
          <a:xfrm>
            <a:off x="8300050" y="5411244"/>
            <a:ext cx="143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r="27416"/>
          <a:stretch/>
        </p:blipFill>
        <p:spPr>
          <a:xfrm>
            <a:off x="1947137" y="1062493"/>
            <a:ext cx="4103428" cy="424539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99" y="1061201"/>
            <a:ext cx="4121918" cy="424797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5" name="TextBox 14"/>
          <p:cNvSpPr txBox="1"/>
          <p:nvPr/>
        </p:nvSpPr>
        <p:spPr>
          <a:xfrm>
            <a:off x="3205730" y="5208582"/>
            <a:ext cx="124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8058" y="523547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7137" y="320634"/>
            <a:ext cx="8869580" cy="63857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আনী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73351" y="1198646"/>
            <a:ext cx="3441600" cy="4358300"/>
            <a:chOff x="2270336" y="1531165"/>
            <a:chExt cx="3441600" cy="4358300"/>
          </a:xfrm>
        </p:grpSpPr>
        <p:sp>
          <p:nvSpPr>
            <p:cNvPr id="2" name="Rectangle 1"/>
            <p:cNvSpPr/>
            <p:nvPr/>
          </p:nvSpPr>
          <p:spPr>
            <a:xfrm>
              <a:off x="2270336" y="1531165"/>
              <a:ext cx="3441600" cy="4358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866" t="-5777" r="-14864" b="-54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84950" y="2408714"/>
              <a:ext cx="2512580" cy="259590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ar-SA" sz="1200" dirty="0">
                  <a:solidFill>
                    <a:schemeClr val="tx1"/>
                  </a:solidFill>
                  <a:latin typeface="NikoshBAN" panose="02000000000000000000" pitchFamily="2" charset="0"/>
                </a:rPr>
                <a:t>4</a:t>
              </a:r>
              <a:r>
                <a:rPr lang="en-US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ও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টার)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 উচ্চ বিদ্যালয়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০১৭৪০৯৭৯৩৯৭ </a:t>
              </a:r>
              <a:endPara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1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0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ই-মেইলঃmizan.birampur@gmail.com</a:t>
              </a:r>
              <a:endParaRPr 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99369" y="1421126"/>
            <a:ext cx="719296" cy="21043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709795" y="1198646"/>
            <a:ext cx="3441600" cy="4358300"/>
            <a:chOff x="6654375" y="1531165"/>
            <a:chExt cx="3441600" cy="4358300"/>
          </a:xfrm>
        </p:grpSpPr>
        <p:sp>
          <p:nvSpPr>
            <p:cNvPr id="18" name="Rectangle 17"/>
            <p:cNvSpPr/>
            <p:nvPr/>
          </p:nvSpPr>
          <p:spPr>
            <a:xfrm>
              <a:off x="6654375" y="1531165"/>
              <a:ext cx="3441600" cy="4358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866" t="-5777" r="-14864" b="-54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22554" y="2589812"/>
              <a:ext cx="2209371" cy="223371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নবম/দশম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ব্যাকরণ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লিঙ্গ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052110" y="406064"/>
            <a:ext cx="4305885" cy="792582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5857281" y="3525498"/>
            <a:ext cx="719296" cy="18627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64700" y="2673011"/>
            <a:ext cx="1064643" cy="134685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6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117" y="380010"/>
            <a:ext cx="8803615" cy="6742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15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15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15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15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15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5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5102" r="23721" b="13824"/>
          <a:stretch/>
        </p:blipFill>
        <p:spPr>
          <a:xfrm>
            <a:off x="6800347" y="1129553"/>
            <a:ext cx="4139044" cy="43508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" r="5665"/>
          <a:stretch/>
        </p:blipFill>
        <p:spPr>
          <a:xfrm>
            <a:off x="2176117" y="1155171"/>
            <a:ext cx="4114546" cy="43252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/>
          <p:cNvSpPr txBox="1"/>
          <p:nvPr/>
        </p:nvSpPr>
        <p:spPr>
          <a:xfrm>
            <a:off x="3482245" y="5388307"/>
            <a:ext cx="94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0807" y="5417953"/>
            <a:ext cx="8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9686" y="344384"/>
            <a:ext cx="9078508" cy="61414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ইনী</a:t>
            </a:r>
            <a:r>
              <a:rPr lang="bn-BD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5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5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5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6" y="1037434"/>
            <a:ext cx="4239349" cy="44715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3287823" y="5418260"/>
            <a:ext cx="86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9114" y="5458602"/>
            <a:ext cx="145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বাঘিনী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45" y="1037434"/>
            <a:ext cx="4239349" cy="44715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1298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0427" y="1315233"/>
            <a:ext cx="2117074" cy="83730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4684" y="2755727"/>
            <a:ext cx="7728559" cy="15646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 লিঙ্গান্তরের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6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172751" y="2912765"/>
            <a:ext cx="5085567" cy="71305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3942" y="589768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লিঙ্গ শব্দের অর্থ কি?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8940" y="92325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পরিমাপ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6362" y="92325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সংকেত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940" y="1267496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চিহ্ন বা লক্ষণ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6362" y="1267496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অনুমান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3184" y="1708563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শব্দটির লিঙ্গান্তর হয় না?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8182" y="2042045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কবিরাজ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5604" y="2042045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সঙ্গী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8182" y="2386291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সাহেব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5604" y="2386291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বেয়াই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3184" y="2784328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স্ত্রী জাতীয় অর্থে স্ত্রীবাচক শব্দ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8182" y="311781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মামী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05604" y="311781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পাগলী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8182" y="3462056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জা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05604" y="3462056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মালা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2427" y="3870850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নিত্য স্ত্রীবাচক বাংলা শব্দ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7425" y="420433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সপত্নী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94847" y="420433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বিধাত্রী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7425" y="454857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সতীন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94847" y="454857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বিপত্নীক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03188" y="4882069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মালী শব্দের স্ত্রীলিঙ্গ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8186" y="5215551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মালিনি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05608" y="5215551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মালা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8186" y="5559797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মালিকা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05608" y="5559797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মালিনী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60384" y="12990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737889" y="1113750"/>
            <a:ext cx="432000" cy="43200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737889" y="2128684"/>
            <a:ext cx="432000" cy="43200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737889" y="3191004"/>
            <a:ext cx="432000" cy="43200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766406" y="4251850"/>
            <a:ext cx="432000" cy="43200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737889" y="5260823"/>
            <a:ext cx="432000" cy="43200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9389" y="207753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62894" y="313851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42096" y="455805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093486" y="5600067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61184" y="632627"/>
            <a:ext cx="1585410" cy="354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05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ক্লিক করুন</a:t>
            </a:r>
            <a:endParaRPr lang="en-GB" sz="105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1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61381" y="1245670"/>
            <a:ext cx="1561934" cy="61496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9217" y="2378902"/>
            <a:ext cx="8006956" cy="156966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১০টি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লিঙ্গান্তর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8251" y="1568391"/>
            <a:ext cx="5163178" cy="127973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gradFill>
                  <a:gsLst>
                    <a:gs pos="50000">
                      <a:srgbClr val="00CC0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>
                  <a:gsLst>
                    <a:gs pos="50000">
                      <a:srgbClr val="00CC0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50000">
                      <a:srgbClr val="00CC0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>
                <a:gsLst>
                  <a:gs pos="50000">
                    <a:srgbClr val="00CC00"/>
                  </a:gs>
                  <a:gs pos="51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2321" y="3217176"/>
            <a:ext cx="5163178" cy="127973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CC0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gradFill>
                <a:gsLst>
                  <a:gs pos="50000">
                    <a:srgbClr val="00CC00"/>
                  </a:gs>
                  <a:gs pos="51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4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3" y="1296097"/>
            <a:ext cx="2802227" cy="33167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78" y="1315768"/>
            <a:ext cx="2747672" cy="3277403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49" y="1359249"/>
            <a:ext cx="2769914" cy="3233921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1593320" y="434199"/>
            <a:ext cx="8880659" cy="77705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82" y="1359251"/>
            <a:ext cx="2769914" cy="3233920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Rectangle 16"/>
          <p:cNvSpPr/>
          <p:nvPr/>
        </p:nvSpPr>
        <p:spPr>
          <a:xfrm>
            <a:off x="2309361" y="5111604"/>
            <a:ext cx="7136373" cy="50745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 তোমরা কি বুঝতে পারলে?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6462" y="5146786"/>
            <a:ext cx="8412618" cy="4722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4729" y="5129696"/>
            <a:ext cx="8986707" cy="5086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ক্লীব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0529" y="5109883"/>
            <a:ext cx="7419001" cy="4787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279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8078" y="1306286"/>
            <a:ext cx="1946461" cy="87676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2407" y="2649071"/>
            <a:ext cx="6177805" cy="142088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2407" y="2649071"/>
            <a:ext cx="6177805" cy="142088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gradFill flip="none" rotWithShape="1"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endParaRPr lang="en-US" sz="5400" b="1" dirty="0">
              <a:ln/>
              <a:gradFill flip="none" rotWithShape="1"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8979840" y="3284012"/>
            <a:ext cx="4270767" cy="188915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268" l="5091" r="981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0727" y="2345018"/>
            <a:ext cx="6740853" cy="2585323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36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36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36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36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3600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.....</a:t>
            </a:r>
          </a:p>
          <a:p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BD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en-US" sz="3600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লিঙ্গের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শ্রেণি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বিভাগ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BD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en-US" sz="3600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পরিবর্তনের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নিয়মগুলি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 </a:t>
            </a:r>
            <a:r>
              <a:rPr lang="en-US" sz="36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2231" y="1092531"/>
            <a:ext cx="2093702" cy="83716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5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787" y="1552675"/>
            <a:ext cx="9345707" cy="346340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ধারণা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জগতের সব প্রাণী ও বস্তুই পুরুষ, স্ত্রী ও ক্লীব এ তিন শ্রেণীর যে কোন একটির অন্তর্ভূক্ত হয়ে থাকে। তাই যে চিহ্ন দ্বারা পুরুষ, স্ত্রী বা স্ত্রী পুরুষ উভয়ই বা স্ত্রী-পুরুষ কোন কিছুকে না বুঝিয়ে নির্জীব কোন বস্তুকে বুঝায় তাকে লিঙ্গ বলে।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060" y="2717800"/>
            <a:ext cx="6995160" cy="87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78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54167E-6 -2.22222E-6 L -0.00052 -0.327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4342" y="1705507"/>
            <a:ext cx="1748117" cy="64045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b="1" dirty="0">
                <a:ln/>
                <a:solidFill>
                  <a:srgbClr val="00CC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7665" y="3200400"/>
            <a:ext cx="5101473" cy="89240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লিঙ্গ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773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653" y="299211"/>
            <a:ext cx="4889297" cy="7418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লিঙ্গের</a:t>
            </a:r>
            <a:r>
              <a:rPr lang="en-US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69877" y="1154979"/>
            <a:ext cx="8826735" cy="5056094"/>
            <a:chOff x="1629149" y="896471"/>
            <a:chExt cx="5811888" cy="43274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987" y="896471"/>
              <a:ext cx="2980050" cy="225970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078" y="3181869"/>
              <a:ext cx="2951959" cy="204206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149" y="906750"/>
              <a:ext cx="2849232" cy="224942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9" name="Straight Arrow Connector 8"/>
          <p:cNvCxnSpPr/>
          <p:nvPr/>
        </p:nvCxnSpPr>
        <p:spPr>
          <a:xfrm flipH="1" flipV="1">
            <a:off x="3933495" y="3434815"/>
            <a:ext cx="713916" cy="2061310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92485" y="302528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47412" y="3335202"/>
            <a:ext cx="2260365" cy="2170338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84332" y="297301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endCxn id="23" idx="1"/>
          </p:cNvCxnSpPr>
          <p:nvPr/>
        </p:nvCxnSpPr>
        <p:spPr>
          <a:xfrm flipV="1">
            <a:off x="4647411" y="3686681"/>
            <a:ext cx="4111058" cy="1818860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58469" y="336351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647412" y="4549944"/>
            <a:ext cx="3206741" cy="955594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54154" y="4234637"/>
            <a:ext cx="159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8712370"/>
              </p:ext>
            </p:extLst>
          </p:nvPr>
        </p:nvGraphicFramePr>
        <p:xfrm>
          <a:off x="1815353" y="748099"/>
          <a:ext cx="8175812" cy="526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199877" y="309283"/>
            <a:ext cx="5682866" cy="718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bn-BD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চারভাগে ভাগ করা যায়। যথাঃ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0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FC788-31B8-4B9D-BED0-159481C77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A2FC788-31B8-4B9D-BED0-159481C77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F9DF8B-24E9-4FD5-AAF1-B4C24E2B1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D7F9DF8B-24E9-4FD5-AAF1-B4C24E2B1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B17F3-A369-4A66-B897-A4BCAA9F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66B17F3-A369-4A66-B897-A4BCAA9F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2C829-68A2-4FB9-B92A-915672663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C692C829-68A2-4FB9-B92A-915672663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3E1DA-36F5-4454-9C45-7AC16BEA6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303E1DA-36F5-4454-9C45-7AC16BEA6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95F895-2E3F-42E0-9F67-BB714AA2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B395F895-2E3F-42E0-9F67-BB714AA2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60F74-E9A0-4B73-983E-F9A851C29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C760F74-E9A0-4B73-983E-F9A851C29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900B4E-BE01-43CC-8FBA-DF6D0C445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F9900B4E-BE01-43CC-8FBA-DF6D0C445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C0BC2-59C8-46C0-B8B8-8FC993200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8AC0BC2-59C8-46C0-B8B8-8FC993200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612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105</cp:revision>
  <dcterms:created xsi:type="dcterms:W3CDTF">2020-10-05T19:54:02Z</dcterms:created>
  <dcterms:modified xsi:type="dcterms:W3CDTF">2020-10-13T18:38:28Z</dcterms:modified>
</cp:coreProperties>
</file>