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1" r:id="rId5"/>
    <p:sldId id="260" r:id="rId6"/>
    <p:sldId id="282" r:id="rId7"/>
    <p:sldId id="283" r:id="rId8"/>
    <p:sldId id="278" r:id="rId9"/>
    <p:sldId id="277" r:id="rId10"/>
    <p:sldId id="284" r:id="rId11"/>
    <p:sldId id="279" r:id="rId12"/>
    <p:sldId id="285" r:id="rId13"/>
    <p:sldId id="286" r:id="rId14"/>
    <p:sldId id="287" r:id="rId15"/>
    <p:sldId id="280" r:id="rId16"/>
    <p:sldId id="288" r:id="rId17"/>
    <p:sldId id="289" r:id="rId18"/>
    <p:sldId id="290" r:id="rId19"/>
    <p:sldId id="295" r:id="rId20"/>
    <p:sldId id="292" r:id="rId21"/>
    <p:sldId id="296" r:id="rId22"/>
    <p:sldId id="300" r:id="rId23"/>
    <p:sldId id="299" r:id="rId24"/>
    <p:sldId id="293" r:id="rId25"/>
    <p:sldId id="298" r:id="rId26"/>
    <p:sldId id="302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462B"/>
    <a:srgbClr val="000000"/>
    <a:srgbClr val="CC0066"/>
    <a:srgbClr val="FFFF01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image" Target="../media/image16.png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png"/><Relationship Id="rId1" Type="http://schemas.openxmlformats.org/officeDocument/2006/relationships/image" Target="../media/image19.jpg"/><Relationship Id="rId5" Type="http://schemas.openxmlformats.org/officeDocument/2006/relationships/image" Target="../media/image20.gif"/><Relationship Id="rId4" Type="http://schemas.openxmlformats.org/officeDocument/2006/relationships/image" Target="../media/image18.jf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6D495-17F3-45FA-A74D-09A1A97D4A3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04C3D84-56C6-4435-BD1D-73EE8025078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5400" dirty="0" err="1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B25D8E-5DB8-4254-A5FB-BA381AF9CDF8}" type="parTrans" cxnId="{5183130D-E6D9-4BB8-AEC2-8E59A497BA62}">
      <dgm:prSet/>
      <dgm:spPr/>
      <dgm:t>
        <a:bodyPr/>
        <a:lstStyle/>
        <a:p>
          <a:endParaRPr lang="en-US"/>
        </a:p>
      </dgm:t>
    </dgm:pt>
    <dgm:pt modelId="{3CE0EF0C-3014-4610-A078-4801747F7679}" type="sibTrans" cxnId="{5183130D-E6D9-4BB8-AEC2-8E59A497BA62}">
      <dgm:prSet/>
      <dgm:spPr/>
      <dgm:t>
        <a:bodyPr/>
        <a:lstStyle/>
        <a:p>
          <a:endParaRPr lang="en-US"/>
        </a:p>
      </dgm:t>
    </dgm:pt>
    <dgm:pt modelId="{9500AB97-60E3-414D-995A-F34CE5D23D70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রক্তরস</a:t>
          </a:r>
          <a:endParaRPr lang="en-US" dirty="0">
            <a:solidFill>
              <a:schemeClr val="tx1"/>
            </a:solidFill>
          </a:endParaRPr>
        </a:p>
      </dgm:t>
    </dgm:pt>
    <dgm:pt modelId="{5D706D9A-472A-4BE0-B00F-B341AA4CCDC4}" type="parTrans" cxnId="{704E0F36-009D-4512-BC31-9F4251747CB7}">
      <dgm:prSet/>
      <dgm:spPr/>
      <dgm:t>
        <a:bodyPr/>
        <a:lstStyle/>
        <a:p>
          <a:endParaRPr lang="en-US"/>
        </a:p>
      </dgm:t>
    </dgm:pt>
    <dgm:pt modelId="{3F663DDB-304D-480F-B4F2-7C96DF9D3668}" type="sibTrans" cxnId="{704E0F36-009D-4512-BC31-9F4251747CB7}">
      <dgm:prSet/>
      <dgm:spPr/>
      <dgm:t>
        <a:bodyPr/>
        <a:lstStyle/>
        <a:p>
          <a:endParaRPr lang="en-US"/>
        </a:p>
      </dgm:t>
    </dgm:pt>
    <dgm:pt modelId="{537F9D38-E5FD-4791-A2BF-0F73ADD04E9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/>
            <a:t>রক্তকণিকা</a:t>
          </a:r>
          <a:endParaRPr lang="en-US" dirty="0"/>
        </a:p>
      </dgm:t>
    </dgm:pt>
    <dgm:pt modelId="{86FE1D1F-560C-40D5-A94A-77671E92236B}" type="parTrans" cxnId="{A5EDDC29-5D3D-4BC3-9BA8-DDE96C7F0AA3}">
      <dgm:prSet/>
      <dgm:spPr/>
      <dgm:t>
        <a:bodyPr/>
        <a:lstStyle/>
        <a:p>
          <a:endParaRPr lang="en-US"/>
        </a:p>
      </dgm:t>
    </dgm:pt>
    <dgm:pt modelId="{9E21A193-D151-423F-B030-B212C1B936A1}" type="sibTrans" cxnId="{A5EDDC29-5D3D-4BC3-9BA8-DDE96C7F0AA3}">
      <dgm:prSet/>
      <dgm:spPr/>
      <dgm:t>
        <a:bodyPr/>
        <a:lstStyle/>
        <a:p>
          <a:endParaRPr lang="en-US"/>
        </a:p>
      </dgm:t>
    </dgm:pt>
    <dgm:pt modelId="{05B1ADC3-C676-45FC-AE0A-145E06FA7A8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অণুচক্রিকা</a:t>
          </a:r>
          <a:endParaRPr lang="en-US" dirty="0"/>
        </a:p>
      </dgm:t>
    </dgm:pt>
    <dgm:pt modelId="{80261F2E-8570-45C9-AF54-EAFD1E8B2CA8}" type="parTrans" cxnId="{21CE5EA4-A605-4FE4-8772-D635B6F0331B}">
      <dgm:prSet/>
      <dgm:spPr/>
      <dgm:t>
        <a:bodyPr/>
        <a:lstStyle/>
        <a:p>
          <a:endParaRPr lang="en-US"/>
        </a:p>
      </dgm:t>
    </dgm:pt>
    <dgm:pt modelId="{8C2AEDDE-7587-42C3-87E7-89DF5384AF81}" type="sibTrans" cxnId="{21CE5EA4-A605-4FE4-8772-D635B6F0331B}">
      <dgm:prSet/>
      <dgm:spPr/>
      <dgm:t>
        <a:bodyPr/>
        <a:lstStyle/>
        <a:p>
          <a:endParaRPr lang="en-US"/>
        </a:p>
      </dgm:t>
    </dgm:pt>
    <dgm:pt modelId="{03374F29-3134-48A0-A100-8667A2FC2E5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শ্বেতকণিকা</a:t>
          </a:r>
          <a:endParaRPr lang="en-US" dirty="0">
            <a:solidFill>
              <a:schemeClr val="tx1"/>
            </a:solidFill>
          </a:endParaRPr>
        </a:p>
      </dgm:t>
    </dgm:pt>
    <dgm:pt modelId="{8B927112-6FA6-49FD-97FD-A49E939BE4FF}" type="parTrans" cxnId="{B226C98C-7B0F-4888-BE61-020DBB02B45D}">
      <dgm:prSet/>
      <dgm:spPr/>
      <dgm:t>
        <a:bodyPr/>
        <a:lstStyle/>
        <a:p>
          <a:endParaRPr lang="en-US"/>
        </a:p>
      </dgm:t>
    </dgm:pt>
    <dgm:pt modelId="{2F18EF49-D5F6-4017-8AEE-7269B7225C99}" type="sibTrans" cxnId="{B226C98C-7B0F-4888-BE61-020DBB02B45D}">
      <dgm:prSet/>
      <dgm:spPr/>
      <dgm:t>
        <a:bodyPr/>
        <a:lstStyle/>
        <a:p>
          <a:endParaRPr lang="en-US"/>
        </a:p>
      </dgm:t>
    </dgm:pt>
    <dgm:pt modelId="{558B8618-4709-4AD9-9404-14B9A4E5CFE2}">
      <dgm:prSet/>
      <dgm:spPr>
        <a:solidFill>
          <a:srgbClr val="C00000"/>
        </a:solidFill>
      </dgm:spPr>
      <dgm:t>
        <a:bodyPr/>
        <a:lstStyle/>
        <a:p>
          <a:r>
            <a:rPr lang="en-US" dirty="0" err="1"/>
            <a:t>লোহিত</a:t>
          </a:r>
          <a:r>
            <a:rPr lang="en-US" dirty="0"/>
            <a:t> </a:t>
          </a:r>
          <a:r>
            <a:rPr lang="en-US" dirty="0" err="1"/>
            <a:t>কনিকা</a:t>
          </a:r>
          <a:endParaRPr lang="en-US" dirty="0"/>
        </a:p>
      </dgm:t>
    </dgm:pt>
    <dgm:pt modelId="{6176CA9A-C817-4222-B063-94BACE6D21FC}" type="parTrans" cxnId="{86BB8C84-28B4-4C60-8078-44509972BA18}">
      <dgm:prSet/>
      <dgm:spPr/>
      <dgm:t>
        <a:bodyPr/>
        <a:lstStyle/>
        <a:p>
          <a:endParaRPr lang="en-US"/>
        </a:p>
      </dgm:t>
    </dgm:pt>
    <dgm:pt modelId="{E1A01AB5-477A-4A44-8C8E-4F779F68082F}" type="sibTrans" cxnId="{86BB8C84-28B4-4C60-8078-44509972BA18}">
      <dgm:prSet/>
      <dgm:spPr/>
      <dgm:t>
        <a:bodyPr/>
        <a:lstStyle/>
        <a:p>
          <a:endParaRPr lang="en-US"/>
        </a:p>
      </dgm:t>
    </dgm:pt>
    <dgm:pt modelId="{52DBC9C5-CEF9-463B-9420-BC7A79A9CD19}" type="pres">
      <dgm:prSet presAssocID="{D676D495-17F3-45FA-A74D-09A1A97D4A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0BB8C8-E7BC-4C11-822D-36CD19A9F9A9}" type="pres">
      <dgm:prSet presAssocID="{B04C3D84-56C6-4435-BD1D-73EE80250782}" presName="root1" presStyleCnt="0"/>
      <dgm:spPr/>
    </dgm:pt>
    <dgm:pt modelId="{79DC7763-709F-4AB9-A816-1233CCACB85D}" type="pres">
      <dgm:prSet presAssocID="{B04C3D84-56C6-4435-BD1D-73EE80250782}" presName="LevelOneTextNode" presStyleLbl="node0" presStyleIdx="0" presStyleCnt="1">
        <dgm:presLayoutVars>
          <dgm:chPref val="3"/>
        </dgm:presLayoutVars>
      </dgm:prSet>
      <dgm:spPr/>
    </dgm:pt>
    <dgm:pt modelId="{893935AC-B73F-4DB6-B44B-4651AD0C7BF2}" type="pres">
      <dgm:prSet presAssocID="{B04C3D84-56C6-4435-BD1D-73EE80250782}" presName="level2hierChild" presStyleCnt="0"/>
      <dgm:spPr/>
    </dgm:pt>
    <dgm:pt modelId="{0326654E-604C-44B9-BC27-53E426895791}" type="pres">
      <dgm:prSet presAssocID="{5D706D9A-472A-4BE0-B00F-B341AA4CCDC4}" presName="conn2-1" presStyleLbl="parChTrans1D2" presStyleIdx="0" presStyleCnt="2"/>
      <dgm:spPr/>
    </dgm:pt>
    <dgm:pt modelId="{501ACC89-F182-4801-87B2-D0CC938B12FE}" type="pres">
      <dgm:prSet presAssocID="{5D706D9A-472A-4BE0-B00F-B341AA4CCDC4}" presName="connTx" presStyleLbl="parChTrans1D2" presStyleIdx="0" presStyleCnt="2"/>
      <dgm:spPr/>
    </dgm:pt>
    <dgm:pt modelId="{27BCC28D-6C27-4BF8-9F80-DE23468905B2}" type="pres">
      <dgm:prSet presAssocID="{9500AB97-60E3-414D-995A-F34CE5D23D70}" presName="root2" presStyleCnt="0"/>
      <dgm:spPr/>
    </dgm:pt>
    <dgm:pt modelId="{33115E1E-5443-4BDF-BB85-2E1F6122E26D}" type="pres">
      <dgm:prSet presAssocID="{9500AB97-60E3-414D-995A-F34CE5D23D70}" presName="LevelTwoTextNode" presStyleLbl="node2" presStyleIdx="0" presStyleCnt="2">
        <dgm:presLayoutVars>
          <dgm:chPref val="3"/>
        </dgm:presLayoutVars>
      </dgm:prSet>
      <dgm:spPr/>
    </dgm:pt>
    <dgm:pt modelId="{A4F0E0C0-F7F3-4080-8D0C-F082C1B42072}" type="pres">
      <dgm:prSet presAssocID="{9500AB97-60E3-414D-995A-F34CE5D23D70}" presName="level3hierChild" presStyleCnt="0"/>
      <dgm:spPr/>
    </dgm:pt>
    <dgm:pt modelId="{DA896ECA-C2B4-4881-BFB9-9A5A276B4622}" type="pres">
      <dgm:prSet presAssocID="{86FE1D1F-560C-40D5-A94A-77671E92236B}" presName="conn2-1" presStyleLbl="parChTrans1D2" presStyleIdx="1" presStyleCnt="2"/>
      <dgm:spPr/>
    </dgm:pt>
    <dgm:pt modelId="{7E264EDE-FCEA-45BA-B476-A201959C66FA}" type="pres">
      <dgm:prSet presAssocID="{86FE1D1F-560C-40D5-A94A-77671E92236B}" presName="connTx" presStyleLbl="parChTrans1D2" presStyleIdx="1" presStyleCnt="2"/>
      <dgm:spPr/>
    </dgm:pt>
    <dgm:pt modelId="{AB1A831E-949D-4334-A089-AC41D650C413}" type="pres">
      <dgm:prSet presAssocID="{537F9D38-E5FD-4791-A2BF-0F73ADD04E92}" presName="root2" presStyleCnt="0"/>
      <dgm:spPr/>
    </dgm:pt>
    <dgm:pt modelId="{FA8600AD-316E-47DC-971B-D9A982D8CCB1}" type="pres">
      <dgm:prSet presAssocID="{537F9D38-E5FD-4791-A2BF-0F73ADD04E92}" presName="LevelTwoTextNode" presStyleLbl="node2" presStyleIdx="1" presStyleCnt="2">
        <dgm:presLayoutVars>
          <dgm:chPref val="3"/>
        </dgm:presLayoutVars>
      </dgm:prSet>
      <dgm:spPr/>
    </dgm:pt>
    <dgm:pt modelId="{99EB55A3-61B3-4D47-89C7-831D091A4679}" type="pres">
      <dgm:prSet presAssocID="{537F9D38-E5FD-4791-A2BF-0F73ADD04E92}" presName="level3hierChild" presStyleCnt="0"/>
      <dgm:spPr/>
    </dgm:pt>
    <dgm:pt modelId="{3F392D4D-9E62-4FA6-A0BF-8EC7367FF6CD}" type="pres">
      <dgm:prSet presAssocID="{6176CA9A-C817-4222-B063-94BACE6D21FC}" presName="conn2-1" presStyleLbl="parChTrans1D3" presStyleIdx="0" presStyleCnt="3"/>
      <dgm:spPr/>
    </dgm:pt>
    <dgm:pt modelId="{9444C203-8F1D-48C7-AB30-425413857D27}" type="pres">
      <dgm:prSet presAssocID="{6176CA9A-C817-4222-B063-94BACE6D21FC}" presName="connTx" presStyleLbl="parChTrans1D3" presStyleIdx="0" presStyleCnt="3"/>
      <dgm:spPr/>
    </dgm:pt>
    <dgm:pt modelId="{1F8EBF73-3A1D-4F8D-94A0-AB1D8DE34B66}" type="pres">
      <dgm:prSet presAssocID="{558B8618-4709-4AD9-9404-14B9A4E5CFE2}" presName="root2" presStyleCnt="0"/>
      <dgm:spPr/>
    </dgm:pt>
    <dgm:pt modelId="{CA84B1E4-2300-4CBC-B585-D144390934B8}" type="pres">
      <dgm:prSet presAssocID="{558B8618-4709-4AD9-9404-14B9A4E5CFE2}" presName="LevelTwoTextNode" presStyleLbl="node3" presStyleIdx="0" presStyleCnt="3">
        <dgm:presLayoutVars>
          <dgm:chPref val="3"/>
        </dgm:presLayoutVars>
      </dgm:prSet>
      <dgm:spPr/>
    </dgm:pt>
    <dgm:pt modelId="{E6BF490F-C181-4CA2-BF46-496189089B4D}" type="pres">
      <dgm:prSet presAssocID="{558B8618-4709-4AD9-9404-14B9A4E5CFE2}" presName="level3hierChild" presStyleCnt="0"/>
      <dgm:spPr/>
    </dgm:pt>
    <dgm:pt modelId="{31503692-7854-497F-8991-810EB902B248}" type="pres">
      <dgm:prSet presAssocID="{8B927112-6FA6-49FD-97FD-A49E939BE4FF}" presName="conn2-1" presStyleLbl="parChTrans1D3" presStyleIdx="1" presStyleCnt="3"/>
      <dgm:spPr/>
    </dgm:pt>
    <dgm:pt modelId="{684AD0E5-2CAB-4544-81E1-86BF5E87A4F8}" type="pres">
      <dgm:prSet presAssocID="{8B927112-6FA6-49FD-97FD-A49E939BE4FF}" presName="connTx" presStyleLbl="parChTrans1D3" presStyleIdx="1" presStyleCnt="3"/>
      <dgm:spPr/>
    </dgm:pt>
    <dgm:pt modelId="{E5292ECA-4FCE-42AC-A708-E2A1C0CAA7E2}" type="pres">
      <dgm:prSet presAssocID="{03374F29-3134-48A0-A100-8667A2FC2E56}" presName="root2" presStyleCnt="0"/>
      <dgm:spPr/>
    </dgm:pt>
    <dgm:pt modelId="{AE118ECE-0934-4291-852E-C18AAF4524EE}" type="pres">
      <dgm:prSet presAssocID="{03374F29-3134-48A0-A100-8667A2FC2E56}" presName="LevelTwoTextNode" presStyleLbl="node3" presStyleIdx="1" presStyleCnt="3">
        <dgm:presLayoutVars>
          <dgm:chPref val="3"/>
        </dgm:presLayoutVars>
      </dgm:prSet>
      <dgm:spPr/>
    </dgm:pt>
    <dgm:pt modelId="{B31CDB00-79BD-4DCF-A50D-7F5BB194F98C}" type="pres">
      <dgm:prSet presAssocID="{03374F29-3134-48A0-A100-8667A2FC2E56}" presName="level3hierChild" presStyleCnt="0"/>
      <dgm:spPr/>
    </dgm:pt>
    <dgm:pt modelId="{02C713BB-A62D-4F06-AA13-BEA808708B49}" type="pres">
      <dgm:prSet presAssocID="{80261F2E-8570-45C9-AF54-EAFD1E8B2CA8}" presName="conn2-1" presStyleLbl="parChTrans1D3" presStyleIdx="2" presStyleCnt="3"/>
      <dgm:spPr/>
    </dgm:pt>
    <dgm:pt modelId="{E32DFCD0-D1C7-4B03-8F37-260DF7E165AE}" type="pres">
      <dgm:prSet presAssocID="{80261F2E-8570-45C9-AF54-EAFD1E8B2CA8}" presName="connTx" presStyleLbl="parChTrans1D3" presStyleIdx="2" presStyleCnt="3"/>
      <dgm:spPr/>
    </dgm:pt>
    <dgm:pt modelId="{DDA11BE6-9934-440F-B7B3-EB8CCEDCA594}" type="pres">
      <dgm:prSet presAssocID="{05B1ADC3-C676-45FC-AE0A-145E06FA7A8A}" presName="root2" presStyleCnt="0"/>
      <dgm:spPr/>
    </dgm:pt>
    <dgm:pt modelId="{885378D9-2233-4C0D-BDFB-A584BE65D586}" type="pres">
      <dgm:prSet presAssocID="{05B1ADC3-C676-45FC-AE0A-145E06FA7A8A}" presName="LevelTwoTextNode" presStyleLbl="node3" presStyleIdx="2" presStyleCnt="3">
        <dgm:presLayoutVars>
          <dgm:chPref val="3"/>
        </dgm:presLayoutVars>
      </dgm:prSet>
      <dgm:spPr/>
    </dgm:pt>
    <dgm:pt modelId="{E39F4B1E-6908-44B0-928C-D919E9C2010B}" type="pres">
      <dgm:prSet presAssocID="{05B1ADC3-C676-45FC-AE0A-145E06FA7A8A}" presName="level3hierChild" presStyleCnt="0"/>
      <dgm:spPr/>
    </dgm:pt>
  </dgm:ptLst>
  <dgm:cxnLst>
    <dgm:cxn modelId="{DE7F8A02-54E4-4564-ABBD-70F08AEDCA9B}" type="presOf" srcId="{6176CA9A-C817-4222-B063-94BACE6D21FC}" destId="{3F392D4D-9E62-4FA6-A0BF-8EC7367FF6CD}" srcOrd="0" destOrd="0" presId="urn:microsoft.com/office/officeart/2005/8/layout/hierarchy2"/>
    <dgm:cxn modelId="{5B01FE0B-2337-4AC7-B2A0-8E4EFBC0B4AC}" type="presOf" srcId="{8B927112-6FA6-49FD-97FD-A49E939BE4FF}" destId="{31503692-7854-497F-8991-810EB902B248}" srcOrd="0" destOrd="0" presId="urn:microsoft.com/office/officeart/2005/8/layout/hierarchy2"/>
    <dgm:cxn modelId="{5183130D-E6D9-4BB8-AEC2-8E59A497BA62}" srcId="{D676D495-17F3-45FA-A74D-09A1A97D4A3D}" destId="{B04C3D84-56C6-4435-BD1D-73EE80250782}" srcOrd="0" destOrd="0" parTransId="{36B25D8E-5DB8-4254-A5FB-BA381AF9CDF8}" sibTransId="{3CE0EF0C-3014-4610-A078-4801747F7679}"/>
    <dgm:cxn modelId="{1030FE0D-651F-4DCF-8D80-833F76B0DDFB}" type="presOf" srcId="{B04C3D84-56C6-4435-BD1D-73EE80250782}" destId="{79DC7763-709F-4AB9-A816-1233CCACB85D}" srcOrd="0" destOrd="0" presId="urn:microsoft.com/office/officeart/2005/8/layout/hierarchy2"/>
    <dgm:cxn modelId="{17F52418-77DC-42D8-909B-871B13AC68E1}" type="presOf" srcId="{86FE1D1F-560C-40D5-A94A-77671E92236B}" destId="{DA896ECA-C2B4-4881-BFB9-9A5A276B4622}" srcOrd="0" destOrd="0" presId="urn:microsoft.com/office/officeart/2005/8/layout/hierarchy2"/>
    <dgm:cxn modelId="{A5EDDC29-5D3D-4BC3-9BA8-DDE96C7F0AA3}" srcId="{B04C3D84-56C6-4435-BD1D-73EE80250782}" destId="{537F9D38-E5FD-4791-A2BF-0F73ADD04E92}" srcOrd="1" destOrd="0" parTransId="{86FE1D1F-560C-40D5-A94A-77671E92236B}" sibTransId="{9E21A193-D151-423F-B030-B212C1B936A1}"/>
    <dgm:cxn modelId="{C6A2472A-704B-492A-A34F-05C8A7180D99}" type="presOf" srcId="{5D706D9A-472A-4BE0-B00F-B341AA4CCDC4}" destId="{0326654E-604C-44B9-BC27-53E426895791}" srcOrd="0" destOrd="0" presId="urn:microsoft.com/office/officeart/2005/8/layout/hierarchy2"/>
    <dgm:cxn modelId="{704E0F36-009D-4512-BC31-9F4251747CB7}" srcId="{B04C3D84-56C6-4435-BD1D-73EE80250782}" destId="{9500AB97-60E3-414D-995A-F34CE5D23D70}" srcOrd="0" destOrd="0" parTransId="{5D706D9A-472A-4BE0-B00F-B341AA4CCDC4}" sibTransId="{3F663DDB-304D-480F-B4F2-7C96DF9D3668}"/>
    <dgm:cxn modelId="{1225175E-62C0-4697-B70A-1BD05CF62F42}" type="presOf" srcId="{8B927112-6FA6-49FD-97FD-A49E939BE4FF}" destId="{684AD0E5-2CAB-4544-81E1-86BF5E87A4F8}" srcOrd="1" destOrd="0" presId="urn:microsoft.com/office/officeart/2005/8/layout/hierarchy2"/>
    <dgm:cxn modelId="{E1830E4C-01AB-4FB9-8192-D12B45122F9A}" type="presOf" srcId="{03374F29-3134-48A0-A100-8667A2FC2E56}" destId="{AE118ECE-0934-4291-852E-C18AAF4524EE}" srcOrd="0" destOrd="0" presId="urn:microsoft.com/office/officeart/2005/8/layout/hierarchy2"/>
    <dgm:cxn modelId="{09E5166E-8645-4608-AED6-7BA6DCF34B5C}" type="presOf" srcId="{5D706D9A-472A-4BE0-B00F-B341AA4CCDC4}" destId="{501ACC89-F182-4801-87B2-D0CC938B12FE}" srcOrd="1" destOrd="0" presId="urn:microsoft.com/office/officeart/2005/8/layout/hierarchy2"/>
    <dgm:cxn modelId="{86BB8C84-28B4-4C60-8078-44509972BA18}" srcId="{537F9D38-E5FD-4791-A2BF-0F73ADD04E92}" destId="{558B8618-4709-4AD9-9404-14B9A4E5CFE2}" srcOrd="0" destOrd="0" parTransId="{6176CA9A-C817-4222-B063-94BACE6D21FC}" sibTransId="{E1A01AB5-477A-4A44-8C8E-4F779F68082F}"/>
    <dgm:cxn modelId="{B226C98C-7B0F-4888-BE61-020DBB02B45D}" srcId="{537F9D38-E5FD-4791-A2BF-0F73ADD04E92}" destId="{03374F29-3134-48A0-A100-8667A2FC2E56}" srcOrd="1" destOrd="0" parTransId="{8B927112-6FA6-49FD-97FD-A49E939BE4FF}" sibTransId="{2F18EF49-D5F6-4017-8AEE-7269B7225C99}"/>
    <dgm:cxn modelId="{AECE3D95-CD61-4457-BBBB-15E270C108AE}" type="presOf" srcId="{05B1ADC3-C676-45FC-AE0A-145E06FA7A8A}" destId="{885378D9-2233-4C0D-BDFB-A584BE65D586}" srcOrd="0" destOrd="0" presId="urn:microsoft.com/office/officeart/2005/8/layout/hierarchy2"/>
    <dgm:cxn modelId="{0931DB9C-3C37-4FA7-BE12-B9B653836D1F}" type="presOf" srcId="{537F9D38-E5FD-4791-A2BF-0F73ADD04E92}" destId="{FA8600AD-316E-47DC-971B-D9A982D8CCB1}" srcOrd="0" destOrd="0" presId="urn:microsoft.com/office/officeart/2005/8/layout/hierarchy2"/>
    <dgm:cxn modelId="{9499079E-FA07-4FFC-921D-03AFE88E150A}" type="presOf" srcId="{80261F2E-8570-45C9-AF54-EAFD1E8B2CA8}" destId="{E32DFCD0-D1C7-4B03-8F37-260DF7E165AE}" srcOrd="1" destOrd="0" presId="urn:microsoft.com/office/officeart/2005/8/layout/hierarchy2"/>
    <dgm:cxn modelId="{51FCDF9E-E1EB-4ABB-9DB5-5C2757B8C9AA}" type="presOf" srcId="{86FE1D1F-560C-40D5-A94A-77671E92236B}" destId="{7E264EDE-FCEA-45BA-B476-A201959C66FA}" srcOrd="1" destOrd="0" presId="urn:microsoft.com/office/officeart/2005/8/layout/hierarchy2"/>
    <dgm:cxn modelId="{21CE5EA4-A605-4FE4-8772-D635B6F0331B}" srcId="{537F9D38-E5FD-4791-A2BF-0F73ADD04E92}" destId="{05B1ADC3-C676-45FC-AE0A-145E06FA7A8A}" srcOrd="2" destOrd="0" parTransId="{80261F2E-8570-45C9-AF54-EAFD1E8B2CA8}" sibTransId="{8C2AEDDE-7587-42C3-87E7-89DF5384AF81}"/>
    <dgm:cxn modelId="{E06EBDA4-2B2B-43FB-BECC-E05D371E41A6}" type="presOf" srcId="{558B8618-4709-4AD9-9404-14B9A4E5CFE2}" destId="{CA84B1E4-2300-4CBC-B585-D144390934B8}" srcOrd="0" destOrd="0" presId="urn:microsoft.com/office/officeart/2005/8/layout/hierarchy2"/>
    <dgm:cxn modelId="{FE41ECA8-81C0-4AB4-A40C-C307AA53D347}" type="presOf" srcId="{D676D495-17F3-45FA-A74D-09A1A97D4A3D}" destId="{52DBC9C5-CEF9-463B-9420-BC7A79A9CD19}" srcOrd="0" destOrd="0" presId="urn:microsoft.com/office/officeart/2005/8/layout/hierarchy2"/>
    <dgm:cxn modelId="{E9CC4CC2-7164-42D3-8353-9A9FD4A148B9}" type="presOf" srcId="{80261F2E-8570-45C9-AF54-EAFD1E8B2CA8}" destId="{02C713BB-A62D-4F06-AA13-BEA808708B49}" srcOrd="0" destOrd="0" presId="urn:microsoft.com/office/officeart/2005/8/layout/hierarchy2"/>
    <dgm:cxn modelId="{F9D551CC-9571-444D-8F56-FFFAEBADBA63}" type="presOf" srcId="{9500AB97-60E3-414D-995A-F34CE5D23D70}" destId="{33115E1E-5443-4BDF-BB85-2E1F6122E26D}" srcOrd="0" destOrd="0" presId="urn:microsoft.com/office/officeart/2005/8/layout/hierarchy2"/>
    <dgm:cxn modelId="{9562F0DF-E349-4689-AB5E-139F1989B5ED}" type="presOf" srcId="{6176CA9A-C817-4222-B063-94BACE6D21FC}" destId="{9444C203-8F1D-48C7-AB30-425413857D27}" srcOrd="1" destOrd="0" presId="urn:microsoft.com/office/officeart/2005/8/layout/hierarchy2"/>
    <dgm:cxn modelId="{B4F9B2DE-1E3E-4884-AEDA-BC8032271E4E}" type="presParOf" srcId="{52DBC9C5-CEF9-463B-9420-BC7A79A9CD19}" destId="{990BB8C8-E7BC-4C11-822D-36CD19A9F9A9}" srcOrd="0" destOrd="0" presId="urn:microsoft.com/office/officeart/2005/8/layout/hierarchy2"/>
    <dgm:cxn modelId="{256BD06F-6049-4020-A627-32C379F0F79B}" type="presParOf" srcId="{990BB8C8-E7BC-4C11-822D-36CD19A9F9A9}" destId="{79DC7763-709F-4AB9-A816-1233CCACB85D}" srcOrd="0" destOrd="0" presId="urn:microsoft.com/office/officeart/2005/8/layout/hierarchy2"/>
    <dgm:cxn modelId="{B2CBB2AF-E879-48DB-9B65-0D28465A9699}" type="presParOf" srcId="{990BB8C8-E7BC-4C11-822D-36CD19A9F9A9}" destId="{893935AC-B73F-4DB6-B44B-4651AD0C7BF2}" srcOrd="1" destOrd="0" presId="urn:microsoft.com/office/officeart/2005/8/layout/hierarchy2"/>
    <dgm:cxn modelId="{CB5C058C-4EB3-4C6D-AA9D-8427A606D4ED}" type="presParOf" srcId="{893935AC-B73F-4DB6-B44B-4651AD0C7BF2}" destId="{0326654E-604C-44B9-BC27-53E426895791}" srcOrd="0" destOrd="0" presId="urn:microsoft.com/office/officeart/2005/8/layout/hierarchy2"/>
    <dgm:cxn modelId="{D70A1DD6-BC93-48B6-B6A0-1BD1611034C8}" type="presParOf" srcId="{0326654E-604C-44B9-BC27-53E426895791}" destId="{501ACC89-F182-4801-87B2-D0CC938B12FE}" srcOrd="0" destOrd="0" presId="urn:microsoft.com/office/officeart/2005/8/layout/hierarchy2"/>
    <dgm:cxn modelId="{EC533404-E26C-466E-8D06-0B166800F2BA}" type="presParOf" srcId="{893935AC-B73F-4DB6-B44B-4651AD0C7BF2}" destId="{27BCC28D-6C27-4BF8-9F80-DE23468905B2}" srcOrd="1" destOrd="0" presId="urn:microsoft.com/office/officeart/2005/8/layout/hierarchy2"/>
    <dgm:cxn modelId="{A16B41AC-0FE0-4C1B-AF74-086790AB6A5F}" type="presParOf" srcId="{27BCC28D-6C27-4BF8-9F80-DE23468905B2}" destId="{33115E1E-5443-4BDF-BB85-2E1F6122E26D}" srcOrd="0" destOrd="0" presId="urn:microsoft.com/office/officeart/2005/8/layout/hierarchy2"/>
    <dgm:cxn modelId="{BD850255-B317-4906-B8AA-3C011E7D1B81}" type="presParOf" srcId="{27BCC28D-6C27-4BF8-9F80-DE23468905B2}" destId="{A4F0E0C0-F7F3-4080-8D0C-F082C1B42072}" srcOrd="1" destOrd="0" presId="urn:microsoft.com/office/officeart/2005/8/layout/hierarchy2"/>
    <dgm:cxn modelId="{380E2F5A-6372-49D9-A0D5-1C4D2C15A11A}" type="presParOf" srcId="{893935AC-B73F-4DB6-B44B-4651AD0C7BF2}" destId="{DA896ECA-C2B4-4881-BFB9-9A5A276B4622}" srcOrd="2" destOrd="0" presId="urn:microsoft.com/office/officeart/2005/8/layout/hierarchy2"/>
    <dgm:cxn modelId="{4014EFCF-4069-44C8-BB4F-6ADE2E4D3C98}" type="presParOf" srcId="{DA896ECA-C2B4-4881-BFB9-9A5A276B4622}" destId="{7E264EDE-FCEA-45BA-B476-A201959C66FA}" srcOrd="0" destOrd="0" presId="urn:microsoft.com/office/officeart/2005/8/layout/hierarchy2"/>
    <dgm:cxn modelId="{36508049-E424-4B55-B4A7-09F4831D2982}" type="presParOf" srcId="{893935AC-B73F-4DB6-B44B-4651AD0C7BF2}" destId="{AB1A831E-949D-4334-A089-AC41D650C413}" srcOrd="3" destOrd="0" presId="urn:microsoft.com/office/officeart/2005/8/layout/hierarchy2"/>
    <dgm:cxn modelId="{5196D446-C7CA-45C1-A7F1-7F0267819448}" type="presParOf" srcId="{AB1A831E-949D-4334-A089-AC41D650C413}" destId="{FA8600AD-316E-47DC-971B-D9A982D8CCB1}" srcOrd="0" destOrd="0" presId="urn:microsoft.com/office/officeart/2005/8/layout/hierarchy2"/>
    <dgm:cxn modelId="{95118384-E20E-44F3-889F-0B90E430F0AF}" type="presParOf" srcId="{AB1A831E-949D-4334-A089-AC41D650C413}" destId="{99EB55A3-61B3-4D47-89C7-831D091A4679}" srcOrd="1" destOrd="0" presId="urn:microsoft.com/office/officeart/2005/8/layout/hierarchy2"/>
    <dgm:cxn modelId="{D9EE7874-CDAA-457F-ACFA-677CCC79FABC}" type="presParOf" srcId="{99EB55A3-61B3-4D47-89C7-831D091A4679}" destId="{3F392D4D-9E62-4FA6-A0BF-8EC7367FF6CD}" srcOrd="0" destOrd="0" presId="urn:microsoft.com/office/officeart/2005/8/layout/hierarchy2"/>
    <dgm:cxn modelId="{94D34852-2DC1-4CE6-98E6-3C9C20DDD601}" type="presParOf" srcId="{3F392D4D-9E62-4FA6-A0BF-8EC7367FF6CD}" destId="{9444C203-8F1D-48C7-AB30-425413857D27}" srcOrd="0" destOrd="0" presId="urn:microsoft.com/office/officeart/2005/8/layout/hierarchy2"/>
    <dgm:cxn modelId="{44E0B658-C4D8-4323-9E6F-A5ABEF01614B}" type="presParOf" srcId="{99EB55A3-61B3-4D47-89C7-831D091A4679}" destId="{1F8EBF73-3A1D-4F8D-94A0-AB1D8DE34B66}" srcOrd="1" destOrd="0" presId="urn:microsoft.com/office/officeart/2005/8/layout/hierarchy2"/>
    <dgm:cxn modelId="{6D77845D-8431-428E-BA0A-8C2E2DEC6DE9}" type="presParOf" srcId="{1F8EBF73-3A1D-4F8D-94A0-AB1D8DE34B66}" destId="{CA84B1E4-2300-4CBC-B585-D144390934B8}" srcOrd="0" destOrd="0" presId="urn:microsoft.com/office/officeart/2005/8/layout/hierarchy2"/>
    <dgm:cxn modelId="{D5FB07CA-E2E4-4EC2-85A8-DDA03DBEA891}" type="presParOf" srcId="{1F8EBF73-3A1D-4F8D-94A0-AB1D8DE34B66}" destId="{E6BF490F-C181-4CA2-BF46-496189089B4D}" srcOrd="1" destOrd="0" presId="urn:microsoft.com/office/officeart/2005/8/layout/hierarchy2"/>
    <dgm:cxn modelId="{18E29885-70D1-4C40-B8F2-B2BE97197480}" type="presParOf" srcId="{99EB55A3-61B3-4D47-89C7-831D091A4679}" destId="{31503692-7854-497F-8991-810EB902B248}" srcOrd="2" destOrd="0" presId="urn:microsoft.com/office/officeart/2005/8/layout/hierarchy2"/>
    <dgm:cxn modelId="{72F2CD5C-A4D3-4FDC-9722-64390F311A29}" type="presParOf" srcId="{31503692-7854-497F-8991-810EB902B248}" destId="{684AD0E5-2CAB-4544-81E1-86BF5E87A4F8}" srcOrd="0" destOrd="0" presId="urn:microsoft.com/office/officeart/2005/8/layout/hierarchy2"/>
    <dgm:cxn modelId="{2954B6F4-ABF6-4ABA-8413-E64CA4940E63}" type="presParOf" srcId="{99EB55A3-61B3-4D47-89C7-831D091A4679}" destId="{E5292ECA-4FCE-42AC-A708-E2A1C0CAA7E2}" srcOrd="3" destOrd="0" presId="urn:microsoft.com/office/officeart/2005/8/layout/hierarchy2"/>
    <dgm:cxn modelId="{8C6180D2-CA82-425E-BB2D-043F6DE3BDF6}" type="presParOf" srcId="{E5292ECA-4FCE-42AC-A708-E2A1C0CAA7E2}" destId="{AE118ECE-0934-4291-852E-C18AAF4524EE}" srcOrd="0" destOrd="0" presId="urn:microsoft.com/office/officeart/2005/8/layout/hierarchy2"/>
    <dgm:cxn modelId="{C97AFC80-1984-4143-8CF8-55DD898C5EB1}" type="presParOf" srcId="{E5292ECA-4FCE-42AC-A708-E2A1C0CAA7E2}" destId="{B31CDB00-79BD-4DCF-A50D-7F5BB194F98C}" srcOrd="1" destOrd="0" presId="urn:microsoft.com/office/officeart/2005/8/layout/hierarchy2"/>
    <dgm:cxn modelId="{70733C74-1889-4148-8FFE-A849CC3B1914}" type="presParOf" srcId="{99EB55A3-61B3-4D47-89C7-831D091A4679}" destId="{02C713BB-A62D-4F06-AA13-BEA808708B49}" srcOrd="4" destOrd="0" presId="urn:microsoft.com/office/officeart/2005/8/layout/hierarchy2"/>
    <dgm:cxn modelId="{881A4AF6-5D82-44F3-B2FF-6856F0E9F641}" type="presParOf" srcId="{02C713BB-A62D-4F06-AA13-BEA808708B49}" destId="{E32DFCD0-D1C7-4B03-8F37-260DF7E165AE}" srcOrd="0" destOrd="0" presId="urn:microsoft.com/office/officeart/2005/8/layout/hierarchy2"/>
    <dgm:cxn modelId="{CEA5B38D-685F-43AD-9E3D-85A4B4DBB3C6}" type="presParOf" srcId="{99EB55A3-61B3-4D47-89C7-831D091A4679}" destId="{DDA11BE6-9934-440F-B7B3-EB8CCEDCA594}" srcOrd="5" destOrd="0" presId="urn:microsoft.com/office/officeart/2005/8/layout/hierarchy2"/>
    <dgm:cxn modelId="{A9BA9DC2-D941-485A-8327-BB89606CB446}" type="presParOf" srcId="{DDA11BE6-9934-440F-B7B3-EB8CCEDCA594}" destId="{885378D9-2233-4C0D-BDFB-A584BE65D586}" srcOrd="0" destOrd="0" presId="urn:microsoft.com/office/officeart/2005/8/layout/hierarchy2"/>
    <dgm:cxn modelId="{A5D2EB4F-07E9-4260-ACEF-EA7AC75EF851}" type="presParOf" srcId="{DDA11BE6-9934-440F-B7B3-EB8CCEDCA594}" destId="{E39F4B1E-6908-44B0-928C-D919E9C201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875D2-7953-4E32-9B19-4F95017E2DCF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475431-EAB2-41E1-B6D7-5AAED5559235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রক্তরসের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81D163-FAAC-42DD-8239-A812D952B577}" type="parTrans" cxnId="{4FECB015-6127-4FFC-8BE4-E755AA885B14}">
      <dgm:prSet/>
      <dgm:spPr/>
      <dgm:t>
        <a:bodyPr/>
        <a:lstStyle/>
        <a:p>
          <a:endParaRPr lang="en-US"/>
        </a:p>
      </dgm:t>
    </dgm:pt>
    <dgm:pt modelId="{D03525A4-E279-43D5-8424-9B1D0BEEE682}" type="sibTrans" cxnId="{4FECB015-6127-4FFC-8BE4-E755AA885B14}">
      <dgm:prSet/>
      <dgm:spPr/>
      <dgm:t>
        <a:bodyPr/>
        <a:lstStyle/>
        <a:p>
          <a:endParaRPr lang="en-US"/>
        </a:p>
      </dgm:t>
    </dgm:pt>
    <dgm:pt modelId="{1F63CF29-BCD0-431B-B3FA-2DBD19CCBFFA}">
      <dgm:prSet phldrT="[Text]" custT="1"/>
      <dgm:spPr/>
      <dgm:t>
        <a:bodyPr/>
        <a:lstStyle/>
        <a:p>
          <a:r>
            <a:rPr lang="en-US" sz="2400">
              <a:latin typeface="NikoshBAN" panose="02000000000000000000" pitchFamily="2" charset="0"/>
              <a:cs typeface="NikoshBAN" panose="02000000000000000000" pitchFamily="2" charset="0"/>
            </a:rPr>
            <a:t>খাদ্যসার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B132B0-5DAA-4735-9F39-015E9F2707BF}" type="parTrans" cxnId="{F9835516-458E-4C74-93C6-CB96BA959B52}">
      <dgm:prSet/>
      <dgm:spPr/>
      <dgm:t>
        <a:bodyPr/>
        <a:lstStyle/>
        <a:p>
          <a:endParaRPr lang="en-US"/>
        </a:p>
      </dgm:t>
    </dgm:pt>
    <dgm:pt modelId="{6AB6D36B-FE7B-4B96-96C4-D7018EA68E2B}" type="sibTrans" cxnId="{F9835516-458E-4C74-93C6-CB96BA959B52}">
      <dgm:prSet/>
      <dgm:spPr/>
      <dgm:t>
        <a:bodyPr/>
        <a:lstStyle/>
        <a:p>
          <a:endParaRPr lang="en-US"/>
        </a:p>
      </dgm:t>
    </dgm:pt>
    <dgm:pt modelId="{7786074B-1257-4336-971A-C08C56863016}">
      <dgm:prSet phldrT="[Text]" custT="1"/>
      <dgm:spPr/>
      <dgm:t>
        <a:bodyPr/>
        <a:lstStyle/>
        <a:p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প্রতিরক্ষামূলক</a:t>
          </a:r>
          <a:r>
            <a:rPr lang="en-US" sz="1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>
              <a:latin typeface="NikoshBAN" panose="02000000000000000000" pitchFamily="2" charset="0"/>
              <a:cs typeface="NikoshBAN" panose="02000000000000000000" pitchFamily="2" charset="0"/>
            </a:rPr>
            <a:t>দ্রব্যাদি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974B58-070A-4BC8-8DDE-1DB58A328040}" type="parTrans" cxnId="{1D64C2CC-84D9-4F53-9D87-DE0C22EAE3D5}">
      <dgm:prSet/>
      <dgm:spPr/>
      <dgm:t>
        <a:bodyPr/>
        <a:lstStyle/>
        <a:p>
          <a:endParaRPr lang="en-US"/>
        </a:p>
      </dgm:t>
    </dgm:pt>
    <dgm:pt modelId="{8F7E4F76-27FD-4885-96BA-EC78F510C03B}" type="sibTrans" cxnId="{1D64C2CC-84D9-4F53-9D87-DE0C22EAE3D5}">
      <dgm:prSet/>
      <dgm:spPr/>
      <dgm:t>
        <a:bodyPr/>
        <a:lstStyle/>
        <a:p>
          <a:endParaRPr lang="en-US"/>
        </a:p>
      </dgm:t>
    </dgm:pt>
    <dgm:pt modelId="{AF4BE0FC-A7B6-4BCB-9214-D0CC1A7169B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04642F-C55F-4744-A389-922204DA90AE}" type="parTrans" cxnId="{126E4E85-C6BF-4309-8588-8322A0007E61}">
      <dgm:prSet/>
      <dgm:spPr/>
      <dgm:t>
        <a:bodyPr/>
        <a:lstStyle/>
        <a:p>
          <a:endParaRPr lang="en-US"/>
        </a:p>
      </dgm:t>
    </dgm:pt>
    <dgm:pt modelId="{A908FAA9-7CE6-4227-9CF4-A6F6509CDB97}" type="sibTrans" cxnId="{126E4E85-C6BF-4309-8588-8322A0007E61}">
      <dgm:prSet/>
      <dgm:spPr/>
      <dgm:t>
        <a:bodyPr/>
        <a:lstStyle/>
        <a:p>
          <a:endParaRPr lang="en-US"/>
        </a:p>
      </dgm:t>
    </dgm:pt>
    <dgm:pt modelId="{E2CE29F1-E1FF-4613-8AD6-DD941B8F79DA}">
      <dgm:prSet custT="1"/>
      <dgm:spPr/>
      <dgm:t>
        <a:bodyPr/>
        <a:lstStyle/>
        <a:p>
          <a:r>
            <a:rPr lang="en-US" sz="2000">
              <a:latin typeface="NikoshBAN" panose="02000000000000000000" pitchFamily="2" charset="0"/>
              <a:cs typeface="NikoshBAN" panose="02000000000000000000" pitchFamily="2" charset="0"/>
            </a:rPr>
            <a:t>রেচন পদার্থ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04F322-D4B0-47BC-8099-676C9E8BA6F9}" type="parTrans" cxnId="{8064FF30-E962-453A-AF4A-79BDE8222120}">
      <dgm:prSet/>
      <dgm:spPr/>
      <dgm:t>
        <a:bodyPr/>
        <a:lstStyle/>
        <a:p>
          <a:endParaRPr lang="en-US"/>
        </a:p>
      </dgm:t>
    </dgm:pt>
    <dgm:pt modelId="{32C38C80-2011-41AC-AB0A-3DD82A71D9B9}" type="sibTrans" cxnId="{8064FF30-E962-453A-AF4A-79BDE8222120}">
      <dgm:prSet/>
      <dgm:spPr/>
      <dgm:t>
        <a:bodyPr/>
        <a:lstStyle/>
        <a:p>
          <a:endParaRPr lang="en-US"/>
        </a:p>
      </dgm:t>
    </dgm:pt>
    <dgm:pt modelId="{A969386D-A0C9-4DC3-8D2F-60526C024C0F}">
      <dgm:prSet custT="1"/>
      <dgm:spPr/>
      <dgm:t>
        <a:bodyPr/>
        <a:lstStyle/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endParaRPr lang="en-US" sz="1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425862-87E5-4FC7-B599-B0834AC0369D}" type="parTrans" cxnId="{8EE64A02-E797-4D47-995D-DF3CE88A3A99}">
      <dgm:prSet/>
      <dgm:spPr/>
      <dgm:t>
        <a:bodyPr/>
        <a:lstStyle/>
        <a:p>
          <a:endParaRPr lang="en-US"/>
        </a:p>
      </dgm:t>
    </dgm:pt>
    <dgm:pt modelId="{4E8DDF79-FCA2-44B8-9C1D-31A06332767E}" type="sibTrans" cxnId="{8EE64A02-E797-4D47-995D-DF3CE88A3A99}">
      <dgm:prSet/>
      <dgm:spPr/>
      <dgm:t>
        <a:bodyPr/>
        <a:lstStyle/>
        <a:p>
          <a:endParaRPr lang="en-US"/>
        </a:p>
      </dgm:t>
    </dgm:pt>
    <dgm:pt modelId="{B8D18E1D-1C3E-4176-9133-6160DA0D3A54}" type="pres">
      <dgm:prSet presAssocID="{3F5875D2-7953-4E32-9B19-4F95017E2D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A3269E-1F2D-4835-BCB3-0A9E89F1E1EC}" type="pres">
      <dgm:prSet presAssocID="{77475431-EAB2-41E1-B6D7-5AAED5559235}" presName="centerShape" presStyleLbl="node0" presStyleIdx="0" presStyleCnt="1" custScaleX="131863" custScaleY="131863"/>
      <dgm:spPr/>
    </dgm:pt>
    <dgm:pt modelId="{C3FC7473-2766-41A9-B0A4-A8E635875671}" type="pres">
      <dgm:prSet presAssocID="{61B132B0-5DAA-4735-9F39-015E9F2707BF}" presName="parTrans" presStyleLbl="sibTrans2D1" presStyleIdx="0" presStyleCnt="5"/>
      <dgm:spPr/>
    </dgm:pt>
    <dgm:pt modelId="{0131FB3F-44A8-48D8-8FA8-B5B2C9065D03}" type="pres">
      <dgm:prSet presAssocID="{61B132B0-5DAA-4735-9F39-015E9F2707BF}" presName="connectorText" presStyleLbl="sibTrans2D1" presStyleIdx="0" presStyleCnt="5"/>
      <dgm:spPr/>
    </dgm:pt>
    <dgm:pt modelId="{E135F421-10BC-4766-A4E5-4A239DEE943B}" type="pres">
      <dgm:prSet presAssocID="{1F63CF29-BCD0-431B-B3FA-2DBD19CCBFFA}" presName="node" presStyleLbl="node1" presStyleIdx="0" presStyleCnt="5">
        <dgm:presLayoutVars>
          <dgm:bulletEnabled val="1"/>
        </dgm:presLayoutVars>
      </dgm:prSet>
      <dgm:spPr/>
    </dgm:pt>
    <dgm:pt modelId="{6DE88B59-A022-46BE-AB36-714476E5C377}" type="pres">
      <dgm:prSet presAssocID="{B704F322-D4B0-47BC-8099-676C9E8BA6F9}" presName="parTrans" presStyleLbl="sibTrans2D1" presStyleIdx="1" presStyleCnt="5"/>
      <dgm:spPr/>
    </dgm:pt>
    <dgm:pt modelId="{833293B4-90D3-488B-8715-DFBE9E7DC283}" type="pres">
      <dgm:prSet presAssocID="{B704F322-D4B0-47BC-8099-676C9E8BA6F9}" presName="connectorText" presStyleLbl="sibTrans2D1" presStyleIdx="1" presStyleCnt="5"/>
      <dgm:spPr/>
    </dgm:pt>
    <dgm:pt modelId="{CCF75CD2-0792-4283-9E95-DA5571B0088F}" type="pres">
      <dgm:prSet presAssocID="{E2CE29F1-E1FF-4613-8AD6-DD941B8F79DA}" presName="node" presStyleLbl="node1" presStyleIdx="1" presStyleCnt="5">
        <dgm:presLayoutVars>
          <dgm:bulletEnabled val="1"/>
        </dgm:presLayoutVars>
      </dgm:prSet>
      <dgm:spPr/>
    </dgm:pt>
    <dgm:pt modelId="{A63B0BA9-4F22-4BCB-996D-A05859B1770B}" type="pres">
      <dgm:prSet presAssocID="{99425862-87E5-4FC7-B599-B0834AC0369D}" presName="parTrans" presStyleLbl="sibTrans2D1" presStyleIdx="2" presStyleCnt="5"/>
      <dgm:spPr/>
    </dgm:pt>
    <dgm:pt modelId="{D5943884-C260-460B-BB9D-245D85AE2139}" type="pres">
      <dgm:prSet presAssocID="{99425862-87E5-4FC7-B599-B0834AC0369D}" presName="connectorText" presStyleLbl="sibTrans2D1" presStyleIdx="2" presStyleCnt="5"/>
      <dgm:spPr/>
    </dgm:pt>
    <dgm:pt modelId="{C3784307-5702-46F7-9214-3521617CF5EB}" type="pres">
      <dgm:prSet presAssocID="{A969386D-A0C9-4DC3-8D2F-60526C024C0F}" presName="node" presStyleLbl="node1" presStyleIdx="2" presStyleCnt="5">
        <dgm:presLayoutVars>
          <dgm:bulletEnabled val="1"/>
        </dgm:presLayoutVars>
      </dgm:prSet>
      <dgm:spPr/>
    </dgm:pt>
    <dgm:pt modelId="{A723BC5C-9C26-4C72-B11A-99B941C53D9C}" type="pres">
      <dgm:prSet presAssocID="{AB974B58-070A-4BC8-8DDE-1DB58A328040}" presName="parTrans" presStyleLbl="sibTrans2D1" presStyleIdx="3" presStyleCnt="5"/>
      <dgm:spPr/>
    </dgm:pt>
    <dgm:pt modelId="{C259A030-3AFB-4905-B5CD-81F687F5EBD8}" type="pres">
      <dgm:prSet presAssocID="{AB974B58-070A-4BC8-8DDE-1DB58A328040}" presName="connectorText" presStyleLbl="sibTrans2D1" presStyleIdx="3" presStyleCnt="5"/>
      <dgm:spPr/>
    </dgm:pt>
    <dgm:pt modelId="{D4666CE6-D52A-48E0-910E-345590D95AC3}" type="pres">
      <dgm:prSet presAssocID="{7786074B-1257-4336-971A-C08C56863016}" presName="node" presStyleLbl="node1" presStyleIdx="3" presStyleCnt="5" custScaleX="106690" custScaleY="107316">
        <dgm:presLayoutVars>
          <dgm:bulletEnabled val="1"/>
        </dgm:presLayoutVars>
      </dgm:prSet>
      <dgm:spPr/>
    </dgm:pt>
    <dgm:pt modelId="{1A18832D-A587-47C9-947B-D4684ADD502D}" type="pres">
      <dgm:prSet presAssocID="{AE04642F-C55F-4744-A389-922204DA90AE}" presName="parTrans" presStyleLbl="sibTrans2D1" presStyleIdx="4" presStyleCnt="5"/>
      <dgm:spPr/>
    </dgm:pt>
    <dgm:pt modelId="{32166B3F-A601-4C9D-8BF3-5C370D3010EB}" type="pres">
      <dgm:prSet presAssocID="{AE04642F-C55F-4744-A389-922204DA90AE}" presName="connectorText" presStyleLbl="sibTrans2D1" presStyleIdx="4" presStyleCnt="5"/>
      <dgm:spPr/>
    </dgm:pt>
    <dgm:pt modelId="{92047370-6832-4B4C-A55A-FCF8176EB906}" type="pres">
      <dgm:prSet presAssocID="{AF4BE0FC-A7B6-4BCB-9214-D0CC1A7169B2}" presName="node" presStyleLbl="node1" presStyleIdx="4" presStyleCnt="5">
        <dgm:presLayoutVars>
          <dgm:bulletEnabled val="1"/>
        </dgm:presLayoutVars>
      </dgm:prSet>
      <dgm:spPr/>
    </dgm:pt>
  </dgm:ptLst>
  <dgm:cxnLst>
    <dgm:cxn modelId="{04424300-1DE5-45F5-97CB-4FA636314AF5}" type="presOf" srcId="{3F5875D2-7953-4E32-9B19-4F95017E2DCF}" destId="{B8D18E1D-1C3E-4176-9133-6160DA0D3A54}" srcOrd="0" destOrd="0" presId="urn:microsoft.com/office/officeart/2005/8/layout/radial5"/>
    <dgm:cxn modelId="{8EE64A02-E797-4D47-995D-DF3CE88A3A99}" srcId="{77475431-EAB2-41E1-B6D7-5AAED5559235}" destId="{A969386D-A0C9-4DC3-8D2F-60526C024C0F}" srcOrd="2" destOrd="0" parTransId="{99425862-87E5-4FC7-B599-B0834AC0369D}" sibTransId="{4E8DDF79-FCA2-44B8-9C1D-31A06332767E}"/>
    <dgm:cxn modelId="{C4525712-C918-4ECC-B3F7-CBD41D0FD93E}" type="presOf" srcId="{AF4BE0FC-A7B6-4BCB-9214-D0CC1A7169B2}" destId="{92047370-6832-4B4C-A55A-FCF8176EB906}" srcOrd="0" destOrd="0" presId="urn:microsoft.com/office/officeart/2005/8/layout/radial5"/>
    <dgm:cxn modelId="{96689C13-7A03-4750-9313-5F0B4500E6FC}" type="presOf" srcId="{E2CE29F1-E1FF-4613-8AD6-DD941B8F79DA}" destId="{CCF75CD2-0792-4283-9E95-DA5571B0088F}" srcOrd="0" destOrd="0" presId="urn:microsoft.com/office/officeart/2005/8/layout/radial5"/>
    <dgm:cxn modelId="{4FECB015-6127-4FFC-8BE4-E755AA885B14}" srcId="{3F5875D2-7953-4E32-9B19-4F95017E2DCF}" destId="{77475431-EAB2-41E1-B6D7-5AAED5559235}" srcOrd="0" destOrd="0" parTransId="{A681D163-FAAC-42DD-8239-A812D952B577}" sibTransId="{D03525A4-E279-43D5-8424-9B1D0BEEE682}"/>
    <dgm:cxn modelId="{F9835516-458E-4C74-93C6-CB96BA959B52}" srcId="{77475431-EAB2-41E1-B6D7-5AAED5559235}" destId="{1F63CF29-BCD0-431B-B3FA-2DBD19CCBFFA}" srcOrd="0" destOrd="0" parTransId="{61B132B0-5DAA-4735-9F39-015E9F2707BF}" sibTransId="{6AB6D36B-FE7B-4B96-96C4-D7018EA68E2B}"/>
    <dgm:cxn modelId="{B1863F18-8095-4FCA-9AEA-E8B1D8220C60}" type="presOf" srcId="{1F63CF29-BCD0-431B-B3FA-2DBD19CCBFFA}" destId="{E135F421-10BC-4766-A4E5-4A239DEE943B}" srcOrd="0" destOrd="0" presId="urn:microsoft.com/office/officeart/2005/8/layout/radial5"/>
    <dgm:cxn modelId="{5C85F030-B6D1-4EED-B43C-1DDCE3A90B90}" type="presOf" srcId="{AB974B58-070A-4BC8-8DDE-1DB58A328040}" destId="{C259A030-3AFB-4905-B5CD-81F687F5EBD8}" srcOrd="1" destOrd="0" presId="urn:microsoft.com/office/officeart/2005/8/layout/radial5"/>
    <dgm:cxn modelId="{8064FF30-E962-453A-AF4A-79BDE8222120}" srcId="{77475431-EAB2-41E1-B6D7-5AAED5559235}" destId="{E2CE29F1-E1FF-4613-8AD6-DD941B8F79DA}" srcOrd="1" destOrd="0" parTransId="{B704F322-D4B0-47BC-8099-676C9E8BA6F9}" sibTransId="{32C38C80-2011-41AC-AB0A-3DD82A71D9B9}"/>
    <dgm:cxn modelId="{2B77E54D-09DD-408E-A34D-C65520B42155}" type="presOf" srcId="{77475431-EAB2-41E1-B6D7-5AAED5559235}" destId="{BDA3269E-1F2D-4835-BCB3-0A9E89F1E1EC}" srcOrd="0" destOrd="0" presId="urn:microsoft.com/office/officeart/2005/8/layout/radial5"/>
    <dgm:cxn modelId="{16FBDD5A-C635-445A-ACF7-7012DE769857}" type="presOf" srcId="{AB974B58-070A-4BC8-8DDE-1DB58A328040}" destId="{A723BC5C-9C26-4C72-B11A-99B941C53D9C}" srcOrd="0" destOrd="0" presId="urn:microsoft.com/office/officeart/2005/8/layout/radial5"/>
    <dgm:cxn modelId="{AA5FF283-C54C-4626-B193-C8DF2B18BBEA}" type="presOf" srcId="{61B132B0-5DAA-4735-9F39-015E9F2707BF}" destId="{0131FB3F-44A8-48D8-8FA8-B5B2C9065D03}" srcOrd="1" destOrd="0" presId="urn:microsoft.com/office/officeart/2005/8/layout/radial5"/>
    <dgm:cxn modelId="{126E4E85-C6BF-4309-8588-8322A0007E61}" srcId="{77475431-EAB2-41E1-B6D7-5AAED5559235}" destId="{AF4BE0FC-A7B6-4BCB-9214-D0CC1A7169B2}" srcOrd="4" destOrd="0" parTransId="{AE04642F-C55F-4744-A389-922204DA90AE}" sibTransId="{A908FAA9-7CE6-4227-9CF4-A6F6509CDB97}"/>
    <dgm:cxn modelId="{F2FD2F8F-0B8D-44EE-A37D-2E5D3EDECFCA}" type="presOf" srcId="{99425862-87E5-4FC7-B599-B0834AC0369D}" destId="{A63B0BA9-4F22-4BCB-996D-A05859B1770B}" srcOrd="0" destOrd="0" presId="urn:microsoft.com/office/officeart/2005/8/layout/radial5"/>
    <dgm:cxn modelId="{1A0C51A4-A62D-40FD-A7B5-AF3730C2DACF}" type="presOf" srcId="{AE04642F-C55F-4744-A389-922204DA90AE}" destId="{32166B3F-A601-4C9D-8BF3-5C370D3010EB}" srcOrd="1" destOrd="0" presId="urn:microsoft.com/office/officeart/2005/8/layout/radial5"/>
    <dgm:cxn modelId="{7702C7A5-38BC-4457-B191-1666800DDFAD}" type="presOf" srcId="{99425862-87E5-4FC7-B599-B0834AC0369D}" destId="{D5943884-C260-460B-BB9D-245D85AE2139}" srcOrd="1" destOrd="0" presId="urn:microsoft.com/office/officeart/2005/8/layout/radial5"/>
    <dgm:cxn modelId="{AED712AD-ADFE-47E3-9194-D3EF8383287E}" type="presOf" srcId="{B704F322-D4B0-47BC-8099-676C9E8BA6F9}" destId="{833293B4-90D3-488B-8715-DFBE9E7DC283}" srcOrd="1" destOrd="0" presId="urn:microsoft.com/office/officeart/2005/8/layout/radial5"/>
    <dgm:cxn modelId="{A958D4AD-A7AB-4A3C-A85D-DA5EA937E5DD}" type="presOf" srcId="{B704F322-D4B0-47BC-8099-676C9E8BA6F9}" destId="{6DE88B59-A022-46BE-AB36-714476E5C377}" srcOrd="0" destOrd="0" presId="urn:microsoft.com/office/officeart/2005/8/layout/radial5"/>
    <dgm:cxn modelId="{47D43AB7-2D4F-4C0A-AF3E-F12C15135A53}" type="presOf" srcId="{61B132B0-5DAA-4735-9F39-015E9F2707BF}" destId="{C3FC7473-2766-41A9-B0A4-A8E635875671}" srcOrd="0" destOrd="0" presId="urn:microsoft.com/office/officeart/2005/8/layout/radial5"/>
    <dgm:cxn modelId="{1D64C2CC-84D9-4F53-9D87-DE0C22EAE3D5}" srcId="{77475431-EAB2-41E1-B6D7-5AAED5559235}" destId="{7786074B-1257-4336-971A-C08C56863016}" srcOrd="3" destOrd="0" parTransId="{AB974B58-070A-4BC8-8DDE-1DB58A328040}" sibTransId="{8F7E4F76-27FD-4885-96BA-EC78F510C03B}"/>
    <dgm:cxn modelId="{C060E2D4-AD2A-454C-ADC3-C5C4F888A6D7}" type="presOf" srcId="{7786074B-1257-4336-971A-C08C56863016}" destId="{D4666CE6-D52A-48E0-910E-345590D95AC3}" srcOrd="0" destOrd="0" presId="urn:microsoft.com/office/officeart/2005/8/layout/radial5"/>
    <dgm:cxn modelId="{6D29C5EC-C525-4A65-8E18-3C7A6BF746F1}" type="presOf" srcId="{A969386D-A0C9-4DC3-8D2F-60526C024C0F}" destId="{C3784307-5702-46F7-9214-3521617CF5EB}" srcOrd="0" destOrd="0" presId="urn:microsoft.com/office/officeart/2005/8/layout/radial5"/>
    <dgm:cxn modelId="{15EB29F8-FBB6-4411-A9F5-08FA643D5ECB}" type="presOf" srcId="{AE04642F-C55F-4744-A389-922204DA90AE}" destId="{1A18832D-A587-47C9-947B-D4684ADD502D}" srcOrd="0" destOrd="0" presId="urn:microsoft.com/office/officeart/2005/8/layout/radial5"/>
    <dgm:cxn modelId="{3E15EE95-F2EA-46BD-8E8B-C3D2C0B7E947}" type="presParOf" srcId="{B8D18E1D-1C3E-4176-9133-6160DA0D3A54}" destId="{BDA3269E-1F2D-4835-BCB3-0A9E89F1E1EC}" srcOrd="0" destOrd="0" presId="urn:microsoft.com/office/officeart/2005/8/layout/radial5"/>
    <dgm:cxn modelId="{57D91304-274F-48C3-85A1-8689711992A9}" type="presParOf" srcId="{B8D18E1D-1C3E-4176-9133-6160DA0D3A54}" destId="{C3FC7473-2766-41A9-B0A4-A8E635875671}" srcOrd="1" destOrd="0" presId="urn:microsoft.com/office/officeart/2005/8/layout/radial5"/>
    <dgm:cxn modelId="{95067747-9BC4-4999-8885-4B97D3395B0C}" type="presParOf" srcId="{C3FC7473-2766-41A9-B0A4-A8E635875671}" destId="{0131FB3F-44A8-48D8-8FA8-B5B2C9065D03}" srcOrd="0" destOrd="0" presId="urn:microsoft.com/office/officeart/2005/8/layout/radial5"/>
    <dgm:cxn modelId="{10348B78-F8EC-407D-B76A-08FE57EDD3BD}" type="presParOf" srcId="{B8D18E1D-1C3E-4176-9133-6160DA0D3A54}" destId="{E135F421-10BC-4766-A4E5-4A239DEE943B}" srcOrd="2" destOrd="0" presId="urn:microsoft.com/office/officeart/2005/8/layout/radial5"/>
    <dgm:cxn modelId="{F90775CD-55F7-465C-ABE1-22FCB0B96BDE}" type="presParOf" srcId="{B8D18E1D-1C3E-4176-9133-6160DA0D3A54}" destId="{6DE88B59-A022-46BE-AB36-714476E5C377}" srcOrd="3" destOrd="0" presId="urn:microsoft.com/office/officeart/2005/8/layout/radial5"/>
    <dgm:cxn modelId="{CFC5C8B0-C42A-4756-9C3B-7EEBE911E435}" type="presParOf" srcId="{6DE88B59-A022-46BE-AB36-714476E5C377}" destId="{833293B4-90D3-488B-8715-DFBE9E7DC283}" srcOrd="0" destOrd="0" presId="urn:microsoft.com/office/officeart/2005/8/layout/radial5"/>
    <dgm:cxn modelId="{ECB26ED0-0E3C-4510-9657-8F5077E4F676}" type="presParOf" srcId="{B8D18E1D-1C3E-4176-9133-6160DA0D3A54}" destId="{CCF75CD2-0792-4283-9E95-DA5571B0088F}" srcOrd="4" destOrd="0" presId="urn:microsoft.com/office/officeart/2005/8/layout/radial5"/>
    <dgm:cxn modelId="{7CDEE1E2-D718-463F-8DCF-8F3618A23744}" type="presParOf" srcId="{B8D18E1D-1C3E-4176-9133-6160DA0D3A54}" destId="{A63B0BA9-4F22-4BCB-996D-A05859B1770B}" srcOrd="5" destOrd="0" presId="urn:microsoft.com/office/officeart/2005/8/layout/radial5"/>
    <dgm:cxn modelId="{C1E5EBFA-54AE-482D-9CAC-2CD269BF9084}" type="presParOf" srcId="{A63B0BA9-4F22-4BCB-996D-A05859B1770B}" destId="{D5943884-C260-460B-BB9D-245D85AE2139}" srcOrd="0" destOrd="0" presId="urn:microsoft.com/office/officeart/2005/8/layout/radial5"/>
    <dgm:cxn modelId="{C2C347EE-9F81-4ABB-9633-97CA9DAE0750}" type="presParOf" srcId="{B8D18E1D-1C3E-4176-9133-6160DA0D3A54}" destId="{C3784307-5702-46F7-9214-3521617CF5EB}" srcOrd="6" destOrd="0" presId="urn:microsoft.com/office/officeart/2005/8/layout/radial5"/>
    <dgm:cxn modelId="{D77FDE21-10C8-4DE4-8B93-572615EF8ED1}" type="presParOf" srcId="{B8D18E1D-1C3E-4176-9133-6160DA0D3A54}" destId="{A723BC5C-9C26-4C72-B11A-99B941C53D9C}" srcOrd="7" destOrd="0" presId="urn:microsoft.com/office/officeart/2005/8/layout/radial5"/>
    <dgm:cxn modelId="{04BA8CF0-B2D4-4569-83CC-5DC7B25FDB90}" type="presParOf" srcId="{A723BC5C-9C26-4C72-B11A-99B941C53D9C}" destId="{C259A030-3AFB-4905-B5CD-81F687F5EBD8}" srcOrd="0" destOrd="0" presId="urn:microsoft.com/office/officeart/2005/8/layout/radial5"/>
    <dgm:cxn modelId="{FCAA2BF6-8326-4BDE-BC64-5F6099E35DD2}" type="presParOf" srcId="{B8D18E1D-1C3E-4176-9133-6160DA0D3A54}" destId="{D4666CE6-D52A-48E0-910E-345590D95AC3}" srcOrd="8" destOrd="0" presId="urn:microsoft.com/office/officeart/2005/8/layout/radial5"/>
    <dgm:cxn modelId="{D26F18E9-60A2-42E5-B152-BB17080A6BDD}" type="presParOf" srcId="{B8D18E1D-1C3E-4176-9133-6160DA0D3A54}" destId="{1A18832D-A587-47C9-947B-D4684ADD502D}" srcOrd="9" destOrd="0" presId="urn:microsoft.com/office/officeart/2005/8/layout/radial5"/>
    <dgm:cxn modelId="{F9CA3D1C-D1CA-4059-B404-FCF5373E9216}" type="presParOf" srcId="{1A18832D-A587-47C9-947B-D4684ADD502D}" destId="{32166B3F-A601-4C9D-8BF3-5C370D3010EB}" srcOrd="0" destOrd="0" presId="urn:microsoft.com/office/officeart/2005/8/layout/radial5"/>
    <dgm:cxn modelId="{D5D33791-30D4-496E-88D8-3BD9F0C2B8A3}" type="presParOf" srcId="{B8D18E1D-1C3E-4176-9133-6160DA0D3A54}" destId="{92047370-6832-4B4C-A55A-FCF8176EB90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F4A59-E4BA-41DD-9A86-A108928521B3}" type="doc">
      <dgm:prSet loTypeId="urn:microsoft.com/office/officeart/2005/8/layout/hierarchy2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CFFA103-026B-4AD5-B1A2-42681DBBA09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D71AF4E8-CB84-4B7C-888D-C505F3ABF251}" type="parTrans" cxnId="{8634D050-7FD3-4ACA-BE81-56BFE26D3AFB}">
      <dgm:prSet/>
      <dgm:spPr/>
      <dgm:t>
        <a:bodyPr/>
        <a:lstStyle/>
        <a:p>
          <a:endParaRPr lang="en-US"/>
        </a:p>
      </dgm:t>
    </dgm:pt>
    <dgm:pt modelId="{A46EB778-7773-4175-9EC1-4FD02E1BB726}" type="sibTrans" cxnId="{8634D050-7FD3-4ACA-BE81-56BFE26D3AFB}">
      <dgm:prSet/>
      <dgm:spPr/>
      <dgm:t>
        <a:bodyPr/>
        <a:lstStyle/>
        <a:p>
          <a:endParaRPr lang="en-US"/>
        </a:p>
      </dgm:t>
    </dgm:pt>
    <dgm:pt modelId="{04CE210A-C13D-4749-A22E-96CCFAD7B09E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কণিকায়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হিমোগ্লোবিন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0D3595-003A-42C9-9AC2-59C0A9C86551}" type="parTrans" cxnId="{6031B53F-B078-4472-8A39-406E37248958}">
      <dgm:prSet/>
      <dgm:spPr/>
      <dgm:t>
        <a:bodyPr/>
        <a:lstStyle/>
        <a:p>
          <a:endParaRPr lang="en-US"/>
        </a:p>
      </dgm:t>
    </dgm:pt>
    <dgm:pt modelId="{C4806B82-5CAC-443E-93F3-EF738709795F}" type="sibTrans" cxnId="{6031B53F-B078-4472-8A39-406E37248958}">
      <dgm:prSet/>
      <dgm:spPr/>
      <dgm:t>
        <a:bodyPr/>
        <a:lstStyle/>
        <a:p>
          <a:endParaRPr lang="en-US"/>
        </a:p>
      </dgm:t>
    </dgm:pt>
    <dgm:pt modelId="{B211F5EE-E77D-4AAF-B719-2FBA94E2DF25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স্তন্যপায়ী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প্রাণির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নিউক্লিয়াস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বিহীন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36749663-2329-4697-B95E-0735C8170D1C}" type="parTrans" cxnId="{E0C49554-1677-4EAD-A66F-72B99D112103}">
      <dgm:prSet/>
      <dgm:spPr/>
      <dgm:t>
        <a:bodyPr/>
        <a:lstStyle/>
        <a:p>
          <a:endParaRPr lang="en-US"/>
        </a:p>
      </dgm:t>
    </dgm:pt>
    <dgm:pt modelId="{2D6C8FFB-C75D-44F5-9C6F-1E569E110822}" type="sibTrans" cxnId="{E0C49554-1677-4EAD-A66F-72B99D112103}">
      <dgm:prSet/>
      <dgm:spPr/>
      <dgm:t>
        <a:bodyPr/>
        <a:lstStyle/>
        <a:p>
          <a:endParaRPr lang="en-US"/>
        </a:p>
      </dgm:t>
    </dgm:pt>
    <dgm:pt modelId="{C7DFA8F9-F551-4F73-8845-6EA9C4815E73}">
      <dgm:prSet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019C134-0405-407F-AEF6-71496D63B968}" type="parTrans" cxnId="{5972AC96-C1C1-405F-8936-97E18B8877AE}">
      <dgm:prSet/>
      <dgm:spPr/>
      <dgm:t>
        <a:bodyPr/>
        <a:lstStyle/>
        <a:p>
          <a:endParaRPr lang="en-US"/>
        </a:p>
      </dgm:t>
    </dgm:pt>
    <dgm:pt modelId="{0FF4092E-C7A3-43CA-A0CC-28C3660EA990}" type="sibTrans" cxnId="{5972AC96-C1C1-405F-8936-97E18B8877AE}">
      <dgm:prSet/>
      <dgm:spPr/>
      <dgm:t>
        <a:bodyPr/>
        <a:lstStyle/>
        <a:p>
          <a:endParaRPr lang="en-US"/>
        </a:p>
      </dgm:t>
    </dgm:pt>
    <dgm:pt modelId="{005558DF-934F-4063-A6F7-585431F72CA6}">
      <dgm:prSet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বিভাজন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7D2863F1-21F6-4CC0-A184-1BB39F69B240}" type="parTrans" cxnId="{BF599718-226A-4EE3-9835-BF21086CABB1}">
      <dgm:prSet/>
      <dgm:spPr/>
      <dgm:t>
        <a:bodyPr/>
        <a:lstStyle/>
        <a:p>
          <a:endParaRPr lang="en-US"/>
        </a:p>
      </dgm:t>
    </dgm:pt>
    <dgm:pt modelId="{C95F8139-E564-4CF2-85FE-1AC37DBD4301}" type="sibTrans" cxnId="{BF599718-226A-4EE3-9835-BF21086CABB1}">
      <dgm:prSet/>
      <dgm:spPr/>
      <dgm:t>
        <a:bodyPr/>
        <a:lstStyle/>
        <a:p>
          <a:endParaRPr lang="en-US"/>
        </a:p>
      </dgm:t>
    </dgm:pt>
    <dgm:pt modelId="{16D7FC78-776E-4550-A034-940A49357B67}">
      <dgm:prSet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অস্থিমজ্জা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উৎপত্তি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প্লীহাতে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সঞ্চিত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C0B569D-E162-4949-93D6-D9F8B14375F6}" type="parTrans" cxnId="{DB358F44-582B-4767-A73B-EB606E9F645D}">
      <dgm:prSet/>
      <dgm:spPr/>
      <dgm:t>
        <a:bodyPr/>
        <a:lstStyle/>
        <a:p>
          <a:endParaRPr lang="en-US"/>
        </a:p>
      </dgm:t>
    </dgm:pt>
    <dgm:pt modelId="{BB28AD31-7AFD-4608-BD3C-F4E887C358C7}" type="sibTrans" cxnId="{DB358F44-582B-4767-A73B-EB606E9F645D}">
      <dgm:prSet/>
      <dgm:spPr/>
      <dgm:t>
        <a:bodyPr/>
        <a:lstStyle/>
        <a:p>
          <a:endParaRPr lang="en-US"/>
        </a:p>
      </dgm:t>
    </dgm:pt>
    <dgm:pt modelId="{29E48E78-36C1-4443-867C-BDEE2F6E0E8C}" type="pres">
      <dgm:prSet presAssocID="{5CFF4A59-E4BA-41DD-9A86-A108928521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E2460A-69C5-4848-836F-AA901CF6A337}" type="pres">
      <dgm:prSet presAssocID="{6CFFA103-026B-4AD5-B1A2-42681DBBA094}" presName="root1" presStyleCnt="0"/>
      <dgm:spPr/>
    </dgm:pt>
    <dgm:pt modelId="{931338F1-779C-4CCD-8650-6223806A8C4C}" type="pres">
      <dgm:prSet presAssocID="{6CFFA103-026B-4AD5-B1A2-42681DBBA094}" presName="LevelOneTextNode" presStyleLbl="node0" presStyleIdx="0" presStyleCnt="1" custScaleX="191929" custScaleY="224569" custLinFactNeighborX="-93221" custLinFactNeighborY="3097">
        <dgm:presLayoutVars>
          <dgm:chPref val="3"/>
        </dgm:presLayoutVars>
      </dgm:prSet>
      <dgm:spPr/>
    </dgm:pt>
    <dgm:pt modelId="{31EAA21E-45B7-4A52-A7A9-41441E6E2E1C}" type="pres">
      <dgm:prSet presAssocID="{6CFFA103-026B-4AD5-B1A2-42681DBBA094}" presName="level2hierChild" presStyleCnt="0"/>
      <dgm:spPr/>
    </dgm:pt>
    <dgm:pt modelId="{6AE20C1E-8B81-4EB9-B8E5-D8A60C4EF3B7}" type="pres">
      <dgm:prSet presAssocID="{810D3595-003A-42C9-9AC2-59C0A9C86551}" presName="conn2-1" presStyleLbl="parChTrans1D2" presStyleIdx="0" presStyleCnt="5"/>
      <dgm:spPr/>
    </dgm:pt>
    <dgm:pt modelId="{111051C5-D604-4304-BBD0-E8DF805AB52B}" type="pres">
      <dgm:prSet presAssocID="{810D3595-003A-42C9-9AC2-59C0A9C86551}" presName="connTx" presStyleLbl="parChTrans1D2" presStyleIdx="0" presStyleCnt="5"/>
      <dgm:spPr/>
    </dgm:pt>
    <dgm:pt modelId="{5DBF3B51-709A-4CBA-A8A6-38C9446B6511}" type="pres">
      <dgm:prSet presAssocID="{04CE210A-C13D-4749-A22E-96CCFAD7B09E}" presName="root2" presStyleCnt="0"/>
      <dgm:spPr/>
    </dgm:pt>
    <dgm:pt modelId="{06F7D249-A61C-4FAD-85E7-4FFE9D5D94F8}" type="pres">
      <dgm:prSet presAssocID="{04CE210A-C13D-4749-A22E-96CCFAD7B09E}" presName="LevelTwoTextNode" presStyleLbl="node2" presStyleIdx="0" presStyleCnt="5" custScaleX="320263" custScaleY="72638">
        <dgm:presLayoutVars>
          <dgm:chPref val="3"/>
        </dgm:presLayoutVars>
      </dgm:prSet>
      <dgm:spPr/>
    </dgm:pt>
    <dgm:pt modelId="{33F60EBC-3F63-4A42-A2E8-ACA5B47CA706}" type="pres">
      <dgm:prSet presAssocID="{04CE210A-C13D-4749-A22E-96CCFAD7B09E}" presName="level3hierChild" presStyleCnt="0"/>
      <dgm:spPr/>
    </dgm:pt>
    <dgm:pt modelId="{CEC1755D-ACEE-4200-A412-C234C3BA5DD5}" type="pres">
      <dgm:prSet presAssocID="{36749663-2329-4697-B95E-0735C8170D1C}" presName="conn2-1" presStyleLbl="parChTrans1D2" presStyleIdx="1" presStyleCnt="5"/>
      <dgm:spPr/>
    </dgm:pt>
    <dgm:pt modelId="{A00E7E2A-7B31-4A55-A022-ADC22BDEC1CD}" type="pres">
      <dgm:prSet presAssocID="{36749663-2329-4697-B95E-0735C8170D1C}" presName="connTx" presStyleLbl="parChTrans1D2" presStyleIdx="1" presStyleCnt="5"/>
      <dgm:spPr/>
    </dgm:pt>
    <dgm:pt modelId="{6134EBD4-9D51-47F9-B1D4-F5B01C331DDF}" type="pres">
      <dgm:prSet presAssocID="{B211F5EE-E77D-4AAF-B719-2FBA94E2DF25}" presName="root2" presStyleCnt="0"/>
      <dgm:spPr/>
    </dgm:pt>
    <dgm:pt modelId="{F71039BD-D36F-43FC-B9B3-7A59D4964460}" type="pres">
      <dgm:prSet presAssocID="{B211F5EE-E77D-4AAF-B719-2FBA94E2DF25}" presName="LevelTwoTextNode" presStyleLbl="node2" presStyleIdx="1" presStyleCnt="5" custScaleX="320491" custScaleY="65601">
        <dgm:presLayoutVars>
          <dgm:chPref val="3"/>
        </dgm:presLayoutVars>
      </dgm:prSet>
      <dgm:spPr/>
    </dgm:pt>
    <dgm:pt modelId="{49981CBF-1A03-41DB-9482-46C065CDF7C2}" type="pres">
      <dgm:prSet presAssocID="{B211F5EE-E77D-4AAF-B719-2FBA94E2DF25}" presName="level3hierChild" presStyleCnt="0"/>
      <dgm:spPr/>
    </dgm:pt>
    <dgm:pt modelId="{0D25A7A8-AA0C-4A64-B39B-E0339EF762D6}" type="pres">
      <dgm:prSet presAssocID="{7D2863F1-21F6-4CC0-A184-1BB39F69B240}" presName="conn2-1" presStyleLbl="parChTrans1D2" presStyleIdx="2" presStyleCnt="5"/>
      <dgm:spPr/>
    </dgm:pt>
    <dgm:pt modelId="{43E60A3A-AFC4-413A-936C-8A3F9AE0F48B}" type="pres">
      <dgm:prSet presAssocID="{7D2863F1-21F6-4CC0-A184-1BB39F69B240}" presName="connTx" presStyleLbl="parChTrans1D2" presStyleIdx="2" presStyleCnt="5"/>
      <dgm:spPr/>
    </dgm:pt>
    <dgm:pt modelId="{12949646-13BA-4021-B8C7-2947B440B180}" type="pres">
      <dgm:prSet presAssocID="{005558DF-934F-4063-A6F7-585431F72CA6}" presName="root2" presStyleCnt="0"/>
      <dgm:spPr/>
    </dgm:pt>
    <dgm:pt modelId="{2F9BF9B5-06A3-400E-BFA2-7F891AF95FC6}" type="pres">
      <dgm:prSet presAssocID="{005558DF-934F-4063-A6F7-585431F72CA6}" presName="LevelTwoTextNode" presStyleLbl="node2" presStyleIdx="2" presStyleCnt="5" custScaleX="318631" custScaleY="68298">
        <dgm:presLayoutVars>
          <dgm:chPref val="3"/>
        </dgm:presLayoutVars>
      </dgm:prSet>
      <dgm:spPr/>
    </dgm:pt>
    <dgm:pt modelId="{FD7695C4-7FE5-403C-9D83-7123B82C85F8}" type="pres">
      <dgm:prSet presAssocID="{005558DF-934F-4063-A6F7-585431F72CA6}" presName="level3hierChild" presStyleCnt="0"/>
      <dgm:spPr/>
    </dgm:pt>
    <dgm:pt modelId="{A48FE614-FDC9-497F-AFE7-1F6E5DD6FF53}" type="pres">
      <dgm:prSet presAssocID="{F019C134-0405-407F-AEF6-71496D63B968}" presName="conn2-1" presStyleLbl="parChTrans1D2" presStyleIdx="3" presStyleCnt="5"/>
      <dgm:spPr/>
    </dgm:pt>
    <dgm:pt modelId="{E6EC485F-8DBE-42BB-AB30-D4AB4AC2DB8A}" type="pres">
      <dgm:prSet presAssocID="{F019C134-0405-407F-AEF6-71496D63B968}" presName="connTx" presStyleLbl="parChTrans1D2" presStyleIdx="3" presStyleCnt="5"/>
      <dgm:spPr/>
    </dgm:pt>
    <dgm:pt modelId="{DBAE0F28-4DED-4C31-BB04-F9610E12864C}" type="pres">
      <dgm:prSet presAssocID="{C7DFA8F9-F551-4F73-8845-6EA9C4815E73}" presName="root2" presStyleCnt="0"/>
      <dgm:spPr/>
    </dgm:pt>
    <dgm:pt modelId="{BCA97C84-8850-4186-9AC0-18A1274580A8}" type="pres">
      <dgm:prSet presAssocID="{C7DFA8F9-F551-4F73-8845-6EA9C4815E73}" presName="LevelTwoTextNode" presStyleLbl="node2" presStyleIdx="3" presStyleCnt="5" custScaleX="307926" custScaleY="54781">
        <dgm:presLayoutVars>
          <dgm:chPref val="3"/>
        </dgm:presLayoutVars>
      </dgm:prSet>
      <dgm:spPr/>
    </dgm:pt>
    <dgm:pt modelId="{29810C87-9972-4A72-A796-54A9229D4B90}" type="pres">
      <dgm:prSet presAssocID="{C7DFA8F9-F551-4F73-8845-6EA9C4815E73}" presName="level3hierChild" presStyleCnt="0"/>
      <dgm:spPr/>
    </dgm:pt>
    <dgm:pt modelId="{9169422B-4037-4A0A-9AF4-ABD01E74C58A}" type="pres">
      <dgm:prSet presAssocID="{8C0B569D-E162-4949-93D6-D9F8B14375F6}" presName="conn2-1" presStyleLbl="parChTrans1D2" presStyleIdx="4" presStyleCnt="5"/>
      <dgm:spPr/>
    </dgm:pt>
    <dgm:pt modelId="{D4F04497-631B-4CDD-831D-C78D2CCDD4C7}" type="pres">
      <dgm:prSet presAssocID="{8C0B569D-E162-4949-93D6-D9F8B14375F6}" presName="connTx" presStyleLbl="parChTrans1D2" presStyleIdx="4" presStyleCnt="5"/>
      <dgm:spPr/>
    </dgm:pt>
    <dgm:pt modelId="{DB0210C0-2015-4FF2-9F10-C7E5BCCC6579}" type="pres">
      <dgm:prSet presAssocID="{16D7FC78-776E-4550-A034-940A49357B67}" presName="root2" presStyleCnt="0"/>
      <dgm:spPr/>
    </dgm:pt>
    <dgm:pt modelId="{CB6BA940-B9DA-4AB4-ACF5-A82636095A90}" type="pres">
      <dgm:prSet presAssocID="{16D7FC78-776E-4550-A034-940A49357B67}" presName="LevelTwoTextNode" presStyleLbl="node2" presStyleIdx="4" presStyleCnt="5" custScaleX="311620" custScaleY="76907">
        <dgm:presLayoutVars>
          <dgm:chPref val="3"/>
        </dgm:presLayoutVars>
      </dgm:prSet>
      <dgm:spPr/>
    </dgm:pt>
    <dgm:pt modelId="{F2CBF1C3-2F16-4A58-84EC-38BD71448F13}" type="pres">
      <dgm:prSet presAssocID="{16D7FC78-776E-4550-A034-940A49357B67}" presName="level3hierChild" presStyleCnt="0"/>
      <dgm:spPr/>
    </dgm:pt>
  </dgm:ptLst>
  <dgm:cxnLst>
    <dgm:cxn modelId="{21171A01-1D59-4198-9416-016AC7C43E24}" type="presOf" srcId="{36749663-2329-4697-B95E-0735C8170D1C}" destId="{A00E7E2A-7B31-4A55-A022-ADC22BDEC1CD}" srcOrd="1" destOrd="0" presId="urn:microsoft.com/office/officeart/2005/8/layout/hierarchy2"/>
    <dgm:cxn modelId="{0F0CF810-87D3-49F5-BD51-F3672A352A41}" type="presOf" srcId="{7D2863F1-21F6-4CC0-A184-1BB39F69B240}" destId="{0D25A7A8-AA0C-4A64-B39B-E0339EF762D6}" srcOrd="0" destOrd="0" presId="urn:microsoft.com/office/officeart/2005/8/layout/hierarchy2"/>
    <dgm:cxn modelId="{948A1014-9F30-43FF-BD06-188CDF943895}" type="presOf" srcId="{6CFFA103-026B-4AD5-B1A2-42681DBBA094}" destId="{931338F1-779C-4CCD-8650-6223806A8C4C}" srcOrd="0" destOrd="0" presId="urn:microsoft.com/office/officeart/2005/8/layout/hierarchy2"/>
    <dgm:cxn modelId="{BF599718-226A-4EE3-9835-BF21086CABB1}" srcId="{6CFFA103-026B-4AD5-B1A2-42681DBBA094}" destId="{005558DF-934F-4063-A6F7-585431F72CA6}" srcOrd="2" destOrd="0" parTransId="{7D2863F1-21F6-4CC0-A184-1BB39F69B240}" sibTransId="{C95F8139-E564-4CF2-85FE-1AC37DBD4301}"/>
    <dgm:cxn modelId="{80C60533-B4A1-401E-ADFA-A71E38DDB15F}" type="presOf" srcId="{810D3595-003A-42C9-9AC2-59C0A9C86551}" destId="{6AE20C1E-8B81-4EB9-B8E5-D8A60C4EF3B7}" srcOrd="0" destOrd="0" presId="urn:microsoft.com/office/officeart/2005/8/layout/hierarchy2"/>
    <dgm:cxn modelId="{6031B53F-B078-4472-8A39-406E37248958}" srcId="{6CFFA103-026B-4AD5-B1A2-42681DBBA094}" destId="{04CE210A-C13D-4749-A22E-96CCFAD7B09E}" srcOrd="0" destOrd="0" parTransId="{810D3595-003A-42C9-9AC2-59C0A9C86551}" sibTransId="{C4806B82-5CAC-443E-93F3-EF738709795F}"/>
    <dgm:cxn modelId="{1EA9EF40-D639-40B3-B958-337D16BA27B2}" type="presOf" srcId="{36749663-2329-4697-B95E-0735C8170D1C}" destId="{CEC1755D-ACEE-4200-A412-C234C3BA5DD5}" srcOrd="0" destOrd="0" presId="urn:microsoft.com/office/officeart/2005/8/layout/hierarchy2"/>
    <dgm:cxn modelId="{D8DADC5E-53FB-4C41-88D6-2B6D55868DD7}" type="presOf" srcId="{C7DFA8F9-F551-4F73-8845-6EA9C4815E73}" destId="{BCA97C84-8850-4186-9AC0-18A1274580A8}" srcOrd="0" destOrd="0" presId="urn:microsoft.com/office/officeart/2005/8/layout/hierarchy2"/>
    <dgm:cxn modelId="{DB358F44-582B-4767-A73B-EB606E9F645D}" srcId="{6CFFA103-026B-4AD5-B1A2-42681DBBA094}" destId="{16D7FC78-776E-4550-A034-940A49357B67}" srcOrd="4" destOrd="0" parTransId="{8C0B569D-E162-4949-93D6-D9F8B14375F6}" sibTransId="{BB28AD31-7AFD-4608-BD3C-F4E887C358C7}"/>
    <dgm:cxn modelId="{7DEEA369-76FC-4A62-817A-91EA6CD5FC91}" type="presOf" srcId="{8C0B569D-E162-4949-93D6-D9F8B14375F6}" destId="{D4F04497-631B-4CDD-831D-C78D2CCDD4C7}" srcOrd="1" destOrd="0" presId="urn:microsoft.com/office/officeart/2005/8/layout/hierarchy2"/>
    <dgm:cxn modelId="{8634D050-7FD3-4ACA-BE81-56BFE26D3AFB}" srcId="{5CFF4A59-E4BA-41DD-9A86-A108928521B3}" destId="{6CFFA103-026B-4AD5-B1A2-42681DBBA094}" srcOrd="0" destOrd="0" parTransId="{D71AF4E8-CB84-4B7C-888D-C505F3ABF251}" sibTransId="{A46EB778-7773-4175-9EC1-4FD02E1BB726}"/>
    <dgm:cxn modelId="{E0C49554-1677-4EAD-A66F-72B99D112103}" srcId="{6CFFA103-026B-4AD5-B1A2-42681DBBA094}" destId="{B211F5EE-E77D-4AAF-B719-2FBA94E2DF25}" srcOrd="1" destOrd="0" parTransId="{36749663-2329-4697-B95E-0735C8170D1C}" sibTransId="{2D6C8FFB-C75D-44F5-9C6F-1E569E110822}"/>
    <dgm:cxn modelId="{5CB29791-0D2C-45A1-B6AE-68A5C758EAAD}" type="presOf" srcId="{8C0B569D-E162-4949-93D6-D9F8B14375F6}" destId="{9169422B-4037-4A0A-9AF4-ABD01E74C58A}" srcOrd="0" destOrd="0" presId="urn:microsoft.com/office/officeart/2005/8/layout/hierarchy2"/>
    <dgm:cxn modelId="{5972AC96-C1C1-405F-8936-97E18B8877AE}" srcId="{6CFFA103-026B-4AD5-B1A2-42681DBBA094}" destId="{C7DFA8F9-F551-4F73-8845-6EA9C4815E73}" srcOrd="3" destOrd="0" parTransId="{F019C134-0405-407F-AEF6-71496D63B968}" sibTransId="{0FF4092E-C7A3-43CA-A0CC-28C3660EA990}"/>
    <dgm:cxn modelId="{9E0E7698-4742-4AB1-994A-E767838F8A47}" type="presOf" srcId="{F019C134-0405-407F-AEF6-71496D63B968}" destId="{E6EC485F-8DBE-42BB-AB30-D4AB4AC2DB8A}" srcOrd="1" destOrd="0" presId="urn:microsoft.com/office/officeart/2005/8/layout/hierarchy2"/>
    <dgm:cxn modelId="{97512BA8-2828-435A-A897-E9C10ED15BC3}" type="presOf" srcId="{F019C134-0405-407F-AEF6-71496D63B968}" destId="{A48FE614-FDC9-497F-AFE7-1F6E5DD6FF53}" srcOrd="0" destOrd="0" presId="urn:microsoft.com/office/officeart/2005/8/layout/hierarchy2"/>
    <dgm:cxn modelId="{480B8BBD-551F-45BF-89B5-BDFCECF2EE04}" type="presOf" srcId="{005558DF-934F-4063-A6F7-585431F72CA6}" destId="{2F9BF9B5-06A3-400E-BFA2-7F891AF95FC6}" srcOrd="0" destOrd="0" presId="urn:microsoft.com/office/officeart/2005/8/layout/hierarchy2"/>
    <dgm:cxn modelId="{FCEB23C0-9B57-468E-9167-61887D3BF3FE}" type="presOf" srcId="{16D7FC78-776E-4550-A034-940A49357B67}" destId="{CB6BA940-B9DA-4AB4-ACF5-A82636095A90}" srcOrd="0" destOrd="0" presId="urn:microsoft.com/office/officeart/2005/8/layout/hierarchy2"/>
    <dgm:cxn modelId="{A09FB6CA-C455-440D-AC34-2B44AB6B9EA2}" type="presOf" srcId="{810D3595-003A-42C9-9AC2-59C0A9C86551}" destId="{111051C5-D604-4304-BBD0-E8DF805AB52B}" srcOrd="1" destOrd="0" presId="urn:microsoft.com/office/officeart/2005/8/layout/hierarchy2"/>
    <dgm:cxn modelId="{B893BAD1-2565-4A45-A64B-77B0D4815EAD}" type="presOf" srcId="{04CE210A-C13D-4749-A22E-96CCFAD7B09E}" destId="{06F7D249-A61C-4FAD-85E7-4FFE9D5D94F8}" srcOrd="0" destOrd="0" presId="urn:microsoft.com/office/officeart/2005/8/layout/hierarchy2"/>
    <dgm:cxn modelId="{89B4E7DC-4D34-4085-8085-5525C48F2EE6}" type="presOf" srcId="{5CFF4A59-E4BA-41DD-9A86-A108928521B3}" destId="{29E48E78-36C1-4443-867C-BDEE2F6E0E8C}" srcOrd="0" destOrd="0" presId="urn:microsoft.com/office/officeart/2005/8/layout/hierarchy2"/>
    <dgm:cxn modelId="{0E284ADD-F283-4E20-858C-86B0DB4057F5}" type="presOf" srcId="{B211F5EE-E77D-4AAF-B719-2FBA94E2DF25}" destId="{F71039BD-D36F-43FC-B9B3-7A59D4964460}" srcOrd="0" destOrd="0" presId="urn:microsoft.com/office/officeart/2005/8/layout/hierarchy2"/>
    <dgm:cxn modelId="{2B82C6FA-0509-487C-8BA7-7C8FDF7AED69}" type="presOf" srcId="{7D2863F1-21F6-4CC0-A184-1BB39F69B240}" destId="{43E60A3A-AFC4-413A-936C-8A3F9AE0F48B}" srcOrd="1" destOrd="0" presId="urn:microsoft.com/office/officeart/2005/8/layout/hierarchy2"/>
    <dgm:cxn modelId="{5E4E3DE8-BC3E-4C31-84C2-A23A9F7731C1}" type="presParOf" srcId="{29E48E78-36C1-4443-867C-BDEE2F6E0E8C}" destId="{15E2460A-69C5-4848-836F-AA901CF6A337}" srcOrd="0" destOrd="0" presId="urn:microsoft.com/office/officeart/2005/8/layout/hierarchy2"/>
    <dgm:cxn modelId="{701622E6-E6A2-4A51-8D06-35DA969F1248}" type="presParOf" srcId="{15E2460A-69C5-4848-836F-AA901CF6A337}" destId="{931338F1-779C-4CCD-8650-6223806A8C4C}" srcOrd="0" destOrd="0" presId="urn:microsoft.com/office/officeart/2005/8/layout/hierarchy2"/>
    <dgm:cxn modelId="{69E5C443-3CE6-4FF3-BD68-EC26EBA08CB8}" type="presParOf" srcId="{15E2460A-69C5-4848-836F-AA901CF6A337}" destId="{31EAA21E-45B7-4A52-A7A9-41441E6E2E1C}" srcOrd="1" destOrd="0" presId="urn:microsoft.com/office/officeart/2005/8/layout/hierarchy2"/>
    <dgm:cxn modelId="{CCDFAD92-4419-44E2-AC2E-C9589F8A908A}" type="presParOf" srcId="{31EAA21E-45B7-4A52-A7A9-41441E6E2E1C}" destId="{6AE20C1E-8B81-4EB9-B8E5-D8A60C4EF3B7}" srcOrd="0" destOrd="0" presId="urn:microsoft.com/office/officeart/2005/8/layout/hierarchy2"/>
    <dgm:cxn modelId="{0A7A7E7E-BFF5-4FF1-849E-3C5CDAD6384C}" type="presParOf" srcId="{6AE20C1E-8B81-4EB9-B8E5-D8A60C4EF3B7}" destId="{111051C5-D604-4304-BBD0-E8DF805AB52B}" srcOrd="0" destOrd="0" presId="urn:microsoft.com/office/officeart/2005/8/layout/hierarchy2"/>
    <dgm:cxn modelId="{61623EF3-D426-4A73-BED9-478ABFCA4A50}" type="presParOf" srcId="{31EAA21E-45B7-4A52-A7A9-41441E6E2E1C}" destId="{5DBF3B51-709A-4CBA-A8A6-38C9446B6511}" srcOrd="1" destOrd="0" presId="urn:microsoft.com/office/officeart/2005/8/layout/hierarchy2"/>
    <dgm:cxn modelId="{4A9B732C-3517-4C53-8E5A-39D8A8F7DD52}" type="presParOf" srcId="{5DBF3B51-709A-4CBA-A8A6-38C9446B6511}" destId="{06F7D249-A61C-4FAD-85E7-4FFE9D5D94F8}" srcOrd="0" destOrd="0" presId="urn:microsoft.com/office/officeart/2005/8/layout/hierarchy2"/>
    <dgm:cxn modelId="{3BD2E45C-B14A-4806-B724-47123F8292DC}" type="presParOf" srcId="{5DBF3B51-709A-4CBA-A8A6-38C9446B6511}" destId="{33F60EBC-3F63-4A42-A2E8-ACA5B47CA706}" srcOrd="1" destOrd="0" presId="urn:microsoft.com/office/officeart/2005/8/layout/hierarchy2"/>
    <dgm:cxn modelId="{68F31A69-434D-4491-A32E-DD92EA5D6B95}" type="presParOf" srcId="{31EAA21E-45B7-4A52-A7A9-41441E6E2E1C}" destId="{CEC1755D-ACEE-4200-A412-C234C3BA5DD5}" srcOrd="2" destOrd="0" presId="urn:microsoft.com/office/officeart/2005/8/layout/hierarchy2"/>
    <dgm:cxn modelId="{879AF073-612A-46EB-AC73-FE5BD6FF46FC}" type="presParOf" srcId="{CEC1755D-ACEE-4200-A412-C234C3BA5DD5}" destId="{A00E7E2A-7B31-4A55-A022-ADC22BDEC1CD}" srcOrd="0" destOrd="0" presId="urn:microsoft.com/office/officeart/2005/8/layout/hierarchy2"/>
    <dgm:cxn modelId="{AD9CAAA6-9C78-494A-B43A-466856439E07}" type="presParOf" srcId="{31EAA21E-45B7-4A52-A7A9-41441E6E2E1C}" destId="{6134EBD4-9D51-47F9-B1D4-F5B01C331DDF}" srcOrd="3" destOrd="0" presId="urn:microsoft.com/office/officeart/2005/8/layout/hierarchy2"/>
    <dgm:cxn modelId="{BE0CD4B1-CA25-42E1-BDB2-8ED7010A71A8}" type="presParOf" srcId="{6134EBD4-9D51-47F9-B1D4-F5B01C331DDF}" destId="{F71039BD-D36F-43FC-B9B3-7A59D4964460}" srcOrd="0" destOrd="0" presId="urn:microsoft.com/office/officeart/2005/8/layout/hierarchy2"/>
    <dgm:cxn modelId="{B0E26866-9777-48D1-AF41-D4FC701660A6}" type="presParOf" srcId="{6134EBD4-9D51-47F9-B1D4-F5B01C331DDF}" destId="{49981CBF-1A03-41DB-9482-46C065CDF7C2}" srcOrd="1" destOrd="0" presId="urn:microsoft.com/office/officeart/2005/8/layout/hierarchy2"/>
    <dgm:cxn modelId="{6076006E-2381-4A26-92D7-8A331F2923AA}" type="presParOf" srcId="{31EAA21E-45B7-4A52-A7A9-41441E6E2E1C}" destId="{0D25A7A8-AA0C-4A64-B39B-E0339EF762D6}" srcOrd="4" destOrd="0" presId="urn:microsoft.com/office/officeart/2005/8/layout/hierarchy2"/>
    <dgm:cxn modelId="{DA57B787-86A2-49BD-B901-8D9D67E01C5C}" type="presParOf" srcId="{0D25A7A8-AA0C-4A64-B39B-E0339EF762D6}" destId="{43E60A3A-AFC4-413A-936C-8A3F9AE0F48B}" srcOrd="0" destOrd="0" presId="urn:microsoft.com/office/officeart/2005/8/layout/hierarchy2"/>
    <dgm:cxn modelId="{CF75517B-1491-48A0-BDE6-9BE395DC3ED0}" type="presParOf" srcId="{31EAA21E-45B7-4A52-A7A9-41441E6E2E1C}" destId="{12949646-13BA-4021-B8C7-2947B440B180}" srcOrd="5" destOrd="0" presId="urn:microsoft.com/office/officeart/2005/8/layout/hierarchy2"/>
    <dgm:cxn modelId="{74D181D9-FAB7-4B18-8806-22813F3FEAE0}" type="presParOf" srcId="{12949646-13BA-4021-B8C7-2947B440B180}" destId="{2F9BF9B5-06A3-400E-BFA2-7F891AF95FC6}" srcOrd="0" destOrd="0" presId="urn:microsoft.com/office/officeart/2005/8/layout/hierarchy2"/>
    <dgm:cxn modelId="{F501F753-5FC4-4267-8740-4BABF945B046}" type="presParOf" srcId="{12949646-13BA-4021-B8C7-2947B440B180}" destId="{FD7695C4-7FE5-403C-9D83-7123B82C85F8}" srcOrd="1" destOrd="0" presId="urn:microsoft.com/office/officeart/2005/8/layout/hierarchy2"/>
    <dgm:cxn modelId="{69F15C5A-444D-4A86-8A0B-4F9D36F37F56}" type="presParOf" srcId="{31EAA21E-45B7-4A52-A7A9-41441E6E2E1C}" destId="{A48FE614-FDC9-497F-AFE7-1F6E5DD6FF53}" srcOrd="6" destOrd="0" presId="urn:microsoft.com/office/officeart/2005/8/layout/hierarchy2"/>
    <dgm:cxn modelId="{2EC6FD0A-2D23-4917-B468-A492AF61600C}" type="presParOf" srcId="{A48FE614-FDC9-497F-AFE7-1F6E5DD6FF53}" destId="{E6EC485F-8DBE-42BB-AB30-D4AB4AC2DB8A}" srcOrd="0" destOrd="0" presId="urn:microsoft.com/office/officeart/2005/8/layout/hierarchy2"/>
    <dgm:cxn modelId="{970DA368-56F4-452B-9342-32405D4583B0}" type="presParOf" srcId="{31EAA21E-45B7-4A52-A7A9-41441E6E2E1C}" destId="{DBAE0F28-4DED-4C31-BB04-F9610E12864C}" srcOrd="7" destOrd="0" presId="urn:microsoft.com/office/officeart/2005/8/layout/hierarchy2"/>
    <dgm:cxn modelId="{45F7EA73-49E0-4551-97AF-66B8E85FB06C}" type="presParOf" srcId="{DBAE0F28-4DED-4C31-BB04-F9610E12864C}" destId="{BCA97C84-8850-4186-9AC0-18A1274580A8}" srcOrd="0" destOrd="0" presId="urn:microsoft.com/office/officeart/2005/8/layout/hierarchy2"/>
    <dgm:cxn modelId="{87CD8A24-E9B6-4A2F-B17C-78977D647EE3}" type="presParOf" srcId="{DBAE0F28-4DED-4C31-BB04-F9610E12864C}" destId="{29810C87-9972-4A72-A796-54A9229D4B90}" srcOrd="1" destOrd="0" presId="urn:microsoft.com/office/officeart/2005/8/layout/hierarchy2"/>
    <dgm:cxn modelId="{C6908585-65F3-4FF3-BF96-3C36E6BB99A7}" type="presParOf" srcId="{31EAA21E-45B7-4A52-A7A9-41441E6E2E1C}" destId="{9169422B-4037-4A0A-9AF4-ABD01E74C58A}" srcOrd="8" destOrd="0" presId="urn:microsoft.com/office/officeart/2005/8/layout/hierarchy2"/>
    <dgm:cxn modelId="{5A71904A-9979-4A29-94C5-EBA6E1FE3FB8}" type="presParOf" srcId="{9169422B-4037-4A0A-9AF4-ABD01E74C58A}" destId="{D4F04497-631B-4CDD-831D-C78D2CCDD4C7}" srcOrd="0" destOrd="0" presId="urn:microsoft.com/office/officeart/2005/8/layout/hierarchy2"/>
    <dgm:cxn modelId="{77CFEC4E-9721-4F0E-AB40-57C9A9648EA5}" type="presParOf" srcId="{31EAA21E-45B7-4A52-A7A9-41441E6E2E1C}" destId="{DB0210C0-2015-4FF2-9F10-C7E5BCCC6579}" srcOrd="9" destOrd="0" presId="urn:microsoft.com/office/officeart/2005/8/layout/hierarchy2"/>
    <dgm:cxn modelId="{E6050B34-80FD-4C87-874A-FE29FC12F47B}" type="presParOf" srcId="{DB0210C0-2015-4FF2-9F10-C7E5BCCC6579}" destId="{CB6BA940-B9DA-4AB4-ACF5-A82636095A90}" srcOrd="0" destOrd="0" presId="urn:microsoft.com/office/officeart/2005/8/layout/hierarchy2"/>
    <dgm:cxn modelId="{0F86D621-5B2A-4F25-B1D3-C22756F77C43}" type="presParOf" srcId="{DB0210C0-2015-4FF2-9F10-C7E5BCCC6579}" destId="{F2CBF1C3-2F16-4A58-84EC-38BD71448F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DDDCBC-ADDC-4A68-AD7F-F6F5ECAF60CF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D2C499E-1D26-47BD-96E2-E0CEE7E8A044}">
      <dgm:prSet phldrT="[Text]"/>
      <dgm:spPr/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761B8E17-49C2-48F5-8500-E346EA41C16D}" type="parTrans" cxnId="{657A288C-FC31-4948-B7BB-765B63F271C4}">
      <dgm:prSet/>
      <dgm:spPr/>
      <dgm:t>
        <a:bodyPr/>
        <a:lstStyle/>
        <a:p>
          <a:endParaRPr lang="en-US"/>
        </a:p>
      </dgm:t>
    </dgm:pt>
    <dgm:pt modelId="{82BF5CFA-F610-4F6D-999C-C3EE2925F245}" type="sibTrans" cxnId="{657A288C-FC31-4948-B7BB-765B63F271C4}">
      <dgm:prSet/>
      <dgm:spPr/>
      <dgm:t>
        <a:bodyPr/>
        <a:lstStyle/>
        <a:p>
          <a:endParaRPr lang="en-US"/>
        </a:p>
      </dgm:t>
    </dgm:pt>
    <dgm:pt modelId="{AFDAF499-6B32-4953-9134-7060FB39D212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নিউক্লিয়াসযুক্ত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আকারের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F41C1D64-5FC4-498A-AA52-59DE4EE084A2}" type="parTrans" cxnId="{71C363FA-1CE3-40D5-BC24-78E93CF97585}">
      <dgm:prSet/>
      <dgm:spPr/>
      <dgm:t>
        <a:bodyPr/>
        <a:lstStyle/>
        <a:p>
          <a:endParaRPr lang="en-US"/>
        </a:p>
      </dgm:t>
    </dgm:pt>
    <dgm:pt modelId="{8444E433-6B80-43B9-9F12-A8D154F9C870}" type="sibTrans" cxnId="{71C363FA-1CE3-40D5-BC24-78E93CF97585}">
      <dgm:prSet/>
      <dgm:spPr/>
      <dgm:t>
        <a:bodyPr/>
        <a:lstStyle/>
        <a:p>
          <a:endParaRPr lang="en-US"/>
        </a:p>
      </dgm:t>
    </dgm:pt>
    <dgm:pt modelId="{D19F4783-D60A-4566-955B-0170FE344145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ফ্যাগোসাইটোসিস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প্রক্রিয়ায়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ধ্বংস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0576D290-0B1C-4695-8360-3F1B25C7905E}" type="parTrans" cxnId="{7F710D0E-3C6F-4D00-9207-4F4C73C04FDA}">
      <dgm:prSet/>
      <dgm:spPr/>
      <dgm:t>
        <a:bodyPr/>
        <a:lstStyle/>
        <a:p>
          <a:endParaRPr lang="en-US"/>
        </a:p>
      </dgm:t>
    </dgm:pt>
    <dgm:pt modelId="{2C4C0307-50E2-46C7-B948-FAD120EBD34B}" type="sibTrans" cxnId="{7F710D0E-3C6F-4D00-9207-4F4C73C04FDA}">
      <dgm:prSet/>
      <dgm:spPr/>
      <dgm:t>
        <a:bodyPr/>
        <a:lstStyle/>
        <a:p>
          <a:endParaRPr lang="en-US"/>
        </a:p>
      </dgm:t>
    </dgm:pt>
    <dgm:pt modelId="{DBE198AD-67E8-481B-952C-85EC96A44493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এরা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রক্তরসের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F7DD7704-4317-45D4-B3D8-1C52477E4EB1}" type="parTrans" cxnId="{201EEBE6-C417-48FC-8F83-E7FACC53313E}">
      <dgm:prSet/>
      <dgm:spPr/>
      <dgm:t>
        <a:bodyPr/>
        <a:lstStyle/>
        <a:p>
          <a:endParaRPr lang="en-US"/>
        </a:p>
      </dgm:t>
    </dgm:pt>
    <dgm:pt modelId="{34067585-4582-4A3E-B904-8E0421E76F87}" type="sibTrans" cxnId="{201EEBE6-C417-48FC-8F83-E7FACC53313E}">
      <dgm:prSet/>
      <dgm:spPr/>
      <dgm:t>
        <a:bodyPr/>
        <a:lstStyle/>
        <a:p>
          <a:endParaRPr lang="en-US"/>
        </a:p>
      </dgm:t>
    </dgm:pt>
    <dgm:pt modelId="{0768D498-ED13-4A33-8BC6-9F867D9FC416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কণিকায়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হিমোগ্লোবিন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বিহীন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0F487DED-8C62-45B7-9868-6DE6A0BB4802}" type="parTrans" cxnId="{30385E40-F2B0-49CA-80DA-186774F970DC}">
      <dgm:prSet/>
      <dgm:spPr/>
      <dgm:t>
        <a:bodyPr/>
        <a:lstStyle/>
        <a:p>
          <a:endParaRPr lang="en-US"/>
        </a:p>
      </dgm:t>
    </dgm:pt>
    <dgm:pt modelId="{821D85C3-A850-44E0-BCD8-AB07E0C3B999}" type="sibTrans" cxnId="{30385E40-F2B0-49CA-80DA-186774F970DC}">
      <dgm:prSet/>
      <dgm:spPr/>
      <dgm:t>
        <a:bodyPr/>
        <a:lstStyle/>
        <a:p>
          <a:endParaRPr lang="en-US"/>
        </a:p>
      </dgm:t>
    </dgm:pt>
    <dgm:pt modelId="{D3AA837F-09B8-440F-A424-AED203AF44C7}" type="pres">
      <dgm:prSet presAssocID="{E9DDDCBC-ADDC-4A68-AD7F-F6F5ECAF60C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76FD313-AAD5-434E-85F5-9D3B1A0BC0D0}" type="pres">
      <dgm:prSet presAssocID="{1D2C499E-1D26-47BD-96E2-E0CEE7E8A044}" presName="root1" presStyleCnt="0"/>
      <dgm:spPr/>
    </dgm:pt>
    <dgm:pt modelId="{5571BBA3-6606-4462-A053-CBB9E44CE898}" type="pres">
      <dgm:prSet presAssocID="{1D2C499E-1D26-47BD-96E2-E0CEE7E8A044}" presName="LevelOneTextNode" presStyleLbl="node0" presStyleIdx="0" presStyleCnt="1" custScaleX="142443" custScaleY="202961" custLinFactNeighborX="-348" custLinFactNeighborY="1558">
        <dgm:presLayoutVars>
          <dgm:chPref val="3"/>
        </dgm:presLayoutVars>
      </dgm:prSet>
      <dgm:spPr/>
    </dgm:pt>
    <dgm:pt modelId="{4A96C4B2-2E31-4A32-AA66-6B806A637CC5}" type="pres">
      <dgm:prSet presAssocID="{1D2C499E-1D26-47BD-96E2-E0CEE7E8A044}" presName="level2hierChild" presStyleCnt="0"/>
      <dgm:spPr/>
    </dgm:pt>
    <dgm:pt modelId="{ACE6A978-FEBA-472B-A678-3B731CBD395C}" type="pres">
      <dgm:prSet presAssocID="{F41C1D64-5FC4-498A-AA52-59DE4EE084A2}" presName="conn2-1" presStyleLbl="parChTrans1D2" presStyleIdx="0" presStyleCnt="4"/>
      <dgm:spPr/>
    </dgm:pt>
    <dgm:pt modelId="{BA9596B0-53F3-4B5D-9DCB-F2B764337943}" type="pres">
      <dgm:prSet presAssocID="{F41C1D64-5FC4-498A-AA52-59DE4EE084A2}" presName="connTx" presStyleLbl="parChTrans1D2" presStyleIdx="0" presStyleCnt="4"/>
      <dgm:spPr/>
    </dgm:pt>
    <dgm:pt modelId="{36BE120B-C5BE-465E-A978-D537EB803E73}" type="pres">
      <dgm:prSet presAssocID="{AFDAF499-6B32-4953-9134-7060FB39D212}" presName="root2" presStyleCnt="0"/>
      <dgm:spPr/>
    </dgm:pt>
    <dgm:pt modelId="{8CC6036F-500C-49C3-8897-774D7A3EE49E}" type="pres">
      <dgm:prSet presAssocID="{AFDAF499-6B32-4953-9134-7060FB39D212}" presName="LevelTwoTextNode" presStyleLbl="node2" presStyleIdx="0" presStyleCnt="4" custScaleX="181342" custScaleY="50074">
        <dgm:presLayoutVars>
          <dgm:chPref val="3"/>
        </dgm:presLayoutVars>
      </dgm:prSet>
      <dgm:spPr/>
    </dgm:pt>
    <dgm:pt modelId="{6F6CA42F-F0C7-4374-BF94-B1A8E71F2753}" type="pres">
      <dgm:prSet presAssocID="{AFDAF499-6B32-4953-9134-7060FB39D212}" presName="level3hierChild" presStyleCnt="0"/>
      <dgm:spPr/>
    </dgm:pt>
    <dgm:pt modelId="{6B29064D-816D-40FB-9AA1-C52AEA991CA6}" type="pres">
      <dgm:prSet presAssocID="{0576D290-0B1C-4695-8360-3F1B25C7905E}" presName="conn2-1" presStyleLbl="parChTrans1D2" presStyleIdx="1" presStyleCnt="4"/>
      <dgm:spPr/>
    </dgm:pt>
    <dgm:pt modelId="{C85E459F-E0AB-4CD4-8BF4-EE207A96902A}" type="pres">
      <dgm:prSet presAssocID="{0576D290-0B1C-4695-8360-3F1B25C7905E}" presName="connTx" presStyleLbl="parChTrans1D2" presStyleIdx="1" presStyleCnt="4"/>
      <dgm:spPr/>
    </dgm:pt>
    <dgm:pt modelId="{1F5529AE-ED50-465E-BAD5-BAF075A3E62E}" type="pres">
      <dgm:prSet presAssocID="{D19F4783-D60A-4566-955B-0170FE344145}" presName="root2" presStyleCnt="0"/>
      <dgm:spPr/>
    </dgm:pt>
    <dgm:pt modelId="{CE6F017D-AFF3-47B8-A810-7347B8F751CF}" type="pres">
      <dgm:prSet presAssocID="{D19F4783-D60A-4566-955B-0170FE344145}" presName="LevelTwoTextNode" presStyleLbl="node2" presStyleIdx="1" presStyleCnt="4" custScaleX="181683" custScaleY="63898">
        <dgm:presLayoutVars>
          <dgm:chPref val="3"/>
        </dgm:presLayoutVars>
      </dgm:prSet>
      <dgm:spPr/>
    </dgm:pt>
    <dgm:pt modelId="{00119955-D8A9-470F-BE18-8E096F4BCF7F}" type="pres">
      <dgm:prSet presAssocID="{D19F4783-D60A-4566-955B-0170FE344145}" presName="level3hierChild" presStyleCnt="0"/>
      <dgm:spPr/>
    </dgm:pt>
    <dgm:pt modelId="{252E8E78-775F-4089-BC75-42498A123267}" type="pres">
      <dgm:prSet presAssocID="{0F487DED-8C62-45B7-9868-6DE6A0BB4802}" presName="conn2-1" presStyleLbl="parChTrans1D2" presStyleIdx="2" presStyleCnt="4"/>
      <dgm:spPr/>
    </dgm:pt>
    <dgm:pt modelId="{EE5F0A4F-244D-480F-84E6-1218EF62E5E8}" type="pres">
      <dgm:prSet presAssocID="{0F487DED-8C62-45B7-9868-6DE6A0BB4802}" presName="connTx" presStyleLbl="parChTrans1D2" presStyleIdx="2" presStyleCnt="4"/>
      <dgm:spPr/>
    </dgm:pt>
    <dgm:pt modelId="{3D18D4E4-142C-412E-8522-08CA8259B316}" type="pres">
      <dgm:prSet presAssocID="{0768D498-ED13-4A33-8BC6-9F867D9FC416}" presName="root2" presStyleCnt="0"/>
      <dgm:spPr/>
    </dgm:pt>
    <dgm:pt modelId="{32419174-CAC1-4877-92AB-54EA03289546}" type="pres">
      <dgm:prSet presAssocID="{0768D498-ED13-4A33-8BC6-9F867D9FC416}" presName="LevelTwoTextNode" presStyleLbl="node2" presStyleIdx="2" presStyleCnt="4" custScaleX="183361" custScaleY="70027">
        <dgm:presLayoutVars>
          <dgm:chPref val="3"/>
        </dgm:presLayoutVars>
      </dgm:prSet>
      <dgm:spPr/>
    </dgm:pt>
    <dgm:pt modelId="{314F27E5-11C6-4D65-A293-BB1680D4B4FE}" type="pres">
      <dgm:prSet presAssocID="{0768D498-ED13-4A33-8BC6-9F867D9FC416}" presName="level3hierChild" presStyleCnt="0"/>
      <dgm:spPr/>
    </dgm:pt>
    <dgm:pt modelId="{7DC79976-8696-499B-8520-4CB4D098A1F5}" type="pres">
      <dgm:prSet presAssocID="{F7DD7704-4317-45D4-B3D8-1C52477E4EB1}" presName="conn2-1" presStyleLbl="parChTrans1D2" presStyleIdx="3" presStyleCnt="4"/>
      <dgm:spPr/>
    </dgm:pt>
    <dgm:pt modelId="{FCEE655E-58E4-421D-86F2-C35200AFFFD9}" type="pres">
      <dgm:prSet presAssocID="{F7DD7704-4317-45D4-B3D8-1C52477E4EB1}" presName="connTx" presStyleLbl="parChTrans1D2" presStyleIdx="3" presStyleCnt="4"/>
      <dgm:spPr/>
    </dgm:pt>
    <dgm:pt modelId="{AEC504CE-CF10-4B8B-AF6F-A0D7EB9CC085}" type="pres">
      <dgm:prSet presAssocID="{DBE198AD-67E8-481B-952C-85EC96A44493}" presName="root2" presStyleCnt="0"/>
      <dgm:spPr/>
    </dgm:pt>
    <dgm:pt modelId="{629213CB-0C71-4C5E-814D-AABF7E6AAF35}" type="pres">
      <dgm:prSet presAssocID="{DBE198AD-67E8-481B-952C-85EC96A44493}" presName="LevelTwoTextNode" presStyleLbl="node2" presStyleIdx="3" presStyleCnt="4" custScaleX="183361" custScaleY="45864">
        <dgm:presLayoutVars>
          <dgm:chPref val="3"/>
        </dgm:presLayoutVars>
      </dgm:prSet>
      <dgm:spPr/>
    </dgm:pt>
    <dgm:pt modelId="{B8DAC372-A57B-4B17-A8E4-3EA7982E9B5A}" type="pres">
      <dgm:prSet presAssocID="{DBE198AD-67E8-481B-952C-85EC96A44493}" presName="level3hierChild" presStyleCnt="0"/>
      <dgm:spPr/>
    </dgm:pt>
  </dgm:ptLst>
  <dgm:cxnLst>
    <dgm:cxn modelId="{7F710D0E-3C6F-4D00-9207-4F4C73C04FDA}" srcId="{1D2C499E-1D26-47BD-96E2-E0CEE7E8A044}" destId="{D19F4783-D60A-4566-955B-0170FE344145}" srcOrd="1" destOrd="0" parTransId="{0576D290-0B1C-4695-8360-3F1B25C7905E}" sibTransId="{2C4C0307-50E2-46C7-B948-FAD120EBD34B}"/>
    <dgm:cxn modelId="{D001A71D-9F62-4558-8C35-CEA253703EC6}" type="presOf" srcId="{DBE198AD-67E8-481B-952C-85EC96A44493}" destId="{629213CB-0C71-4C5E-814D-AABF7E6AAF35}" srcOrd="0" destOrd="0" presId="urn:microsoft.com/office/officeart/2005/8/layout/hierarchy2"/>
    <dgm:cxn modelId="{4360643A-C0CA-4354-8386-DD4525D569B9}" type="presOf" srcId="{F7DD7704-4317-45D4-B3D8-1C52477E4EB1}" destId="{7DC79976-8696-499B-8520-4CB4D098A1F5}" srcOrd="0" destOrd="0" presId="urn:microsoft.com/office/officeart/2005/8/layout/hierarchy2"/>
    <dgm:cxn modelId="{30385E40-F2B0-49CA-80DA-186774F970DC}" srcId="{1D2C499E-1D26-47BD-96E2-E0CEE7E8A044}" destId="{0768D498-ED13-4A33-8BC6-9F867D9FC416}" srcOrd="2" destOrd="0" parTransId="{0F487DED-8C62-45B7-9868-6DE6A0BB4802}" sibTransId="{821D85C3-A850-44E0-BCD8-AB07E0C3B999}"/>
    <dgm:cxn modelId="{F2ADF15D-926E-4BDD-AE03-259B130A07B1}" type="presOf" srcId="{E9DDDCBC-ADDC-4A68-AD7F-F6F5ECAF60CF}" destId="{D3AA837F-09B8-440F-A424-AED203AF44C7}" srcOrd="0" destOrd="0" presId="urn:microsoft.com/office/officeart/2005/8/layout/hierarchy2"/>
    <dgm:cxn modelId="{8D69DF48-3F3F-41E2-B7CF-DADAA28B6ABC}" type="presOf" srcId="{0F487DED-8C62-45B7-9868-6DE6A0BB4802}" destId="{EE5F0A4F-244D-480F-84E6-1218EF62E5E8}" srcOrd="1" destOrd="0" presId="urn:microsoft.com/office/officeart/2005/8/layout/hierarchy2"/>
    <dgm:cxn modelId="{32127D6A-786A-43FB-A43C-04890C756640}" type="presOf" srcId="{0768D498-ED13-4A33-8BC6-9F867D9FC416}" destId="{32419174-CAC1-4877-92AB-54EA03289546}" srcOrd="0" destOrd="0" presId="urn:microsoft.com/office/officeart/2005/8/layout/hierarchy2"/>
    <dgm:cxn modelId="{C3DBC17A-B0A8-45B5-BD64-0A52A5F8F6D9}" type="presOf" srcId="{0576D290-0B1C-4695-8360-3F1B25C7905E}" destId="{C85E459F-E0AB-4CD4-8BF4-EE207A96902A}" srcOrd="1" destOrd="0" presId="urn:microsoft.com/office/officeart/2005/8/layout/hierarchy2"/>
    <dgm:cxn modelId="{2BD8587B-DDB9-4109-8745-90C5A2E16C85}" type="presOf" srcId="{1D2C499E-1D26-47BD-96E2-E0CEE7E8A044}" destId="{5571BBA3-6606-4462-A053-CBB9E44CE898}" srcOrd="0" destOrd="0" presId="urn:microsoft.com/office/officeart/2005/8/layout/hierarchy2"/>
    <dgm:cxn modelId="{657A288C-FC31-4948-B7BB-765B63F271C4}" srcId="{E9DDDCBC-ADDC-4A68-AD7F-F6F5ECAF60CF}" destId="{1D2C499E-1D26-47BD-96E2-E0CEE7E8A044}" srcOrd="0" destOrd="0" parTransId="{761B8E17-49C2-48F5-8500-E346EA41C16D}" sibTransId="{82BF5CFA-F610-4F6D-999C-C3EE2925F245}"/>
    <dgm:cxn modelId="{0E49098E-6CFB-4F5F-BE0F-B7463DFA0C6C}" type="presOf" srcId="{F41C1D64-5FC4-498A-AA52-59DE4EE084A2}" destId="{BA9596B0-53F3-4B5D-9DCB-F2B764337943}" srcOrd="1" destOrd="0" presId="urn:microsoft.com/office/officeart/2005/8/layout/hierarchy2"/>
    <dgm:cxn modelId="{0BA94394-FB4F-4DF8-8D67-09F1ECA9FB6F}" type="presOf" srcId="{F41C1D64-5FC4-498A-AA52-59DE4EE084A2}" destId="{ACE6A978-FEBA-472B-A678-3B731CBD395C}" srcOrd="0" destOrd="0" presId="urn:microsoft.com/office/officeart/2005/8/layout/hierarchy2"/>
    <dgm:cxn modelId="{9545789E-CE3C-4A4B-962F-27C879387C36}" type="presOf" srcId="{D19F4783-D60A-4566-955B-0170FE344145}" destId="{CE6F017D-AFF3-47B8-A810-7347B8F751CF}" srcOrd="0" destOrd="0" presId="urn:microsoft.com/office/officeart/2005/8/layout/hierarchy2"/>
    <dgm:cxn modelId="{569058B8-5001-4F4F-92D1-06D04A1093D5}" type="presOf" srcId="{0F487DED-8C62-45B7-9868-6DE6A0BB4802}" destId="{252E8E78-775F-4089-BC75-42498A123267}" srcOrd="0" destOrd="0" presId="urn:microsoft.com/office/officeart/2005/8/layout/hierarchy2"/>
    <dgm:cxn modelId="{31D6A7D9-1F6E-4D4C-B8E7-612C172C5BEB}" type="presOf" srcId="{F7DD7704-4317-45D4-B3D8-1C52477E4EB1}" destId="{FCEE655E-58E4-421D-86F2-C35200AFFFD9}" srcOrd="1" destOrd="0" presId="urn:microsoft.com/office/officeart/2005/8/layout/hierarchy2"/>
    <dgm:cxn modelId="{201EEBE6-C417-48FC-8F83-E7FACC53313E}" srcId="{1D2C499E-1D26-47BD-96E2-E0CEE7E8A044}" destId="{DBE198AD-67E8-481B-952C-85EC96A44493}" srcOrd="3" destOrd="0" parTransId="{F7DD7704-4317-45D4-B3D8-1C52477E4EB1}" sibTransId="{34067585-4582-4A3E-B904-8E0421E76F87}"/>
    <dgm:cxn modelId="{5F9249EB-4712-4ADB-99D2-EC3B565D652C}" type="presOf" srcId="{0576D290-0B1C-4695-8360-3F1B25C7905E}" destId="{6B29064D-816D-40FB-9AA1-C52AEA991CA6}" srcOrd="0" destOrd="0" presId="urn:microsoft.com/office/officeart/2005/8/layout/hierarchy2"/>
    <dgm:cxn modelId="{71C363FA-1CE3-40D5-BC24-78E93CF97585}" srcId="{1D2C499E-1D26-47BD-96E2-E0CEE7E8A044}" destId="{AFDAF499-6B32-4953-9134-7060FB39D212}" srcOrd="0" destOrd="0" parTransId="{F41C1D64-5FC4-498A-AA52-59DE4EE084A2}" sibTransId="{8444E433-6B80-43B9-9F12-A8D154F9C870}"/>
    <dgm:cxn modelId="{C36DCEFF-2A2E-4941-A627-9FF0E4BF71F2}" type="presOf" srcId="{AFDAF499-6B32-4953-9134-7060FB39D212}" destId="{8CC6036F-500C-49C3-8897-774D7A3EE49E}" srcOrd="0" destOrd="0" presId="urn:microsoft.com/office/officeart/2005/8/layout/hierarchy2"/>
    <dgm:cxn modelId="{68FD1140-9A98-458B-B4FF-6C0241C1DF8B}" type="presParOf" srcId="{D3AA837F-09B8-440F-A424-AED203AF44C7}" destId="{E76FD313-AAD5-434E-85F5-9D3B1A0BC0D0}" srcOrd="0" destOrd="0" presId="urn:microsoft.com/office/officeart/2005/8/layout/hierarchy2"/>
    <dgm:cxn modelId="{3481EA45-BBC3-40F9-9CD8-80B2FDA982C4}" type="presParOf" srcId="{E76FD313-AAD5-434E-85F5-9D3B1A0BC0D0}" destId="{5571BBA3-6606-4462-A053-CBB9E44CE898}" srcOrd="0" destOrd="0" presId="urn:microsoft.com/office/officeart/2005/8/layout/hierarchy2"/>
    <dgm:cxn modelId="{16EF66FF-ACB0-4FFD-A82A-4F2E7A4EF1F6}" type="presParOf" srcId="{E76FD313-AAD5-434E-85F5-9D3B1A0BC0D0}" destId="{4A96C4B2-2E31-4A32-AA66-6B806A637CC5}" srcOrd="1" destOrd="0" presId="urn:microsoft.com/office/officeart/2005/8/layout/hierarchy2"/>
    <dgm:cxn modelId="{3D3994FC-75A1-46DD-B250-3222E98BCFDC}" type="presParOf" srcId="{4A96C4B2-2E31-4A32-AA66-6B806A637CC5}" destId="{ACE6A978-FEBA-472B-A678-3B731CBD395C}" srcOrd="0" destOrd="0" presId="urn:microsoft.com/office/officeart/2005/8/layout/hierarchy2"/>
    <dgm:cxn modelId="{05780248-A105-414A-9B01-128C598AE2A1}" type="presParOf" srcId="{ACE6A978-FEBA-472B-A678-3B731CBD395C}" destId="{BA9596B0-53F3-4B5D-9DCB-F2B764337943}" srcOrd="0" destOrd="0" presId="urn:microsoft.com/office/officeart/2005/8/layout/hierarchy2"/>
    <dgm:cxn modelId="{92DCBC2A-6BEE-4205-A0CB-387190499B9C}" type="presParOf" srcId="{4A96C4B2-2E31-4A32-AA66-6B806A637CC5}" destId="{36BE120B-C5BE-465E-A978-D537EB803E73}" srcOrd="1" destOrd="0" presId="urn:microsoft.com/office/officeart/2005/8/layout/hierarchy2"/>
    <dgm:cxn modelId="{9B5DE963-B8C6-46A9-B859-5836C6805C9D}" type="presParOf" srcId="{36BE120B-C5BE-465E-A978-D537EB803E73}" destId="{8CC6036F-500C-49C3-8897-774D7A3EE49E}" srcOrd="0" destOrd="0" presId="urn:microsoft.com/office/officeart/2005/8/layout/hierarchy2"/>
    <dgm:cxn modelId="{020BD7EF-C322-4E38-9F04-40BF952DC4A2}" type="presParOf" srcId="{36BE120B-C5BE-465E-A978-D537EB803E73}" destId="{6F6CA42F-F0C7-4374-BF94-B1A8E71F2753}" srcOrd="1" destOrd="0" presId="urn:microsoft.com/office/officeart/2005/8/layout/hierarchy2"/>
    <dgm:cxn modelId="{67E62267-596A-4A1A-AB3B-9477297E21F1}" type="presParOf" srcId="{4A96C4B2-2E31-4A32-AA66-6B806A637CC5}" destId="{6B29064D-816D-40FB-9AA1-C52AEA991CA6}" srcOrd="2" destOrd="0" presId="urn:microsoft.com/office/officeart/2005/8/layout/hierarchy2"/>
    <dgm:cxn modelId="{5A694EE1-90B2-46CB-8AF8-F8CA0BB03327}" type="presParOf" srcId="{6B29064D-816D-40FB-9AA1-C52AEA991CA6}" destId="{C85E459F-E0AB-4CD4-8BF4-EE207A96902A}" srcOrd="0" destOrd="0" presId="urn:microsoft.com/office/officeart/2005/8/layout/hierarchy2"/>
    <dgm:cxn modelId="{E98EC017-9FEB-4683-915F-E27E9FA665A8}" type="presParOf" srcId="{4A96C4B2-2E31-4A32-AA66-6B806A637CC5}" destId="{1F5529AE-ED50-465E-BAD5-BAF075A3E62E}" srcOrd="3" destOrd="0" presId="urn:microsoft.com/office/officeart/2005/8/layout/hierarchy2"/>
    <dgm:cxn modelId="{0710E63B-351A-48A6-A3BB-C23F09DAAB6C}" type="presParOf" srcId="{1F5529AE-ED50-465E-BAD5-BAF075A3E62E}" destId="{CE6F017D-AFF3-47B8-A810-7347B8F751CF}" srcOrd="0" destOrd="0" presId="urn:microsoft.com/office/officeart/2005/8/layout/hierarchy2"/>
    <dgm:cxn modelId="{42B8C01F-BF1C-4A42-B964-F0CCB3BF19D7}" type="presParOf" srcId="{1F5529AE-ED50-465E-BAD5-BAF075A3E62E}" destId="{00119955-D8A9-470F-BE18-8E096F4BCF7F}" srcOrd="1" destOrd="0" presId="urn:microsoft.com/office/officeart/2005/8/layout/hierarchy2"/>
    <dgm:cxn modelId="{DAF9C3C7-E8BF-45C6-A681-6DDE7C7E055E}" type="presParOf" srcId="{4A96C4B2-2E31-4A32-AA66-6B806A637CC5}" destId="{252E8E78-775F-4089-BC75-42498A123267}" srcOrd="4" destOrd="0" presId="urn:microsoft.com/office/officeart/2005/8/layout/hierarchy2"/>
    <dgm:cxn modelId="{4FAAA2A6-CA24-46B0-A79E-CDA4C8083CCD}" type="presParOf" srcId="{252E8E78-775F-4089-BC75-42498A123267}" destId="{EE5F0A4F-244D-480F-84E6-1218EF62E5E8}" srcOrd="0" destOrd="0" presId="urn:microsoft.com/office/officeart/2005/8/layout/hierarchy2"/>
    <dgm:cxn modelId="{B3BB8F71-1D1E-4EBA-94DD-DD4153190B6C}" type="presParOf" srcId="{4A96C4B2-2E31-4A32-AA66-6B806A637CC5}" destId="{3D18D4E4-142C-412E-8522-08CA8259B316}" srcOrd="5" destOrd="0" presId="urn:microsoft.com/office/officeart/2005/8/layout/hierarchy2"/>
    <dgm:cxn modelId="{81E47AB3-5EEE-4FD4-8ECB-E85FE2764CA5}" type="presParOf" srcId="{3D18D4E4-142C-412E-8522-08CA8259B316}" destId="{32419174-CAC1-4877-92AB-54EA03289546}" srcOrd="0" destOrd="0" presId="urn:microsoft.com/office/officeart/2005/8/layout/hierarchy2"/>
    <dgm:cxn modelId="{C19A7EC7-A5FD-478A-918A-66226F3635E1}" type="presParOf" srcId="{3D18D4E4-142C-412E-8522-08CA8259B316}" destId="{314F27E5-11C6-4D65-A293-BB1680D4B4FE}" srcOrd="1" destOrd="0" presId="urn:microsoft.com/office/officeart/2005/8/layout/hierarchy2"/>
    <dgm:cxn modelId="{693010A9-3F8B-4F5E-8933-44FF7263729E}" type="presParOf" srcId="{4A96C4B2-2E31-4A32-AA66-6B806A637CC5}" destId="{7DC79976-8696-499B-8520-4CB4D098A1F5}" srcOrd="6" destOrd="0" presId="urn:microsoft.com/office/officeart/2005/8/layout/hierarchy2"/>
    <dgm:cxn modelId="{8F08F595-2346-40E0-BB3B-107BE4675463}" type="presParOf" srcId="{7DC79976-8696-499B-8520-4CB4D098A1F5}" destId="{FCEE655E-58E4-421D-86F2-C35200AFFFD9}" srcOrd="0" destOrd="0" presId="urn:microsoft.com/office/officeart/2005/8/layout/hierarchy2"/>
    <dgm:cxn modelId="{60309766-AAD3-459E-AB5D-2FD33EB6C9C7}" type="presParOf" srcId="{4A96C4B2-2E31-4A32-AA66-6B806A637CC5}" destId="{AEC504CE-CF10-4B8B-AF6F-A0D7EB9CC085}" srcOrd="7" destOrd="0" presId="urn:microsoft.com/office/officeart/2005/8/layout/hierarchy2"/>
    <dgm:cxn modelId="{C719E582-2582-46E3-8BEA-69758006F947}" type="presParOf" srcId="{AEC504CE-CF10-4B8B-AF6F-A0D7EB9CC085}" destId="{629213CB-0C71-4C5E-814D-AABF7E6AAF35}" srcOrd="0" destOrd="0" presId="urn:microsoft.com/office/officeart/2005/8/layout/hierarchy2"/>
    <dgm:cxn modelId="{246A7AA7-4FCC-4270-8B61-9E1C5D424B4A}" type="presParOf" srcId="{AEC504CE-CF10-4B8B-AF6F-A0D7EB9CC085}" destId="{B8DAC372-A57B-4B17-A8E4-3EA7982E9B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72B11-EAF5-490D-9808-1AC45AE54F7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A604929-FC27-4865-A8F2-0D48270429E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সাইটোপালাজমীয়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দানার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</a:pPr>
          <a:r>
            <a:rPr lang="en-US" sz="3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কণিকার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</a:pP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D0F48F24-2A2C-49AB-9CF4-29D0296A2701}" type="parTrans" cxnId="{11811FDB-4391-4163-B58D-A1C2E922160A}">
      <dgm:prSet/>
      <dgm:spPr/>
      <dgm:t>
        <a:bodyPr/>
        <a:lstStyle/>
        <a:p>
          <a:endParaRPr lang="en-US"/>
        </a:p>
      </dgm:t>
    </dgm:pt>
    <dgm:pt modelId="{5C32BCA4-E099-4661-8CB8-F60733EA7685}" type="sibTrans" cxnId="{11811FDB-4391-4163-B58D-A1C2E922160A}">
      <dgm:prSet/>
      <dgm:spPr/>
      <dgm:t>
        <a:bodyPr/>
        <a:lstStyle/>
        <a:p>
          <a:endParaRPr lang="en-US"/>
        </a:p>
      </dgm:t>
    </dgm:pt>
    <dgm:pt modelId="{AE49DB1A-4AEA-4B2A-8E25-3248B596AC5B}">
      <dgm:prSet phldrT="[Text]"/>
      <dgm:spPr/>
      <dgm:t>
        <a:bodyPr/>
        <a:lstStyle/>
        <a:p>
          <a:r>
            <a:rPr lang="en-US" dirty="0" err="1"/>
            <a:t>অ্যাগ্রানুলোসাইট</a:t>
          </a:r>
          <a:endParaRPr lang="en-US" dirty="0"/>
        </a:p>
        <a:p>
          <a:r>
            <a:rPr lang="en-US" dirty="0">
              <a:solidFill>
                <a:srgbClr val="0070C0"/>
              </a:solidFill>
            </a:rPr>
            <a:t>(</a:t>
          </a:r>
          <a:r>
            <a:rPr lang="en-US" dirty="0" err="1">
              <a:solidFill>
                <a:srgbClr val="0070C0"/>
              </a:solidFill>
            </a:rPr>
            <a:t>দানা</a:t>
          </a:r>
          <a:r>
            <a:rPr lang="en-US" dirty="0">
              <a:solidFill>
                <a:srgbClr val="0070C0"/>
              </a:solidFill>
            </a:rPr>
            <a:t> </a:t>
          </a:r>
          <a:r>
            <a:rPr lang="en-US" dirty="0" err="1">
              <a:solidFill>
                <a:srgbClr val="0070C0"/>
              </a:solidFill>
            </a:rPr>
            <a:t>বিহীন</a:t>
          </a:r>
          <a:r>
            <a:rPr lang="en-US" dirty="0">
              <a:solidFill>
                <a:srgbClr val="0070C0"/>
              </a:solidFill>
            </a:rPr>
            <a:t>)</a:t>
          </a:r>
        </a:p>
      </dgm:t>
    </dgm:pt>
    <dgm:pt modelId="{93CDF6A8-36F7-4245-B56B-170647D1E7EC}" type="parTrans" cxnId="{53AF8697-616C-4312-A599-C96F0ED5C8DD}">
      <dgm:prSet/>
      <dgm:spPr/>
      <dgm:t>
        <a:bodyPr/>
        <a:lstStyle/>
        <a:p>
          <a:endParaRPr lang="en-US"/>
        </a:p>
      </dgm:t>
    </dgm:pt>
    <dgm:pt modelId="{A59AF219-6EEE-44BC-8F9A-D5B3940389CB}" type="sibTrans" cxnId="{53AF8697-616C-4312-A599-C96F0ED5C8DD}">
      <dgm:prSet/>
      <dgm:spPr/>
      <dgm:t>
        <a:bodyPr/>
        <a:lstStyle/>
        <a:p>
          <a:endParaRPr lang="en-US"/>
        </a:p>
      </dgm:t>
    </dgm:pt>
    <dgm:pt modelId="{E6B61B51-E018-4809-B012-D24B7AE49A23}">
      <dgm:prSet phldrT="[Text]"/>
      <dgm:spPr/>
      <dgm:t>
        <a:bodyPr/>
        <a:lstStyle/>
        <a:p>
          <a:r>
            <a:rPr lang="en-US" dirty="0" err="1"/>
            <a:t>লিম্পোসাইট</a:t>
          </a:r>
          <a:endParaRPr lang="en-US" dirty="0"/>
        </a:p>
      </dgm:t>
    </dgm:pt>
    <dgm:pt modelId="{DD96EC28-2227-4339-B6B3-75635CE6B1AA}" type="parTrans" cxnId="{B34F8B55-CB9C-4A28-8EEB-5799915970C3}">
      <dgm:prSet/>
      <dgm:spPr/>
      <dgm:t>
        <a:bodyPr/>
        <a:lstStyle/>
        <a:p>
          <a:endParaRPr lang="en-US"/>
        </a:p>
      </dgm:t>
    </dgm:pt>
    <dgm:pt modelId="{B6EF1FE5-6B3F-4F15-BF56-1EC7176C9E8D}" type="sibTrans" cxnId="{B34F8B55-CB9C-4A28-8EEB-5799915970C3}">
      <dgm:prSet/>
      <dgm:spPr/>
      <dgm:t>
        <a:bodyPr/>
        <a:lstStyle/>
        <a:p>
          <a:endParaRPr lang="en-US"/>
        </a:p>
      </dgm:t>
    </dgm:pt>
    <dgm:pt modelId="{61E7AF10-8EB5-4397-8444-F1CB740136AA}">
      <dgm:prSet phldrT="[Text]"/>
      <dgm:spPr/>
      <dgm:t>
        <a:bodyPr/>
        <a:lstStyle/>
        <a:p>
          <a:r>
            <a:rPr lang="en-US" dirty="0" err="1"/>
            <a:t>মনোসাইট</a:t>
          </a:r>
          <a:endParaRPr lang="en-US" dirty="0"/>
        </a:p>
      </dgm:t>
    </dgm:pt>
    <dgm:pt modelId="{A046563C-DFA7-4DAB-AFDF-6E9BCAEE84FA}" type="parTrans" cxnId="{D891F3AC-F3DC-42D1-BACE-78DC46526187}">
      <dgm:prSet/>
      <dgm:spPr/>
      <dgm:t>
        <a:bodyPr/>
        <a:lstStyle/>
        <a:p>
          <a:endParaRPr lang="en-US"/>
        </a:p>
      </dgm:t>
    </dgm:pt>
    <dgm:pt modelId="{CD6F4271-E75D-410A-B85E-05087E25BF71}" type="sibTrans" cxnId="{D891F3AC-F3DC-42D1-BACE-78DC46526187}">
      <dgm:prSet/>
      <dgm:spPr/>
      <dgm:t>
        <a:bodyPr/>
        <a:lstStyle/>
        <a:p>
          <a:endParaRPr lang="en-US"/>
        </a:p>
      </dgm:t>
    </dgm:pt>
    <dgm:pt modelId="{54081035-E727-45F4-9B8C-2B42223A6911}">
      <dgm:prSet phldrT="[Text]"/>
      <dgm:spPr/>
      <dgm:t>
        <a:bodyPr/>
        <a:lstStyle/>
        <a:p>
          <a:r>
            <a:rPr lang="en-US" dirty="0" err="1"/>
            <a:t>গ্রানুলোসাইট</a:t>
          </a:r>
          <a:endParaRPr lang="en-US" dirty="0"/>
        </a:p>
        <a:p>
          <a:r>
            <a:rPr lang="en-US" dirty="0">
              <a:solidFill>
                <a:srgbClr val="0070C0"/>
              </a:solidFill>
            </a:rPr>
            <a:t>(</a:t>
          </a:r>
          <a:r>
            <a:rPr lang="en-US" dirty="0" err="1">
              <a:solidFill>
                <a:srgbClr val="0070C0"/>
              </a:solidFill>
            </a:rPr>
            <a:t>দানাদার</a:t>
          </a:r>
          <a:r>
            <a:rPr lang="en-US" dirty="0">
              <a:solidFill>
                <a:srgbClr val="0070C0"/>
              </a:solidFill>
            </a:rPr>
            <a:t>)</a:t>
          </a:r>
        </a:p>
      </dgm:t>
    </dgm:pt>
    <dgm:pt modelId="{C9C135AB-537F-4BFD-BDBA-92FD5B0F00B0}" type="parTrans" cxnId="{FFA55021-3E42-4A16-8A52-966C6266A873}">
      <dgm:prSet/>
      <dgm:spPr/>
      <dgm:t>
        <a:bodyPr/>
        <a:lstStyle/>
        <a:p>
          <a:endParaRPr lang="en-US"/>
        </a:p>
      </dgm:t>
    </dgm:pt>
    <dgm:pt modelId="{6938B2CC-367F-4859-B77E-E5585E1DF619}" type="sibTrans" cxnId="{FFA55021-3E42-4A16-8A52-966C6266A873}">
      <dgm:prSet/>
      <dgm:spPr/>
      <dgm:t>
        <a:bodyPr/>
        <a:lstStyle/>
        <a:p>
          <a:endParaRPr lang="en-US"/>
        </a:p>
      </dgm:t>
    </dgm:pt>
    <dgm:pt modelId="{6BE39451-FCA4-4D74-A24B-D0FA0EE040F5}">
      <dgm:prSet phldrT="[Text]"/>
      <dgm:spPr/>
      <dgm:t>
        <a:bodyPr/>
        <a:lstStyle/>
        <a:p>
          <a:r>
            <a:rPr lang="en-US" dirty="0" err="1"/>
            <a:t>নিউট্রোফিল</a:t>
          </a:r>
          <a:endParaRPr lang="en-US" dirty="0"/>
        </a:p>
      </dgm:t>
    </dgm:pt>
    <dgm:pt modelId="{D18A094E-3A83-45B4-9069-B4CFFF733282}" type="parTrans" cxnId="{14E4F006-E974-46F9-B331-0325F2AB4A48}">
      <dgm:prSet/>
      <dgm:spPr/>
      <dgm:t>
        <a:bodyPr/>
        <a:lstStyle/>
        <a:p>
          <a:endParaRPr lang="en-US"/>
        </a:p>
      </dgm:t>
    </dgm:pt>
    <dgm:pt modelId="{3C7C7A4C-92F6-4238-A052-94E6E66B52D1}" type="sibTrans" cxnId="{14E4F006-E974-46F9-B331-0325F2AB4A48}">
      <dgm:prSet/>
      <dgm:spPr/>
      <dgm:t>
        <a:bodyPr/>
        <a:lstStyle/>
        <a:p>
          <a:endParaRPr lang="en-US"/>
        </a:p>
      </dgm:t>
    </dgm:pt>
    <dgm:pt modelId="{EA1D7744-3025-48AB-8241-D4B74225509B}">
      <dgm:prSet/>
      <dgm:spPr/>
      <dgm:t>
        <a:bodyPr/>
        <a:lstStyle/>
        <a:p>
          <a:r>
            <a:rPr lang="en-US" dirty="0" err="1"/>
            <a:t>ইউসিনোফিল</a:t>
          </a:r>
          <a:endParaRPr lang="en-US" dirty="0"/>
        </a:p>
      </dgm:t>
    </dgm:pt>
    <dgm:pt modelId="{9166E536-C709-4CF3-9EE1-2102B8E9D2E0}" type="parTrans" cxnId="{9006D91A-40BB-463A-A305-8730834022C0}">
      <dgm:prSet/>
      <dgm:spPr/>
      <dgm:t>
        <a:bodyPr/>
        <a:lstStyle/>
        <a:p>
          <a:endParaRPr lang="en-US"/>
        </a:p>
      </dgm:t>
    </dgm:pt>
    <dgm:pt modelId="{648AD18F-6A3C-428D-8960-B1DB801B1A55}" type="sibTrans" cxnId="{9006D91A-40BB-463A-A305-8730834022C0}">
      <dgm:prSet/>
      <dgm:spPr/>
      <dgm:t>
        <a:bodyPr/>
        <a:lstStyle/>
        <a:p>
          <a:endParaRPr lang="en-US"/>
        </a:p>
      </dgm:t>
    </dgm:pt>
    <dgm:pt modelId="{65FD41EE-8D64-45E1-BB5D-C8F7483210F2}">
      <dgm:prSet/>
      <dgm:spPr/>
      <dgm:t>
        <a:bodyPr/>
        <a:lstStyle/>
        <a:p>
          <a:r>
            <a:rPr lang="en-US" dirty="0" err="1"/>
            <a:t>বেসোফিল</a:t>
          </a:r>
          <a:endParaRPr lang="en-US" dirty="0"/>
        </a:p>
      </dgm:t>
    </dgm:pt>
    <dgm:pt modelId="{E28D13C5-3523-4C2A-AF47-91D45C99B74D}" type="parTrans" cxnId="{3E728409-9642-4700-8EB9-9FCC10B12E40}">
      <dgm:prSet/>
      <dgm:spPr/>
      <dgm:t>
        <a:bodyPr/>
        <a:lstStyle/>
        <a:p>
          <a:endParaRPr lang="en-US"/>
        </a:p>
      </dgm:t>
    </dgm:pt>
    <dgm:pt modelId="{37D050C6-D6F3-4F5A-BFC1-3532F2573F33}" type="sibTrans" cxnId="{3E728409-9642-4700-8EB9-9FCC10B12E40}">
      <dgm:prSet/>
      <dgm:spPr/>
      <dgm:t>
        <a:bodyPr/>
        <a:lstStyle/>
        <a:p>
          <a:endParaRPr lang="en-US"/>
        </a:p>
      </dgm:t>
    </dgm:pt>
    <dgm:pt modelId="{C0EEEE72-F8A5-4702-9609-F02CDC77570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304C7B2-EB1B-434D-A24F-D881186170B2}" type="parTrans" cxnId="{7264FF16-D57F-433F-8552-C5C4D1513A05}">
      <dgm:prSet/>
      <dgm:spPr/>
      <dgm:t>
        <a:bodyPr/>
        <a:lstStyle/>
        <a:p>
          <a:endParaRPr lang="en-US"/>
        </a:p>
      </dgm:t>
    </dgm:pt>
    <dgm:pt modelId="{21749638-C60E-449C-A279-991E679F84FE}" type="sibTrans" cxnId="{7264FF16-D57F-433F-8552-C5C4D1513A05}">
      <dgm:prSet/>
      <dgm:spPr/>
      <dgm:t>
        <a:bodyPr/>
        <a:lstStyle/>
        <a:p>
          <a:endParaRPr lang="en-US"/>
        </a:p>
      </dgm:t>
    </dgm:pt>
    <dgm:pt modelId="{08993657-967B-4800-A0D6-BC98B21C5EA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D9032C-B4DE-456E-96E9-6B972E48F2AE}" type="parTrans" cxnId="{00FDE5F7-61AE-4647-BAE1-ED29A3948A6E}">
      <dgm:prSet/>
      <dgm:spPr/>
      <dgm:t>
        <a:bodyPr/>
        <a:lstStyle/>
        <a:p>
          <a:endParaRPr lang="en-US"/>
        </a:p>
      </dgm:t>
    </dgm:pt>
    <dgm:pt modelId="{A92D66E1-C213-4292-B70B-AA6F55F1F656}" type="sibTrans" cxnId="{00FDE5F7-61AE-4647-BAE1-ED29A3948A6E}">
      <dgm:prSet/>
      <dgm:spPr/>
      <dgm:t>
        <a:bodyPr/>
        <a:lstStyle/>
        <a:p>
          <a:endParaRPr lang="en-US"/>
        </a:p>
      </dgm:t>
    </dgm:pt>
    <dgm:pt modelId="{9D025260-461D-481C-8122-0DE441AF5C5F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6BBAC8F-62D7-4727-9E12-2114E80C2DEE}" type="parTrans" cxnId="{BCC6833E-0730-4235-898F-1B74C101DB9D}">
      <dgm:prSet/>
      <dgm:spPr/>
      <dgm:t>
        <a:bodyPr/>
        <a:lstStyle/>
        <a:p>
          <a:endParaRPr lang="en-US"/>
        </a:p>
      </dgm:t>
    </dgm:pt>
    <dgm:pt modelId="{3AEB864B-AC01-4CE1-A312-F56E67B77CB7}" type="sibTrans" cxnId="{BCC6833E-0730-4235-898F-1B74C101DB9D}">
      <dgm:prSet/>
      <dgm:spPr/>
      <dgm:t>
        <a:bodyPr/>
        <a:lstStyle/>
        <a:p>
          <a:endParaRPr lang="en-US"/>
        </a:p>
      </dgm:t>
    </dgm:pt>
    <dgm:pt modelId="{E365FCDD-7C28-4DE5-ADC1-ABE3EEC56FAE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B2F751-20DE-469E-9AC0-040AAA1A06E2}" type="parTrans" cxnId="{C4CD1204-0C3E-49A8-8B3C-6963164962A2}">
      <dgm:prSet/>
      <dgm:spPr/>
      <dgm:t>
        <a:bodyPr/>
        <a:lstStyle/>
        <a:p>
          <a:endParaRPr lang="en-US"/>
        </a:p>
      </dgm:t>
    </dgm:pt>
    <dgm:pt modelId="{12510E51-E26E-4A34-96D2-06A96001F0CA}" type="sibTrans" cxnId="{C4CD1204-0C3E-49A8-8B3C-6963164962A2}">
      <dgm:prSet/>
      <dgm:spPr/>
      <dgm:t>
        <a:bodyPr/>
        <a:lstStyle/>
        <a:p>
          <a:endParaRPr lang="en-US"/>
        </a:p>
      </dgm:t>
    </dgm:pt>
    <dgm:pt modelId="{9590F487-3B68-4C29-9F43-600907ACC6D3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B5368C-2800-4C18-9FD5-59FC4788AB48}" type="parTrans" cxnId="{B3B7C3A8-7F22-45AB-B083-1E9FAB30B306}">
      <dgm:prSet/>
      <dgm:spPr/>
      <dgm:t>
        <a:bodyPr/>
        <a:lstStyle/>
        <a:p>
          <a:endParaRPr lang="en-US"/>
        </a:p>
      </dgm:t>
    </dgm:pt>
    <dgm:pt modelId="{2760AC08-B3B8-44CF-8BA9-290BD47272D4}" type="sibTrans" cxnId="{B3B7C3A8-7F22-45AB-B083-1E9FAB30B306}">
      <dgm:prSet/>
      <dgm:spPr/>
      <dgm:t>
        <a:bodyPr/>
        <a:lstStyle/>
        <a:p>
          <a:endParaRPr lang="en-US"/>
        </a:p>
      </dgm:t>
    </dgm:pt>
    <dgm:pt modelId="{98A8C90D-5255-448E-8909-F7F92278828C}" type="pres">
      <dgm:prSet presAssocID="{EEC72B11-EAF5-490D-9808-1AC45AE54F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61E1ED-76E0-4DDC-9285-C2C1D7DC2207}" type="pres">
      <dgm:prSet presAssocID="{EA604929-FC27-4865-A8F2-0D48270429E2}" presName="root1" presStyleCnt="0"/>
      <dgm:spPr/>
    </dgm:pt>
    <dgm:pt modelId="{DDCEE7B7-788E-44C0-AB25-FD4B9734301D}" type="pres">
      <dgm:prSet presAssocID="{EA604929-FC27-4865-A8F2-0D48270429E2}" presName="LevelOneTextNode" presStyleLbl="node0" presStyleIdx="0" presStyleCnt="1" custScaleX="121865" custScaleY="395895">
        <dgm:presLayoutVars>
          <dgm:chPref val="3"/>
        </dgm:presLayoutVars>
      </dgm:prSet>
      <dgm:spPr/>
    </dgm:pt>
    <dgm:pt modelId="{86081A45-6EF8-46D8-A18E-3644C17F4087}" type="pres">
      <dgm:prSet presAssocID="{EA604929-FC27-4865-A8F2-0D48270429E2}" presName="level2hierChild" presStyleCnt="0"/>
      <dgm:spPr/>
    </dgm:pt>
    <dgm:pt modelId="{69AE4635-FB4D-45DF-B90D-128050B4F27E}" type="pres">
      <dgm:prSet presAssocID="{93CDF6A8-36F7-4245-B56B-170647D1E7EC}" presName="conn2-1" presStyleLbl="parChTrans1D2" presStyleIdx="0" presStyleCnt="2"/>
      <dgm:spPr/>
    </dgm:pt>
    <dgm:pt modelId="{0D710806-83D0-4BDF-852B-8D268A8FF16D}" type="pres">
      <dgm:prSet presAssocID="{93CDF6A8-36F7-4245-B56B-170647D1E7EC}" presName="connTx" presStyleLbl="parChTrans1D2" presStyleIdx="0" presStyleCnt="2"/>
      <dgm:spPr/>
    </dgm:pt>
    <dgm:pt modelId="{091D564C-78AE-4450-A39D-5264BBA3FFE6}" type="pres">
      <dgm:prSet presAssocID="{AE49DB1A-4AEA-4B2A-8E25-3248B596AC5B}" presName="root2" presStyleCnt="0"/>
      <dgm:spPr/>
    </dgm:pt>
    <dgm:pt modelId="{D4E7716A-3106-4B25-8E88-6D25937CE3AB}" type="pres">
      <dgm:prSet presAssocID="{AE49DB1A-4AEA-4B2A-8E25-3248B596AC5B}" presName="LevelTwoTextNode" presStyleLbl="node2" presStyleIdx="0" presStyleCnt="2">
        <dgm:presLayoutVars>
          <dgm:chPref val="3"/>
        </dgm:presLayoutVars>
      </dgm:prSet>
      <dgm:spPr/>
    </dgm:pt>
    <dgm:pt modelId="{41AB50F0-6FA3-4767-A46B-5F1377C51967}" type="pres">
      <dgm:prSet presAssocID="{AE49DB1A-4AEA-4B2A-8E25-3248B596AC5B}" presName="level3hierChild" presStyleCnt="0"/>
      <dgm:spPr/>
    </dgm:pt>
    <dgm:pt modelId="{3D524FDE-7FFF-4817-8940-CE1E38FB59CC}" type="pres">
      <dgm:prSet presAssocID="{DD96EC28-2227-4339-B6B3-75635CE6B1AA}" presName="conn2-1" presStyleLbl="parChTrans1D3" presStyleIdx="0" presStyleCnt="5"/>
      <dgm:spPr/>
    </dgm:pt>
    <dgm:pt modelId="{46CB4C3E-0422-4D16-BB4C-8F681B4F3DB1}" type="pres">
      <dgm:prSet presAssocID="{DD96EC28-2227-4339-B6B3-75635CE6B1AA}" presName="connTx" presStyleLbl="parChTrans1D3" presStyleIdx="0" presStyleCnt="5"/>
      <dgm:spPr/>
    </dgm:pt>
    <dgm:pt modelId="{DD1861F1-48B2-4BD9-B310-534AC81BBD84}" type="pres">
      <dgm:prSet presAssocID="{E6B61B51-E018-4809-B012-D24B7AE49A23}" presName="root2" presStyleCnt="0"/>
      <dgm:spPr/>
    </dgm:pt>
    <dgm:pt modelId="{A0152DA4-B30A-4B73-87CE-26E4403D5DF6}" type="pres">
      <dgm:prSet presAssocID="{E6B61B51-E018-4809-B012-D24B7AE49A23}" presName="LevelTwoTextNode" presStyleLbl="node3" presStyleIdx="0" presStyleCnt="5">
        <dgm:presLayoutVars>
          <dgm:chPref val="3"/>
        </dgm:presLayoutVars>
      </dgm:prSet>
      <dgm:spPr/>
    </dgm:pt>
    <dgm:pt modelId="{11EC5FA1-B9BD-4542-A93B-0EB5EBC416C6}" type="pres">
      <dgm:prSet presAssocID="{E6B61B51-E018-4809-B012-D24B7AE49A23}" presName="level3hierChild" presStyleCnt="0"/>
      <dgm:spPr/>
    </dgm:pt>
    <dgm:pt modelId="{1F7E4CF5-6DD4-4CBF-BB28-E1ECC2618F68}" type="pres">
      <dgm:prSet presAssocID="{63B2F751-20DE-469E-9AC0-040AAA1A06E2}" presName="conn2-1" presStyleLbl="parChTrans1D4" presStyleIdx="0" presStyleCnt="5"/>
      <dgm:spPr/>
    </dgm:pt>
    <dgm:pt modelId="{3E14D74A-9002-4F32-8951-13FFFEB15255}" type="pres">
      <dgm:prSet presAssocID="{63B2F751-20DE-469E-9AC0-040AAA1A06E2}" presName="connTx" presStyleLbl="parChTrans1D4" presStyleIdx="0" presStyleCnt="5"/>
      <dgm:spPr/>
    </dgm:pt>
    <dgm:pt modelId="{662BC016-1851-4806-AAA4-AAADC06C230B}" type="pres">
      <dgm:prSet presAssocID="{E365FCDD-7C28-4DE5-ADC1-ABE3EEC56FAE}" presName="root2" presStyleCnt="0"/>
      <dgm:spPr/>
    </dgm:pt>
    <dgm:pt modelId="{059DF070-2761-47B7-8ABB-F248BEC2744D}" type="pres">
      <dgm:prSet presAssocID="{E365FCDD-7C28-4DE5-ADC1-ABE3EEC56FAE}" presName="LevelTwoTextNode" presStyleLbl="node4" presStyleIdx="0" presStyleCnt="5">
        <dgm:presLayoutVars>
          <dgm:chPref val="3"/>
        </dgm:presLayoutVars>
      </dgm:prSet>
      <dgm:spPr/>
    </dgm:pt>
    <dgm:pt modelId="{11B70687-00EC-40CD-878D-994B3B4A2FA5}" type="pres">
      <dgm:prSet presAssocID="{E365FCDD-7C28-4DE5-ADC1-ABE3EEC56FAE}" presName="level3hierChild" presStyleCnt="0"/>
      <dgm:spPr/>
    </dgm:pt>
    <dgm:pt modelId="{423364EA-7FB5-43C3-8129-B1BF5786B353}" type="pres">
      <dgm:prSet presAssocID="{A046563C-DFA7-4DAB-AFDF-6E9BCAEE84FA}" presName="conn2-1" presStyleLbl="parChTrans1D3" presStyleIdx="1" presStyleCnt="5"/>
      <dgm:spPr/>
    </dgm:pt>
    <dgm:pt modelId="{8115EB83-FC7E-473B-9C1D-7115B829025B}" type="pres">
      <dgm:prSet presAssocID="{A046563C-DFA7-4DAB-AFDF-6E9BCAEE84FA}" presName="connTx" presStyleLbl="parChTrans1D3" presStyleIdx="1" presStyleCnt="5"/>
      <dgm:spPr/>
    </dgm:pt>
    <dgm:pt modelId="{7DB80D7C-A7D6-4EC3-A9E8-D66A5A1ED1B7}" type="pres">
      <dgm:prSet presAssocID="{61E7AF10-8EB5-4397-8444-F1CB740136AA}" presName="root2" presStyleCnt="0"/>
      <dgm:spPr/>
    </dgm:pt>
    <dgm:pt modelId="{12848649-7009-4C78-A9BB-B0B8389DB885}" type="pres">
      <dgm:prSet presAssocID="{61E7AF10-8EB5-4397-8444-F1CB740136AA}" presName="LevelTwoTextNode" presStyleLbl="node3" presStyleIdx="1" presStyleCnt="5">
        <dgm:presLayoutVars>
          <dgm:chPref val="3"/>
        </dgm:presLayoutVars>
      </dgm:prSet>
      <dgm:spPr/>
    </dgm:pt>
    <dgm:pt modelId="{8DF54D8E-8E14-4AA0-B15B-D9F9119C58F9}" type="pres">
      <dgm:prSet presAssocID="{61E7AF10-8EB5-4397-8444-F1CB740136AA}" presName="level3hierChild" presStyleCnt="0"/>
      <dgm:spPr/>
    </dgm:pt>
    <dgm:pt modelId="{EC1AB6CC-CA4B-4F29-BD0F-827CD9637601}" type="pres">
      <dgm:prSet presAssocID="{7304C7B2-EB1B-434D-A24F-D881186170B2}" presName="conn2-1" presStyleLbl="parChTrans1D4" presStyleIdx="1" presStyleCnt="5"/>
      <dgm:spPr/>
    </dgm:pt>
    <dgm:pt modelId="{5B2B80AE-44CF-46D3-8EAD-8CFDCF82624D}" type="pres">
      <dgm:prSet presAssocID="{7304C7B2-EB1B-434D-A24F-D881186170B2}" presName="connTx" presStyleLbl="parChTrans1D4" presStyleIdx="1" presStyleCnt="5"/>
      <dgm:spPr/>
    </dgm:pt>
    <dgm:pt modelId="{5926EF60-A54E-4F70-9C22-EE2A7129278C}" type="pres">
      <dgm:prSet presAssocID="{C0EEEE72-F8A5-4702-9609-F02CDC775703}" presName="root2" presStyleCnt="0"/>
      <dgm:spPr/>
    </dgm:pt>
    <dgm:pt modelId="{CBAB8F25-9FF5-4C2A-B71D-3D9B668BC953}" type="pres">
      <dgm:prSet presAssocID="{C0EEEE72-F8A5-4702-9609-F02CDC775703}" presName="LevelTwoTextNode" presStyleLbl="node4" presStyleIdx="1" presStyleCnt="5">
        <dgm:presLayoutVars>
          <dgm:chPref val="3"/>
        </dgm:presLayoutVars>
      </dgm:prSet>
      <dgm:spPr/>
    </dgm:pt>
    <dgm:pt modelId="{42263543-92B2-4270-BBA9-CB5E204DC256}" type="pres">
      <dgm:prSet presAssocID="{C0EEEE72-F8A5-4702-9609-F02CDC775703}" presName="level3hierChild" presStyleCnt="0"/>
      <dgm:spPr/>
    </dgm:pt>
    <dgm:pt modelId="{1FC3123D-5792-41B1-A7F7-59BCC350BEA5}" type="pres">
      <dgm:prSet presAssocID="{C9C135AB-537F-4BFD-BDBA-92FD5B0F00B0}" presName="conn2-1" presStyleLbl="parChTrans1D2" presStyleIdx="1" presStyleCnt="2"/>
      <dgm:spPr/>
    </dgm:pt>
    <dgm:pt modelId="{27713E94-B23C-4EC4-9854-8F677456151A}" type="pres">
      <dgm:prSet presAssocID="{C9C135AB-537F-4BFD-BDBA-92FD5B0F00B0}" presName="connTx" presStyleLbl="parChTrans1D2" presStyleIdx="1" presStyleCnt="2"/>
      <dgm:spPr/>
    </dgm:pt>
    <dgm:pt modelId="{9B0B4979-0A62-44BE-B5BA-A929C1D65B67}" type="pres">
      <dgm:prSet presAssocID="{54081035-E727-45F4-9B8C-2B42223A6911}" presName="root2" presStyleCnt="0"/>
      <dgm:spPr/>
    </dgm:pt>
    <dgm:pt modelId="{04DEDBE6-C7A3-4F2B-8081-9D5365D233B2}" type="pres">
      <dgm:prSet presAssocID="{54081035-E727-45F4-9B8C-2B42223A6911}" presName="LevelTwoTextNode" presStyleLbl="node2" presStyleIdx="1" presStyleCnt="2">
        <dgm:presLayoutVars>
          <dgm:chPref val="3"/>
        </dgm:presLayoutVars>
      </dgm:prSet>
      <dgm:spPr/>
    </dgm:pt>
    <dgm:pt modelId="{ADE9BF48-9ECD-490E-9E78-FE9B61DA4F49}" type="pres">
      <dgm:prSet presAssocID="{54081035-E727-45F4-9B8C-2B42223A6911}" presName="level3hierChild" presStyleCnt="0"/>
      <dgm:spPr/>
    </dgm:pt>
    <dgm:pt modelId="{75A61A26-16AC-480E-AAEB-90660D2BA184}" type="pres">
      <dgm:prSet presAssocID="{D18A094E-3A83-45B4-9069-B4CFFF733282}" presName="conn2-1" presStyleLbl="parChTrans1D3" presStyleIdx="2" presStyleCnt="5"/>
      <dgm:spPr/>
    </dgm:pt>
    <dgm:pt modelId="{3D1DCED9-DF07-4234-B0AE-9E1EB4B01378}" type="pres">
      <dgm:prSet presAssocID="{D18A094E-3A83-45B4-9069-B4CFFF733282}" presName="connTx" presStyleLbl="parChTrans1D3" presStyleIdx="2" presStyleCnt="5"/>
      <dgm:spPr/>
    </dgm:pt>
    <dgm:pt modelId="{AE88D8C6-A496-42EE-B50B-29287B0D06D2}" type="pres">
      <dgm:prSet presAssocID="{6BE39451-FCA4-4D74-A24B-D0FA0EE040F5}" presName="root2" presStyleCnt="0"/>
      <dgm:spPr/>
    </dgm:pt>
    <dgm:pt modelId="{8EFB55B5-8B3F-491A-905A-F0454C8EAD17}" type="pres">
      <dgm:prSet presAssocID="{6BE39451-FCA4-4D74-A24B-D0FA0EE040F5}" presName="LevelTwoTextNode" presStyleLbl="node3" presStyleIdx="2" presStyleCnt="5">
        <dgm:presLayoutVars>
          <dgm:chPref val="3"/>
        </dgm:presLayoutVars>
      </dgm:prSet>
      <dgm:spPr/>
    </dgm:pt>
    <dgm:pt modelId="{26F1CD01-1F92-4FFA-BAFB-ECA281829509}" type="pres">
      <dgm:prSet presAssocID="{6BE39451-FCA4-4D74-A24B-D0FA0EE040F5}" presName="level3hierChild" presStyleCnt="0"/>
      <dgm:spPr/>
    </dgm:pt>
    <dgm:pt modelId="{9D2948D4-9677-45C9-A930-D4E59A396C36}" type="pres">
      <dgm:prSet presAssocID="{D8D9032C-B4DE-456E-96E9-6B972E48F2AE}" presName="conn2-1" presStyleLbl="parChTrans1D4" presStyleIdx="2" presStyleCnt="5"/>
      <dgm:spPr/>
    </dgm:pt>
    <dgm:pt modelId="{1A024605-8DA0-48FE-91CE-E8CBA33088A5}" type="pres">
      <dgm:prSet presAssocID="{D8D9032C-B4DE-456E-96E9-6B972E48F2AE}" presName="connTx" presStyleLbl="parChTrans1D4" presStyleIdx="2" presStyleCnt="5"/>
      <dgm:spPr/>
    </dgm:pt>
    <dgm:pt modelId="{BB69520C-ACE1-4A4B-A0AC-A66F8EE92DE1}" type="pres">
      <dgm:prSet presAssocID="{08993657-967B-4800-A0D6-BC98B21C5EAB}" presName="root2" presStyleCnt="0"/>
      <dgm:spPr/>
    </dgm:pt>
    <dgm:pt modelId="{6211AFA0-A406-473C-979C-04C6797CF3F7}" type="pres">
      <dgm:prSet presAssocID="{08993657-967B-4800-A0D6-BC98B21C5EAB}" presName="LevelTwoTextNode" presStyleLbl="node4" presStyleIdx="2" presStyleCnt="5">
        <dgm:presLayoutVars>
          <dgm:chPref val="3"/>
        </dgm:presLayoutVars>
      </dgm:prSet>
      <dgm:spPr/>
    </dgm:pt>
    <dgm:pt modelId="{FFD46262-20D8-4463-A2E8-32C897D915E2}" type="pres">
      <dgm:prSet presAssocID="{08993657-967B-4800-A0D6-BC98B21C5EAB}" presName="level3hierChild" presStyleCnt="0"/>
      <dgm:spPr/>
    </dgm:pt>
    <dgm:pt modelId="{88C0BFE6-22ED-40F2-ADD3-FDF149090CCE}" type="pres">
      <dgm:prSet presAssocID="{9166E536-C709-4CF3-9EE1-2102B8E9D2E0}" presName="conn2-1" presStyleLbl="parChTrans1D3" presStyleIdx="3" presStyleCnt="5"/>
      <dgm:spPr/>
    </dgm:pt>
    <dgm:pt modelId="{6A2D0973-45B6-40A2-A678-B5A491158705}" type="pres">
      <dgm:prSet presAssocID="{9166E536-C709-4CF3-9EE1-2102B8E9D2E0}" presName="connTx" presStyleLbl="parChTrans1D3" presStyleIdx="3" presStyleCnt="5"/>
      <dgm:spPr/>
    </dgm:pt>
    <dgm:pt modelId="{1B3C1ED4-1B27-48F3-9155-968A491295D0}" type="pres">
      <dgm:prSet presAssocID="{EA1D7744-3025-48AB-8241-D4B74225509B}" presName="root2" presStyleCnt="0"/>
      <dgm:spPr/>
    </dgm:pt>
    <dgm:pt modelId="{116E8D17-597E-46CF-8CDB-549A0D8A36E4}" type="pres">
      <dgm:prSet presAssocID="{EA1D7744-3025-48AB-8241-D4B74225509B}" presName="LevelTwoTextNode" presStyleLbl="node3" presStyleIdx="3" presStyleCnt="5">
        <dgm:presLayoutVars>
          <dgm:chPref val="3"/>
        </dgm:presLayoutVars>
      </dgm:prSet>
      <dgm:spPr/>
    </dgm:pt>
    <dgm:pt modelId="{2EDA604D-ED7C-4A7F-BFDB-0F9CB0594286}" type="pres">
      <dgm:prSet presAssocID="{EA1D7744-3025-48AB-8241-D4B74225509B}" presName="level3hierChild" presStyleCnt="0"/>
      <dgm:spPr/>
    </dgm:pt>
    <dgm:pt modelId="{B0FF05D4-1C4F-4340-A95C-732E65069F6D}" type="pres">
      <dgm:prSet presAssocID="{F6BBAC8F-62D7-4727-9E12-2114E80C2DEE}" presName="conn2-1" presStyleLbl="parChTrans1D4" presStyleIdx="3" presStyleCnt="5"/>
      <dgm:spPr/>
    </dgm:pt>
    <dgm:pt modelId="{D21C1BA9-95EB-4C4C-9B53-D419680E2D9F}" type="pres">
      <dgm:prSet presAssocID="{F6BBAC8F-62D7-4727-9E12-2114E80C2DEE}" presName="connTx" presStyleLbl="parChTrans1D4" presStyleIdx="3" presStyleCnt="5"/>
      <dgm:spPr/>
    </dgm:pt>
    <dgm:pt modelId="{DACBC7FE-C2FF-41C4-AB03-F7FE20F2CEDD}" type="pres">
      <dgm:prSet presAssocID="{9D025260-461D-481C-8122-0DE441AF5C5F}" presName="root2" presStyleCnt="0"/>
      <dgm:spPr/>
    </dgm:pt>
    <dgm:pt modelId="{D76A72B7-1B7B-4574-AE6A-37567EC5C277}" type="pres">
      <dgm:prSet presAssocID="{9D025260-461D-481C-8122-0DE441AF5C5F}" presName="LevelTwoTextNode" presStyleLbl="node4" presStyleIdx="3" presStyleCnt="5">
        <dgm:presLayoutVars>
          <dgm:chPref val="3"/>
        </dgm:presLayoutVars>
      </dgm:prSet>
      <dgm:spPr/>
    </dgm:pt>
    <dgm:pt modelId="{5AFB30A0-12B2-4ED4-900B-F9534BED95D0}" type="pres">
      <dgm:prSet presAssocID="{9D025260-461D-481C-8122-0DE441AF5C5F}" presName="level3hierChild" presStyleCnt="0"/>
      <dgm:spPr/>
    </dgm:pt>
    <dgm:pt modelId="{13525955-2AB7-49B5-8F7A-FBD6408D4DEA}" type="pres">
      <dgm:prSet presAssocID="{E28D13C5-3523-4C2A-AF47-91D45C99B74D}" presName="conn2-1" presStyleLbl="parChTrans1D3" presStyleIdx="4" presStyleCnt="5"/>
      <dgm:spPr/>
    </dgm:pt>
    <dgm:pt modelId="{73DC8707-86DA-4266-BF0B-08774311AC44}" type="pres">
      <dgm:prSet presAssocID="{E28D13C5-3523-4C2A-AF47-91D45C99B74D}" presName="connTx" presStyleLbl="parChTrans1D3" presStyleIdx="4" presStyleCnt="5"/>
      <dgm:spPr/>
    </dgm:pt>
    <dgm:pt modelId="{E653D1CF-AE88-4D1A-8428-009EE0F74074}" type="pres">
      <dgm:prSet presAssocID="{65FD41EE-8D64-45E1-BB5D-C8F7483210F2}" presName="root2" presStyleCnt="0"/>
      <dgm:spPr/>
    </dgm:pt>
    <dgm:pt modelId="{5638B17F-0D1A-41A4-830D-11D7506E5BE9}" type="pres">
      <dgm:prSet presAssocID="{65FD41EE-8D64-45E1-BB5D-C8F7483210F2}" presName="LevelTwoTextNode" presStyleLbl="node3" presStyleIdx="4" presStyleCnt="5">
        <dgm:presLayoutVars>
          <dgm:chPref val="3"/>
        </dgm:presLayoutVars>
      </dgm:prSet>
      <dgm:spPr/>
    </dgm:pt>
    <dgm:pt modelId="{73B3835F-D667-4CD9-BA51-FF3EE0720BED}" type="pres">
      <dgm:prSet presAssocID="{65FD41EE-8D64-45E1-BB5D-C8F7483210F2}" presName="level3hierChild" presStyleCnt="0"/>
      <dgm:spPr/>
    </dgm:pt>
    <dgm:pt modelId="{0B755619-C39C-469A-93BE-7DD4A49CD5E2}" type="pres">
      <dgm:prSet presAssocID="{83B5368C-2800-4C18-9FD5-59FC4788AB48}" presName="conn2-1" presStyleLbl="parChTrans1D4" presStyleIdx="4" presStyleCnt="5"/>
      <dgm:spPr/>
    </dgm:pt>
    <dgm:pt modelId="{53876D79-6E13-4EF6-A5A2-C07C116862DE}" type="pres">
      <dgm:prSet presAssocID="{83B5368C-2800-4C18-9FD5-59FC4788AB48}" presName="connTx" presStyleLbl="parChTrans1D4" presStyleIdx="4" presStyleCnt="5"/>
      <dgm:spPr/>
    </dgm:pt>
    <dgm:pt modelId="{B031B7FF-C98D-421D-BB9D-2761A2BA137A}" type="pres">
      <dgm:prSet presAssocID="{9590F487-3B68-4C29-9F43-600907ACC6D3}" presName="root2" presStyleCnt="0"/>
      <dgm:spPr/>
    </dgm:pt>
    <dgm:pt modelId="{4315D74A-4F49-44F0-A7AB-AA015B9A5128}" type="pres">
      <dgm:prSet presAssocID="{9590F487-3B68-4C29-9F43-600907ACC6D3}" presName="LevelTwoTextNode" presStyleLbl="node4" presStyleIdx="4" presStyleCnt="5">
        <dgm:presLayoutVars>
          <dgm:chPref val="3"/>
        </dgm:presLayoutVars>
      </dgm:prSet>
      <dgm:spPr/>
    </dgm:pt>
    <dgm:pt modelId="{21744AA6-C8F0-4CEB-9272-A4B962D65CFB}" type="pres">
      <dgm:prSet presAssocID="{9590F487-3B68-4C29-9F43-600907ACC6D3}" presName="level3hierChild" presStyleCnt="0"/>
      <dgm:spPr/>
    </dgm:pt>
  </dgm:ptLst>
  <dgm:cxnLst>
    <dgm:cxn modelId="{22511D01-230B-44D1-8974-75B64FE8A3F4}" type="presOf" srcId="{E6B61B51-E018-4809-B012-D24B7AE49A23}" destId="{A0152DA4-B30A-4B73-87CE-26E4403D5DF6}" srcOrd="0" destOrd="0" presId="urn:microsoft.com/office/officeart/2005/8/layout/hierarchy2"/>
    <dgm:cxn modelId="{8ACA5102-CB7D-4D3B-A2C2-D3DDB1B24C3D}" type="presOf" srcId="{E365FCDD-7C28-4DE5-ADC1-ABE3EEC56FAE}" destId="{059DF070-2761-47B7-8ABB-F248BEC2744D}" srcOrd="0" destOrd="0" presId="urn:microsoft.com/office/officeart/2005/8/layout/hierarchy2"/>
    <dgm:cxn modelId="{C4CD1204-0C3E-49A8-8B3C-6963164962A2}" srcId="{E6B61B51-E018-4809-B012-D24B7AE49A23}" destId="{E365FCDD-7C28-4DE5-ADC1-ABE3EEC56FAE}" srcOrd="0" destOrd="0" parTransId="{63B2F751-20DE-469E-9AC0-040AAA1A06E2}" sibTransId="{12510E51-E26E-4A34-96D2-06A96001F0CA}"/>
    <dgm:cxn modelId="{8C69FD05-A832-4BBC-834E-41A1027C5596}" type="presOf" srcId="{9590F487-3B68-4C29-9F43-600907ACC6D3}" destId="{4315D74A-4F49-44F0-A7AB-AA015B9A5128}" srcOrd="0" destOrd="0" presId="urn:microsoft.com/office/officeart/2005/8/layout/hierarchy2"/>
    <dgm:cxn modelId="{14E4F006-E974-46F9-B331-0325F2AB4A48}" srcId="{54081035-E727-45F4-9B8C-2B42223A6911}" destId="{6BE39451-FCA4-4D74-A24B-D0FA0EE040F5}" srcOrd="0" destOrd="0" parTransId="{D18A094E-3A83-45B4-9069-B4CFFF733282}" sibTransId="{3C7C7A4C-92F6-4238-A052-94E6E66B52D1}"/>
    <dgm:cxn modelId="{3E728409-9642-4700-8EB9-9FCC10B12E40}" srcId="{54081035-E727-45F4-9B8C-2B42223A6911}" destId="{65FD41EE-8D64-45E1-BB5D-C8F7483210F2}" srcOrd="2" destOrd="0" parTransId="{E28D13C5-3523-4C2A-AF47-91D45C99B74D}" sibTransId="{37D050C6-D6F3-4F5A-BFC1-3532F2573F33}"/>
    <dgm:cxn modelId="{99F30D0B-93E5-4B1B-B080-BAB38B2BDD4E}" type="presOf" srcId="{A046563C-DFA7-4DAB-AFDF-6E9BCAEE84FA}" destId="{8115EB83-FC7E-473B-9C1D-7115B829025B}" srcOrd="1" destOrd="0" presId="urn:microsoft.com/office/officeart/2005/8/layout/hierarchy2"/>
    <dgm:cxn modelId="{8F921B0C-5D2E-4BAF-BD92-2E5DA38DAFF8}" type="presOf" srcId="{D8D9032C-B4DE-456E-96E9-6B972E48F2AE}" destId="{1A024605-8DA0-48FE-91CE-E8CBA33088A5}" srcOrd="1" destOrd="0" presId="urn:microsoft.com/office/officeart/2005/8/layout/hierarchy2"/>
    <dgm:cxn modelId="{C49AA40C-1BEE-416F-9A23-483531137E9D}" type="presOf" srcId="{DD96EC28-2227-4339-B6B3-75635CE6B1AA}" destId="{46CB4C3E-0422-4D16-BB4C-8F681B4F3DB1}" srcOrd="1" destOrd="0" presId="urn:microsoft.com/office/officeart/2005/8/layout/hierarchy2"/>
    <dgm:cxn modelId="{AF179F0D-DC57-4D01-8942-186A806A0331}" type="presOf" srcId="{6BE39451-FCA4-4D74-A24B-D0FA0EE040F5}" destId="{8EFB55B5-8B3F-491A-905A-F0454C8EAD17}" srcOrd="0" destOrd="0" presId="urn:microsoft.com/office/officeart/2005/8/layout/hierarchy2"/>
    <dgm:cxn modelId="{10C3A60F-6A8C-4B96-993A-1E914B21AAE6}" type="presOf" srcId="{93CDF6A8-36F7-4245-B56B-170647D1E7EC}" destId="{69AE4635-FB4D-45DF-B90D-128050B4F27E}" srcOrd="0" destOrd="0" presId="urn:microsoft.com/office/officeart/2005/8/layout/hierarchy2"/>
    <dgm:cxn modelId="{7264FF16-D57F-433F-8552-C5C4D1513A05}" srcId="{61E7AF10-8EB5-4397-8444-F1CB740136AA}" destId="{C0EEEE72-F8A5-4702-9609-F02CDC775703}" srcOrd="0" destOrd="0" parTransId="{7304C7B2-EB1B-434D-A24F-D881186170B2}" sibTransId="{21749638-C60E-449C-A279-991E679F84FE}"/>
    <dgm:cxn modelId="{9006D91A-40BB-463A-A305-8730834022C0}" srcId="{54081035-E727-45F4-9B8C-2B42223A6911}" destId="{EA1D7744-3025-48AB-8241-D4B74225509B}" srcOrd="1" destOrd="0" parTransId="{9166E536-C709-4CF3-9EE1-2102B8E9D2E0}" sibTransId="{648AD18F-6A3C-428D-8960-B1DB801B1A55}"/>
    <dgm:cxn modelId="{08DF9420-A28D-463A-B67E-76AFA393440C}" type="presOf" srcId="{7304C7B2-EB1B-434D-A24F-D881186170B2}" destId="{5B2B80AE-44CF-46D3-8EAD-8CFDCF82624D}" srcOrd="1" destOrd="0" presId="urn:microsoft.com/office/officeart/2005/8/layout/hierarchy2"/>
    <dgm:cxn modelId="{FFA55021-3E42-4A16-8A52-966C6266A873}" srcId="{EA604929-FC27-4865-A8F2-0D48270429E2}" destId="{54081035-E727-45F4-9B8C-2B42223A6911}" srcOrd="1" destOrd="0" parTransId="{C9C135AB-537F-4BFD-BDBA-92FD5B0F00B0}" sibTransId="{6938B2CC-367F-4859-B77E-E5585E1DF619}"/>
    <dgm:cxn modelId="{B4099A22-1B9F-4113-90F4-CE7F911075E5}" type="presOf" srcId="{54081035-E727-45F4-9B8C-2B42223A6911}" destId="{04DEDBE6-C7A3-4F2B-8081-9D5365D233B2}" srcOrd="0" destOrd="0" presId="urn:microsoft.com/office/officeart/2005/8/layout/hierarchy2"/>
    <dgm:cxn modelId="{A1E50B34-460C-4876-B646-A15DF21B9DBF}" type="presOf" srcId="{63B2F751-20DE-469E-9AC0-040AAA1A06E2}" destId="{1F7E4CF5-6DD4-4CBF-BB28-E1ECC2618F68}" srcOrd="0" destOrd="0" presId="urn:microsoft.com/office/officeart/2005/8/layout/hierarchy2"/>
    <dgm:cxn modelId="{31042C37-A65E-40C7-9543-AE007E92F97D}" type="presOf" srcId="{9166E536-C709-4CF3-9EE1-2102B8E9D2E0}" destId="{88C0BFE6-22ED-40F2-ADD3-FDF149090CCE}" srcOrd="0" destOrd="0" presId="urn:microsoft.com/office/officeart/2005/8/layout/hierarchy2"/>
    <dgm:cxn modelId="{BCC6833E-0730-4235-898F-1B74C101DB9D}" srcId="{EA1D7744-3025-48AB-8241-D4B74225509B}" destId="{9D025260-461D-481C-8122-0DE441AF5C5F}" srcOrd="0" destOrd="0" parTransId="{F6BBAC8F-62D7-4727-9E12-2114E80C2DEE}" sibTransId="{3AEB864B-AC01-4CE1-A312-F56E67B77CB7}"/>
    <dgm:cxn modelId="{63AFE940-0C92-4745-9A37-C13AED1AEB6F}" type="presOf" srcId="{EA1D7744-3025-48AB-8241-D4B74225509B}" destId="{116E8D17-597E-46CF-8CDB-549A0D8A36E4}" srcOrd="0" destOrd="0" presId="urn:microsoft.com/office/officeart/2005/8/layout/hierarchy2"/>
    <dgm:cxn modelId="{EE263A41-8E8C-4A6F-84FA-34F3515ADC1E}" type="presOf" srcId="{C0EEEE72-F8A5-4702-9609-F02CDC775703}" destId="{CBAB8F25-9FF5-4C2A-B71D-3D9B668BC953}" srcOrd="0" destOrd="0" presId="urn:microsoft.com/office/officeart/2005/8/layout/hierarchy2"/>
    <dgm:cxn modelId="{32B7E86E-48DF-4B9F-9CDF-C8FCB5CA3C69}" type="presOf" srcId="{D18A094E-3A83-45B4-9069-B4CFFF733282}" destId="{3D1DCED9-DF07-4234-B0AE-9E1EB4B01378}" srcOrd="1" destOrd="0" presId="urn:microsoft.com/office/officeart/2005/8/layout/hierarchy2"/>
    <dgm:cxn modelId="{B34F8B55-CB9C-4A28-8EEB-5799915970C3}" srcId="{AE49DB1A-4AEA-4B2A-8E25-3248B596AC5B}" destId="{E6B61B51-E018-4809-B012-D24B7AE49A23}" srcOrd="0" destOrd="0" parTransId="{DD96EC28-2227-4339-B6B3-75635CE6B1AA}" sibTransId="{B6EF1FE5-6B3F-4F15-BF56-1EC7176C9E8D}"/>
    <dgm:cxn modelId="{65DD517C-1215-48E9-9B3C-6D28688C0AC9}" type="presOf" srcId="{E28D13C5-3523-4C2A-AF47-91D45C99B74D}" destId="{13525955-2AB7-49B5-8F7A-FBD6408D4DEA}" srcOrd="0" destOrd="0" presId="urn:microsoft.com/office/officeart/2005/8/layout/hierarchy2"/>
    <dgm:cxn modelId="{80627383-6F45-4A60-B2EE-FC2C3FF374C6}" type="presOf" srcId="{9166E536-C709-4CF3-9EE1-2102B8E9D2E0}" destId="{6A2D0973-45B6-40A2-A678-B5A491158705}" srcOrd="1" destOrd="0" presId="urn:microsoft.com/office/officeart/2005/8/layout/hierarchy2"/>
    <dgm:cxn modelId="{DF442889-E41B-40FF-BB99-FC51CBE60C56}" type="presOf" srcId="{9D025260-461D-481C-8122-0DE441AF5C5F}" destId="{D76A72B7-1B7B-4574-AE6A-37567EC5C277}" srcOrd="0" destOrd="0" presId="urn:microsoft.com/office/officeart/2005/8/layout/hierarchy2"/>
    <dgm:cxn modelId="{DF08F08E-FBE8-493E-B2DC-E5BFD85824EA}" type="presOf" srcId="{C9C135AB-537F-4BFD-BDBA-92FD5B0F00B0}" destId="{27713E94-B23C-4EC4-9854-8F677456151A}" srcOrd="1" destOrd="0" presId="urn:microsoft.com/office/officeart/2005/8/layout/hierarchy2"/>
    <dgm:cxn modelId="{31907894-9A3D-4FCD-BE6B-4B2E10DBC140}" type="presOf" srcId="{65FD41EE-8D64-45E1-BB5D-C8F7483210F2}" destId="{5638B17F-0D1A-41A4-830D-11D7506E5BE9}" srcOrd="0" destOrd="0" presId="urn:microsoft.com/office/officeart/2005/8/layout/hierarchy2"/>
    <dgm:cxn modelId="{53AF8697-616C-4312-A599-C96F0ED5C8DD}" srcId="{EA604929-FC27-4865-A8F2-0D48270429E2}" destId="{AE49DB1A-4AEA-4B2A-8E25-3248B596AC5B}" srcOrd="0" destOrd="0" parTransId="{93CDF6A8-36F7-4245-B56B-170647D1E7EC}" sibTransId="{A59AF219-6EEE-44BC-8F9A-D5B3940389CB}"/>
    <dgm:cxn modelId="{F40FA29E-0BFC-4E3C-A22D-F43A2F6ABCED}" type="presOf" srcId="{EEC72B11-EAF5-490D-9808-1AC45AE54F74}" destId="{98A8C90D-5255-448E-8909-F7F92278828C}" srcOrd="0" destOrd="0" presId="urn:microsoft.com/office/officeart/2005/8/layout/hierarchy2"/>
    <dgm:cxn modelId="{8E7461A0-69AC-46CB-BE62-5B4D530CF559}" type="presOf" srcId="{AE49DB1A-4AEA-4B2A-8E25-3248B596AC5B}" destId="{D4E7716A-3106-4B25-8E88-6D25937CE3AB}" srcOrd="0" destOrd="0" presId="urn:microsoft.com/office/officeart/2005/8/layout/hierarchy2"/>
    <dgm:cxn modelId="{87C5C2A2-BC4B-455D-8BC9-CD35794A2D84}" type="presOf" srcId="{D18A094E-3A83-45B4-9069-B4CFFF733282}" destId="{75A61A26-16AC-480E-AAEB-90660D2BA184}" srcOrd="0" destOrd="0" presId="urn:microsoft.com/office/officeart/2005/8/layout/hierarchy2"/>
    <dgm:cxn modelId="{2FC840A6-743F-4900-9DAE-78EE62488D6E}" type="presOf" srcId="{C9C135AB-537F-4BFD-BDBA-92FD5B0F00B0}" destId="{1FC3123D-5792-41B1-A7F7-59BCC350BEA5}" srcOrd="0" destOrd="0" presId="urn:microsoft.com/office/officeart/2005/8/layout/hierarchy2"/>
    <dgm:cxn modelId="{B3B7C3A8-7F22-45AB-B083-1E9FAB30B306}" srcId="{65FD41EE-8D64-45E1-BB5D-C8F7483210F2}" destId="{9590F487-3B68-4C29-9F43-600907ACC6D3}" srcOrd="0" destOrd="0" parTransId="{83B5368C-2800-4C18-9FD5-59FC4788AB48}" sibTransId="{2760AC08-B3B8-44CF-8BA9-290BD47272D4}"/>
    <dgm:cxn modelId="{373BF9AB-217B-4F86-A4F2-1A986C6F2570}" type="presOf" srcId="{08993657-967B-4800-A0D6-BC98B21C5EAB}" destId="{6211AFA0-A406-473C-979C-04C6797CF3F7}" srcOrd="0" destOrd="0" presId="urn:microsoft.com/office/officeart/2005/8/layout/hierarchy2"/>
    <dgm:cxn modelId="{D891F3AC-F3DC-42D1-BACE-78DC46526187}" srcId="{AE49DB1A-4AEA-4B2A-8E25-3248B596AC5B}" destId="{61E7AF10-8EB5-4397-8444-F1CB740136AA}" srcOrd="1" destOrd="0" parTransId="{A046563C-DFA7-4DAB-AFDF-6E9BCAEE84FA}" sibTransId="{CD6F4271-E75D-410A-B85E-05087E25BF71}"/>
    <dgm:cxn modelId="{F6C540B2-3ED1-496F-A27E-392690BDC582}" type="presOf" srcId="{A046563C-DFA7-4DAB-AFDF-6E9BCAEE84FA}" destId="{423364EA-7FB5-43C3-8129-B1BF5786B353}" srcOrd="0" destOrd="0" presId="urn:microsoft.com/office/officeart/2005/8/layout/hierarchy2"/>
    <dgm:cxn modelId="{818D1EBF-7E19-47F2-B0BF-D677177541E7}" type="presOf" srcId="{63B2F751-20DE-469E-9AC0-040AAA1A06E2}" destId="{3E14D74A-9002-4F32-8951-13FFFEB15255}" srcOrd="1" destOrd="0" presId="urn:microsoft.com/office/officeart/2005/8/layout/hierarchy2"/>
    <dgm:cxn modelId="{3D6998C4-C97D-48C4-A8F0-7C6F570B03D2}" type="presOf" srcId="{D8D9032C-B4DE-456E-96E9-6B972E48F2AE}" destId="{9D2948D4-9677-45C9-A930-D4E59A396C36}" srcOrd="0" destOrd="0" presId="urn:microsoft.com/office/officeart/2005/8/layout/hierarchy2"/>
    <dgm:cxn modelId="{DBF0CAC8-E217-4CB1-8CCF-79708653397D}" type="presOf" srcId="{E28D13C5-3523-4C2A-AF47-91D45C99B74D}" destId="{73DC8707-86DA-4266-BF0B-08774311AC44}" srcOrd="1" destOrd="0" presId="urn:microsoft.com/office/officeart/2005/8/layout/hierarchy2"/>
    <dgm:cxn modelId="{9AFC40CB-31BE-4757-9159-C027A3928C4A}" type="presOf" srcId="{7304C7B2-EB1B-434D-A24F-D881186170B2}" destId="{EC1AB6CC-CA4B-4F29-BD0F-827CD9637601}" srcOrd="0" destOrd="0" presId="urn:microsoft.com/office/officeart/2005/8/layout/hierarchy2"/>
    <dgm:cxn modelId="{9670A2CB-D8C0-405C-A78B-44F880D5D6A4}" type="presOf" srcId="{83B5368C-2800-4C18-9FD5-59FC4788AB48}" destId="{53876D79-6E13-4EF6-A5A2-C07C116862DE}" srcOrd="1" destOrd="0" presId="urn:microsoft.com/office/officeart/2005/8/layout/hierarchy2"/>
    <dgm:cxn modelId="{6F2A58CC-F26B-4233-B5B8-CE6FE46FD590}" type="presOf" srcId="{EA604929-FC27-4865-A8F2-0D48270429E2}" destId="{DDCEE7B7-788E-44C0-AB25-FD4B9734301D}" srcOrd="0" destOrd="0" presId="urn:microsoft.com/office/officeart/2005/8/layout/hierarchy2"/>
    <dgm:cxn modelId="{63646CD5-BC8F-416F-A0CE-B73C7FE46B5A}" type="presOf" srcId="{F6BBAC8F-62D7-4727-9E12-2114E80C2DEE}" destId="{B0FF05D4-1C4F-4340-A95C-732E65069F6D}" srcOrd="0" destOrd="0" presId="urn:microsoft.com/office/officeart/2005/8/layout/hierarchy2"/>
    <dgm:cxn modelId="{D0BDAAD9-7BCD-4B68-99D3-0EA6CF9EC60E}" type="presOf" srcId="{93CDF6A8-36F7-4245-B56B-170647D1E7EC}" destId="{0D710806-83D0-4BDF-852B-8D268A8FF16D}" srcOrd="1" destOrd="0" presId="urn:microsoft.com/office/officeart/2005/8/layout/hierarchy2"/>
    <dgm:cxn modelId="{11811FDB-4391-4163-B58D-A1C2E922160A}" srcId="{EEC72B11-EAF5-490D-9808-1AC45AE54F74}" destId="{EA604929-FC27-4865-A8F2-0D48270429E2}" srcOrd="0" destOrd="0" parTransId="{D0F48F24-2A2C-49AB-9CF4-29D0296A2701}" sibTransId="{5C32BCA4-E099-4661-8CB8-F60733EA7685}"/>
    <dgm:cxn modelId="{E6BC4AE9-4519-4737-A671-1841D5C4EBAB}" type="presOf" srcId="{DD96EC28-2227-4339-B6B3-75635CE6B1AA}" destId="{3D524FDE-7FFF-4817-8940-CE1E38FB59CC}" srcOrd="0" destOrd="0" presId="urn:microsoft.com/office/officeart/2005/8/layout/hierarchy2"/>
    <dgm:cxn modelId="{A25F4CEE-8541-4262-ABC0-637412AC3377}" type="presOf" srcId="{83B5368C-2800-4C18-9FD5-59FC4788AB48}" destId="{0B755619-C39C-469A-93BE-7DD4A49CD5E2}" srcOrd="0" destOrd="0" presId="urn:microsoft.com/office/officeart/2005/8/layout/hierarchy2"/>
    <dgm:cxn modelId="{F52526EF-FDCD-4EFE-B036-907508E6F387}" type="presOf" srcId="{F6BBAC8F-62D7-4727-9E12-2114E80C2DEE}" destId="{D21C1BA9-95EB-4C4C-9B53-D419680E2D9F}" srcOrd="1" destOrd="0" presId="urn:microsoft.com/office/officeart/2005/8/layout/hierarchy2"/>
    <dgm:cxn modelId="{C348A2F4-94C8-4B43-A176-374BD9A5735D}" type="presOf" srcId="{61E7AF10-8EB5-4397-8444-F1CB740136AA}" destId="{12848649-7009-4C78-A9BB-B0B8389DB885}" srcOrd="0" destOrd="0" presId="urn:microsoft.com/office/officeart/2005/8/layout/hierarchy2"/>
    <dgm:cxn modelId="{00FDE5F7-61AE-4647-BAE1-ED29A3948A6E}" srcId="{6BE39451-FCA4-4D74-A24B-D0FA0EE040F5}" destId="{08993657-967B-4800-A0D6-BC98B21C5EAB}" srcOrd="0" destOrd="0" parTransId="{D8D9032C-B4DE-456E-96E9-6B972E48F2AE}" sibTransId="{A92D66E1-C213-4292-B70B-AA6F55F1F656}"/>
    <dgm:cxn modelId="{35EB45FE-8B72-4018-A0DD-041C220F67EE}" type="presParOf" srcId="{98A8C90D-5255-448E-8909-F7F92278828C}" destId="{E261E1ED-76E0-4DDC-9285-C2C1D7DC2207}" srcOrd="0" destOrd="0" presId="urn:microsoft.com/office/officeart/2005/8/layout/hierarchy2"/>
    <dgm:cxn modelId="{156FDF8E-308B-4ACD-9972-3CCDA0296BD6}" type="presParOf" srcId="{E261E1ED-76E0-4DDC-9285-C2C1D7DC2207}" destId="{DDCEE7B7-788E-44C0-AB25-FD4B9734301D}" srcOrd="0" destOrd="0" presId="urn:microsoft.com/office/officeart/2005/8/layout/hierarchy2"/>
    <dgm:cxn modelId="{CF93B04B-2728-4691-AED8-606F37E14B05}" type="presParOf" srcId="{E261E1ED-76E0-4DDC-9285-C2C1D7DC2207}" destId="{86081A45-6EF8-46D8-A18E-3644C17F4087}" srcOrd="1" destOrd="0" presId="urn:microsoft.com/office/officeart/2005/8/layout/hierarchy2"/>
    <dgm:cxn modelId="{7BB17B78-0FA6-4E74-9199-9BAE59BD331C}" type="presParOf" srcId="{86081A45-6EF8-46D8-A18E-3644C17F4087}" destId="{69AE4635-FB4D-45DF-B90D-128050B4F27E}" srcOrd="0" destOrd="0" presId="urn:microsoft.com/office/officeart/2005/8/layout/hierarchy2"/>
    <dgm:cxn modelId="{4F9B615E-13CE-47FD-8FE1-A9C4EC9FF844}" type="presParOf" srcId="{69AE4635-FB4D-45DF-B90D-128050B4F27E}" destId="{0D710806-83D0-4BDF-852B-8D268A8FF16D}" srcOrd="0" destOrd="0" presId="urn:microsoft.com/office/officeart/2005/8/layout/hierarchy2"/>
    <dgm:cxn modelId="{84AD4AF8-8145-470D-8203-055544AC2FFE}" type="presParOf" srcId="{86081A45-6EF8-46D8-A18E-3644C17F4087}" destId="{091D564C-78AE-4450-A39D-5264BBA3FFE6}" srcOrd="1" destOrd="0" presId="urn:microsoft.com/office/officeart/2005/8/layout/hierarchy2"/>
    <dgm:cxn modelId="{EF4ED879-4405-4B5B-89AE-0BC1C6690C4D}" type="presParOf" srcId="{091D564C-78AE-4450-A39D-5264BBA3FFE6}" destId="{D4E7716A-3106-4B25-8E88-6D25937CE3AB}" srcOrd="0" destOrd="0" presId="urn:microsoft.com/office/officeart/2005/8/layout/hierarchy2"/>
    <dgm:cxn modelId="{274C27E7-5C89-4FD0-9C42-4E5C9C020C2D}" type="presParOf" srcId="{091D564C-78AE-4450-A39D-5264BBA3FFE6}" destId="{41AB50F0-6FA3-4767-A46B-5F1377C51967}" srcOrd="1" destOrd="0" presId="urn:microsoft.com/office/officeart/2005/8/layout/hierarchy2"/>
    <dgm:cxn modelId="{864E20B2-C5A6-43D0-8D79-CCC6713CC553}" type="presParOf" srcId="{41AB50F0-6FA3-4767-A46B-5F1377C51967}" destId="{3D524FDE-7FFF-4817-8940-CE1E38FB59CC}" srcOrd="0" destOrd="0" presId="urn:microsoft.com/office/officeart/2005/8/layout/hierarchy2"/>
    <dgm:cxn modelId="{1B79D332-48F7-453C-BBE6-81E8258D6509}" type="presParOf" srcId="{3D524FDE-7FFF-4817-8940-CE1E38FB59CC}" destId="{46CB4C3E-0422-4D16-BB4C-8F681B4F3DB1}" srcOrd="0" destOrd="0" presId="urn:microsoft.com/office/officeart/2005/8/layout/hierarchy2"/>
    <dgm:cxn modelId="{59A6E8A3-BB9F-43DB-8960-54E82E60B3C4}" type="presParOf" srcId="{41AB50F0-6FA3-4767-A46B-5F1377C51967}" destId="{DD1861F1-48B2-4BD9-B310-534AC81BBD84}" srcOrd="1" destOrd="0" presId="urn:microsoft.com/office/officeart/2005/8/layout/hierarchy2"/>
    <dgm:cxn modelId="{26EE1D93-7DC2-4D1B-80B6-46AE627A0337}" type="presParOf" srcId="{DD1861F1-48B2-4BD9-B310-534AC81BBD84}" destId="{A0152DA4-B30A-4B73-87CE-26E4403D5DF6}" srcOrd="0" destOrd="0" presId="urn:microsoft.com/office/officeart/2005/8/layout/hierarchy2"/>
    <dgm:cxn modelId="{2DB3FC01-7FB2-437C-B8C1-A1E1ABA1206B}" type="presParOf" srcId="{DD1861F1-48B2-4BD9-B310-534AC81BBD84}" destId="{11EC5FA1-B9BD-4542-A93B-0EB5EBC416C6}" srcOrd="1" destOrd="0" presId="urn:microsoft.com/office/officeart/2005/8/layout/hierarchy2"/>
    <dgm:cxn modelId="{A2E5E708-6C3B-45F1-B372-6412FD5A4DDF}" type="presParOf" srcId="{11EC5FA1-B9BD-4542-A93B-0EB5EBC416C6}" destId="{1F7E4CF5-6DD4-4CBF-BB28-E1ECC2618F68}" srcOrd="0" destOrd="0" presId="urn:microsoft.com/office/officeart/2005/8/layout/hierarchy2"/>
    <dgm:cxn modelId="{7EE3B798-8D0F-4C72-B130-A7FB3762819C}" type="presParOf" srcId="{1F7E4CF5-6DD4-4CBF-BB28-E1ECC2618F68}" destId="{3E14D74A-9002-4F32-8951-13FFFEB15255}" srcOrd="0" destOrd="0" presId="urn:microsoft.com/office/officeart/2005/8/layout/hierarchy2"/>
    <dgm:cxn modelId="{6E250C0C-C2C9-4881-85C0-84D1B7479C7B}" type="presParOf" srcId="{11EC5FA1-B9BD-4542-A93B-0EB5EBC416C6}" destId="{662BC016-1851-4806-AAA4-AAADC06C230B}" srcOrd="1" destOrd="0" presId="urn:microsoft.com/office/officeart/2005/8/layout/hierarchy2"/>
    <dgm:cxn modelId="{A6B216A3-7C3E-4880-8B8F-90C38262788B}" type="presParOf" srcId="{662BC016-1851-4806-AAA4-AAADC06C230B}" destId="{059DF070-2761-47B7-8ABB-F248BEC2744D}" srcOrd="0" destOrd="0" presId="urn:microsoft.com/office/officeart/2005/8/layout/hierarchy2"/>
    <dgm:cxn modelId="{9AB374E7-4031-4295-AABD-C7C4836A2989}" type="presParOf" srcId="{662BC016-1851-4806-AAA4-AAADC06C230B}" destId="{11B70687-00EC-40CD-878D-994B3B4A2FA5}" srcOrd="1" destOrd="0" presId="urn:microsoft.com/office/officeart/2005/8/layout/hierarchy2"/>
    <dgm:cxn modelId="{B1239C4D-4BF2-4FB4-9306-3960098A3D31}" type="presParOf" srcId="{41AB50F0-6FA3-4767-A46B-5F1377C51967}" destId="{423364EA-7FB5-43C3-8129-B1BF5786B353}" srcOrd="2" destOrd="0" presId="urn:microsoft.com/office/officeart/2005/8/layout/hierarchy2"/>
    <dgm:cxn modelId="{ECD40834-F636-4821-B047-BC880B4269B1}" type="presParOf" srcId="{423364EA-7FB5-43C3-8129-B1BF5786B353}" destId="{8115EB83-FC7E-473B-9C1D-7115B829025B}" srcOrd="0" destOrd="0" presId="urn:microsoft.com/office/officeart/2005/8/layout/hierarchy2"/>
    <dgm:cxn modelId="{25ABF7AF-F65B-44EA-A933-E4717CC086C1}" type="presParOf" srcId="{41AB50F0-6FA3-4767-A46B-5F1377C51967}" destId="{7DB80D7C-A7D6-4EC3-A9E8-D66A5A1ED1B7}" srcOrd="3" destOrd="0" presId="urn:microsoft.com/office/officeart/2005/8/layout/hierarchy2"/>
    <dgm:cxn modelId="{0DE6C02E-1C1F-4A09-8518-2FEFD7CEA159}" type="presParOf" srcId="{7DB80D7C-A7D6-4EC3-A9E8-D66A5A1ED1B7}" destId="{12848649-7009-4C78-A9BB-B0B8389DB885}" srcOrd="0" destOrd="0" presId="urn:microsoft.com/office/officeart/2005/8/layout/hierarchy2"/>
    <dgm:cxn modelId="{3F244BF0-5615-43AA-8B07-1DFF6A01431A}" type="presParOf" srcId="{7DB80D7C-A7D6-4EC3-A9E8-D66A5A1ED1B7}" destId="{8DF54D8E-8E14-4AA0-B15B-D9F9119C58F9}" srcOrd="1" destOrd="0" presId="urn:microsoft.com/office/officeart/2005/8/layout/hierarchy2"/>
    <dgm:cxn modelId="{171F6191-1140-4056-BB08-BA596D8C8999}" type="presParOf" srcId="{8DF54D8E-8E14-4AA0-B15B-D9F9119C58F9}" destId="{EC1AB6CC-CA4B-4F29-BD0F-827CD9637601}" srcOrd="0" destOrd="0" presId="urn:microsoft.com/office/officeart/2005/8/layout/hierarchy2"/>
    <dgm:cxn modelId="{BF7029BC-AF3D-4027-A3D3-6560EC667824}" type="presParOf" srcId="{EC1AB6CC-CA4B-4F29-BD0F-827CD9637601}" destId="{5B2B80AE-44CF-46D3-8EAD-8CFDCF82624D}" srcOrd="0" destOrd="0" presId="urn:microsoft.com/office/officeart/2005/8/layout/hierarchy2"/>
    <dgm:cxn modelId="{0820245A-46CD-49A7-B5A1-9A93BFBB952E}" type="presParOf" srcId="{8DF54D8E-8E14-4AA0-B15B-D9F9119C58F9}" destId="{5926EF60-A54E-4F70-9C22-EE2A7129278C}" srcOrd="1" destOrd="0" presId="urn:microsoft.com/office/officeart/2005/8/layout/hierarchy2"/>
    <dgm:cxn modelId="{4DA443BC-DEBE-482D-9F9F-4B6D18D5786F}" type="presParOf" srcId="{5926EF60-A54E-4F70-9C22-EE2A7129278C}" destId="{CBAB8F25-9FF5-4C2A-B71D-3D9B668BC953}" srcOrd="0" destOrd="0" presId="urn:microsoft.com/office/officeart/2005/8/layout/hierarchy2"/>
    <dgm:cxn modelId="{E10669A6-BD89-432C-AD80-9F579D666AC1}" type="presParOf" srcId="{5926EF60-A54E-4F70-9C22-EE2A7129278C}" destId="{42263543-92B2-4270-BBA9-CB5E204DC256}" srcOrd="1" destOrd="0" presId="urn:microsoft.com/office/officeart/2005/8/layout/hierarchy2"/>
    <dgm:cxn modelId="{F691A277-1E6E-421A-BC57-D4FFCBB094D5}" type="presParOf" srcId="{86081A45-6EF8-46D8-A18E-3644C17F4087}" destId="{1FC3123D-5792-41B1-A7F7-59BCC350BEA5}" srcOrd="2" destOrd="0" presId="urn:microsoft.com/office/officeart/2005/8/layout/hierarchy2"/>
    <dgm:cxn modelId="{2EE57516-1A64-43AA-BDC4-CDE1EB05382C}" type="presParOf" srcId="{1FC3123D-5792-41B1-A7F7-59BCC350BEA5}" destId="{27713E94-B23C-4EC4-9854-8F677456151A}" srcOrd="0" destOrd="0" presId="urn:microsoft.com/office/officeart/2005/8/layout/hierarchy2"/>
    <dgm:cxn modelId="{FA04411A-CAE8-4782-874A-E053681659F1}" type="presParOf" srcId="{86081A45-6EF8-46D8-A18E-3644C17F4087}" destId="{9B0B4979-0A62-44BE-B5BA-A929C1D65B67}" srcOrd="3" destOrd="0" presId="urn:microsoft.com/office/officeart/2005/8/layout/hierarchy2"/>
    <dgm:cxn modelId="{9BA55CA6-779E-44BA-9AC5-A34233DE54DA}" type="presParOf" srcId="{9B0B4979-0A62-44BE-B5BA-A929C1D65B67}" destId="{04DEDBE6-C7A3-4F2B-8081-9D5365D233B2}" srcOrd="0" destOrd="0" presId="urn:microsoft.com/office/officeart/2005/8/layout/hierarchy2"/>
    <dgm:cxn modelId="{78194781-C201-48B0-AAF4-04C68E9DCB3F}" type="presParOf" srcId="{9B0B4979-0A62-44BE-B5BA-A929C1D65B67}" destId="{ADE9BF48-9ECD-490E-9E78-FE9B61DA4F49}" srcOrd="1" destOrd="0" presId="urn:microsoft.com/office/officeart/2005/8/layout/hierarchy2"/>
    <dgm:cxn modelId="{D3E244DF-6827-40FA-81B0-2661AE19B1C7}" type="presParOf" srcId="{ADE9BF48-9ECD-490E-9E78-FE9B61DA4F49}" destId="{75A61A26-16AC-480E-AAEB-90660D2BA184}" srcOrd="0" destOrd="0" presId="urn:microsoft.com/office/officeart/2005/8/layout/hierarchy2"/>
    <dgm:cxn modelId="{6F90C114-CC8D-4007-9B93-5AAF2544FB49}" type="presParOf" srcId="{75A61A26-16AC-480E-AAEB-90660D2BA184}" destId="{3D1DCED9-DF07-4234-B0AE-9E1EB4B01378}" srcOrd="0" destOrd="0" presId="urn:microsoft.com/office/officeart/2005/8/layout/hierarchy2"/>
    <dgm:cxn modelId="{9A420FCB-CDD1-4364-AF9C-54BAC6672696}" type="presParOf" srcId="{ADE9BF48-9ECD-490E-9E78-FE9B61DA4F49}" destId="{AE88D8C6-A496-42EE-B50B-29287B0D06D2}" srcOrd="1" destOrd="0" presId="urn:microsoft.com/office/officeart/2005/8/layout/hierarchy2"/>
    <dgm:cxn modelId="{DF850451-CF93-4632-968F-93C26E7A4E96}" type="presParOf" srcId="{AE88D8C6-A496-42EE-B50B-29287B0D06D2}" destId="{8EFB55B5-8B3F-491A-905A-F0454C8EAD17}" srcOrd="0" destOrd="0" presId="urn:microsoft.com/office/officeart/2005/8/layout/hierarchy2"/>
    <dgm:cxn modelId="{CD16E685-CDBD-43F0-ADEE-A590D0F1656A}" type="presParOf" srcId="{AE88D8C6-A496-42EE-B50B-29287B0D06D2}" destId="{26F1CD01-1F92-4FFA-BAFB-ECA281829509}" srcOrd="1" destOrd="0" presId="urn:microsoft.com/office/officeart/2005/8/layout/hierarchy2"/>
    <dgm:cxn modelId="{5E527529-DBFE-44A5-9BC3-233F2618B4F3}" type="presParOf" srcId="{26F1CD01-1F92-4FFA-BAFB-ECA281829509}" destId="{9D2948D4-9677-45C9-A930-D4E59A396C36}" srcOrd="0" destOrd="0" presId="urn:microsoft.com/office/officeart/2005/8/layout/hierarchy2"/>
    <dgm:cxn modelId="{1B1BFE18-3F7F-4FC2-8A59-4EC86837D5F2}" type="presParOf" srcId="{9D2948D4-9677-45C9-A930-D4E59A396C36}" destId="{1A024605-8DA0-48FE-91CE-E8CBA33088A5}" srcOrd="0" destOrd="0" presId="urn:microsoft.com/office/officeart/2005/8/layout/hierarchy2"/>
    <dgm:cxn modelId="{05F262E8-7FBB-49F5-BE94-7FFE3D76F0D8}" type="presParOf" srcId="{26F1CD01-1F92-4FFA-BAFB-ECA281829509}" destId="{BB69520C-ACE1-4A4B-A0AC-A66F8EE92DE1}" srcOrd="1" destOrd="0" presId="urn:microsoft.com/office/officeart/2005/8/layout/hierarchy2"/>
    <dgm:cxn modelId="{963AF3D0-AE68-4B08-ACB6-D58704C1FB6F}" type="presParOf" srcId="{BB69520C-ACE1-4A4B-A0AC-A66F8EE92DE1}" destId="{6211AFA0-A406-473C-979C-04C6797CF3F7}" srcOrd="0" destOrd="0" presId="urn:microsoft.com/office/officeart/2005/8/layout/hierarchy2"/>
    <dgm:cxn modelId="{57AE603E-4EF0-44FD-8EF5-C158F84F300E}" type="presParOf" srcId="{BB69520C-ACE1-4A4B-A0AC-A66F8EE92DE1}" destId="{FFD46262-20D8-4463-A2E8-32C897D915E2}" srcOrd="1" destOrd="0" presId="urn:microsoft.com/office/officeart/2005/8/layout/hierarchy2"/>
    <dgm:cxn modelId="{A21BCF7D-585A-4012-BB5C-7CFFEE649836}" type="presParOf" srcId="{ADE9BF48-9ECD-490E-9E78-FE9B61DA4F49}" destId="{88C0BFE6-22ED-40F2-ADD3-FDF149090CCE}" srcOrd="2" destOrd="0" presId="urn:microsoft.com/office/officeart/2005/8/layout/hierarchy2"/>
    <dgm:cxn modelId="{3992EED9-86B0-4CD7-9D90-A8EC7A65CF99}" type="presParOf" srcId="{88C0BFE6-22ED-40F2-ADD3-FDF149090CCE}" destId="{6A2D0973-45B6-40A2-A678-B5A491158705}" srcOrd="0" destOrd="0" presId="urn:microsoft.com/office/officeart/2005/8/layout/hierarchy2"/>
    <dgm:cxn modelId="{6FF157AB-885C-42DB-BA0C-3728FCAF10AB}" type="presParOf" srcId="{ADE9BF48-9ECD-490E-9E78-FE9B61DA4F49}" destId="{1B3C1ED4-1B27-48F3-9155-968A491295D0}" srcOrd="3" destOrd="0" presId="urn:microsoft.com/office/officeart/2005/8/layout/hierarchy2"/>
    <dgm:cxn modelId="{A1914074-5071-4047-92B7-5A97FF766C83}" type="presParOf" srcId="{1B3C1ED4-1B27-48F3-9155-968A491295D0}" destId="{116E8D17-597E-46CF-8CDB-549A0D8A36E4}" srcOrd="0" destOrd="0" presId="urn:microsoft.com/office/officeart/2005/8/layout/hierarchy2"/>
    <dgm:cxn modelId="{EB1B7A81-E91B-4C1C-BC6A-E99BC16F2CC0}" type="presParOf" srcId="{1B3C1ED4-1B27-48F3-9155-968A491295D0}" destId="{2EDA604D-ED7C-4A7F-BFDB-0F9CB0594286}" srcOrd="1" destOrd="0" presId="urn:microsoft.com/office/officeart/2005/8/layout/hierarchy2"/>
    <dgm:cxn modelId="{C23FC3C0-DF56-4A52-90B1-2E082B43A019}" type="presParOf" srcId="{2EDA604D-ED7C-4A7F-BFDB-0F9CB0594286}" destId="{B0FF05D4-1C4F-4340-A95C-732E65069F6D}" srcOrd="0" destOrd="0" presId="urn:microsoft.com/office/officeart/2005/8/layout/hierarchy2"/>
    <dgm:cxn modelId="{6F04DCCC-EFB4-4756-9913-AFA46CB3C55D}" type="presParOf" srcId="{B0FF05D4-1C4F-4340-A95C-732E65069F6D}" destId="{D21C1BA9-95EB-4C4C-9B53-D419680E2D9F}" srcOrd="0" destOrd="0" presId="urn:microsoft.com/office/officeart/2005/8/layout/hierarchy2"/>
    <dgm:cxn modelId="{5B94422A-FB34-427B-91CD-1428117A82B1}" type="presParOf" srcId="{2EDA604D-ED7C-4A7F-BFDB-0F9CB0594286}" destId="{DACBC7FE-C2FF-41C4-AB03-F7FE20F2CEDD}" srcOrd="1" destOrd="0" presId="urn:microsoft.com/office/officeart/2005/8/layout/hierarchy2"/>
    <dgm:cxn modelId="{E9BF0C45-A3A6-4150-B2AA-C8EB9254E1C7}" type="presParOf" srcId="{DACBC7FE-C2FF-41C4-AB03-F7FE20F2CEDD}" destId="{D76A72B7-1B7B-4574-AE6A-37567EC5C277}" srcOrd="0" destOrd="0" presId="urn:microsoft.com/office/officeart/2005/8/layout/hierarchy2"/>
    <dgm:cxn modelId="{79F3417A-E54F-42AA-99BE-42E272662CC1}" type="presParOf" srcId="{DACBC7FE-C2FF-41C4-AB03-F7FE20F2CEDD}" destId="{5AFB30A0-12B2-4ED4-900B-F9534BED95D0}" srcOrd="1" destOrd="0" presId="urn:microsoft.com/office/officeart/2005/8/layout/hierarchy2"/>
    <dgm:cxn modelId="{83E6CE85-7ADB-4EA2-868C-E99EF906D222}" type="presParOf" srcId="{ADE9BF48-9ECD-490E-9E78-FE9B61DA4F49}" destId="{13525955-2AB7-49B5-8F7A-FBD6408D4DEA}" srcOrd="4" destOrd="0" presId="urn:microsoft.com/office/officeart/2005/8/layout/hierarchy2"/>
    <dgm:cxn modelId="{D38467DD-7F9F-489A-848A-BC87B2B08B7E}" type="presParOf" srcId="{13525955-2AB7-49B5-8F7A-FBD6408D4DEA}" destId="{73DC8707-86DA-4266-BF0B-08774311AC44}" srcOrd="0" destOrd="0" presId="urn:microsoft.com/office/officeart/2005/8/layout/hierarchy2"/>
    <dgm:cxn modelId="{1597E8BB-1A6E-4FE4-8103-683BF6CC9D0D}" type="presParOf" srcId="{ADE9BF48-9ECD-490E-9E78-FE9B61DA4F49}" destId="{E653D1CF-AE88-4D1A-8428-009EE0F74074}" srcOrd="5" destOrd="0" presId="urn:microsoft.com/office/officeart/2005/8/layout/hierarchy2"/>
    <dgm:cxn modelId="{E06C80B7-D656-4BD6-B823-C35AE046D307}" type="presParOf" srcId="{E653D1CF-AE88-4D1A-8428-009EE0F74074}" destId="{5638B17F-0D1A-41A4-830D-11D7506E5BE9}" srcOrd="0" destOrd="0" presId="urn:microsoft.com/office/officeart/2005/8/layout/hierarchy2"/>
    <dgm:cxn modelId="{2B01A3D7-F42B-4947-B8BF-B347614E4B0B}" type="presParOf" srcId="{E653D1CF-AE88-4D1A-8428-009EE0F74074}" destId="{73B3835F-D667-4CD9-BA51-FF3EE0720BED}" srcOrd="1" destOrd="0" presId="urn:microsoft.com/office/officeart/2005/8/layout/hierarchy2"/>
    <dgm:cxn modelId="{D45422D5-2521-4B6D-88C7-4AE3947DC1D3}" type="presParOf" srcId="{73B3835F-D667-4CD9-BA51-FF3EE0720BED}" destId="{0B755619-C39C-469A-93BE-7DD4A49CD5E2}" srcOrd="0" destOrd="0" presId="urn:microsoft.com/office/officeart/2005/8/layout/hierarchy2"/>
    <dgm:cxn modelId="{A6B3FC02-B9E4-4D07-BD6D-648E2A5D24BC}" type="presParOf" srcId="{0B755619-C39C-469A-93BE-7DD4A49CD5E2}" destId="{53876D79-6E13-4EF6-A5A2-C07C116862DE}" srcOrd="0" destOrd="0" presId="urn:microsoft.com/office/officeart/2005/8/layout/hierarchy2"/>
    <dgm:cxn modelId="{5C979956-8534-4968-B40C-12F337DF58FE}" type="presParOf" srcId="{73B3835F-D667-4CD9-BA51-FF3EE0720BED}" destId="{B031B7FF-C98D-421D-BB9D-2761A2BA137A}" srcOrd="1" destOrd="0" presId="urn:microsoft.com/office/officeart/2005/8/layout/hierarchy2"/>
    <dgm:cxn modelId="{67EDDBA6-1C2E-45D9-9F17-B1AAA3CD2319}" type="presParOf" srcId="{B031B7FF-C98D-421D-BB9D-2761A2BA137A}" destId="{4315D74A-4F49-44F0-A7AB-AA015B9A5128}" srcOrd="0" destOrd="0" presId="urn:microsoft.com/office/officeart/2005/8/layout/hierarchy2"/>
    <dgm:cxn modelId="{98EBEFE0-74D8-425B-8D4B-EA7D52453B38}" type="presParOf" srcId="{B031B7FF-C98D-421D-BB9D-2761A2BA137A}" destId="{21744AA6-C8F0-4CEB-9272-A4B962D65C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0BD0AA-06EF-401D-9A29-32260A6F9BA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A3870-0111-4C63-A2E6-7D2C0893C9FB}">
      <dgm:prSet phldrT="[Text]" custT="1"/>
      <dgm:spPr>
        <a:solidFill>
          <a:schemeClr val="bg1"/>
        </a:solidFill>
        <a:ln w="19050"/>
      </dgm:spPr>
      <dgm:t>
        <a:bodyPr/>
        <a:lstStyle/>
        <a:p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এদের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সাইটোপ্লাজম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দানাদার</a:t>
          </a:r>
          <a:endParaRPr lang="en-US" sz="4300" dirty="0">
            <a:solidFill>
              <a:schemeClr val="tx1"/>
            </a:solidFill>
          </a:endParaRPr>
        </a:p>
      </dgm:t>
    </dgm:pt>
    <dgm:pt modelId="{8D116DE4-6B1A-434F-81E4-2F409D2C63CE}" type="parTrans" cxnId="{A6BBD958-39A2-404B-828F-44192756128C}">
      <dgm:prSet/>
      <dgm:spPr/>
      <dgm:t>
        <a:bodyPr/>
        <a:lstStyle/>
        <a:p>
          <a:endParaRPr lang="en-US"/>
        </a:p>
      </dgm:t>
    </dgm:pt>
    <dgm:pt modelId="{B0359BAA-185D-46D3-98AF-B692163AFC45}" type="sibTrans" cxnId="{A6BBD958-39A2-404B-828F-44192756128C}">
      <dgm:prSet/>
      <dgm:spPr/>
      <dgm:t>
        <a:bodyPr/>
        <a:lstStyle/>
        <a:p>
          <a:endParaRPr lang="en-US"/>
        </a:p>
      </dgm:t>
    </dgm:pt>
    <dgm:pt modelId="{2CEA3834-726B-4383-9FEC-E143F818F464}">
      <dgm:prSet phldrT="[Text]"/>
      <dgm:spPr>
        <a:solidFill>
          <a:schemeClr val="bg1"/>
        </a:solidFill>
        <a:ln w="19050"/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এদের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সাইটোপ্লাজমে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অঙ্গাণু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মাইটোকন্ড্রিয়া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গলজি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বডি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কিন্তু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নিউক্লিয়াস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solidFill>
              <a:schemeClr val="tx1"/>
            </a:solidFill>
          </a:endParaRPr>
        </a:p>
      </dgm:t>
    </dgm:pt>
    <dgm:pt modelId="{5F77B799-23FB-4307-8B13-19A6BF520C6A}" type="parTrans" cxnId="{FE7097C5-234B-44E4-B579-32C0E880EEBF}">
      <dgm:prSet/>
      <dgm:spPr/>
      <dgm:t>
        <a:bodyPr/>
        <a:lstStyle/>
        <a:p>
          <a:endParaRPr lang="en-US"/>
        </a:p>
      </dgm:t>
    </dgm:pt>
    <dgm:pt modelId="{CF5D95D4-03EF-4123-80AB-9EC596F08C11}" type="sibTrans" cxnId="{FE7097C5-234B-44E4-B579-32C0E880EEBF}">
      <dgm:prSet/>
      <dgm:spPr/>
      <dgm:t>
        <a:bodyPr/>
        <a:lstStyle/>
        <a:p>
          <a:endParaRPr lang="en-US"/>
        </a:p>
      </dgm:t>
    </dgm:pt>
    <dgm:pt modelId="{07C2AF61-5778-4917-8620-B9B2086F55E0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/>
      </dgm:spPr>
      <dgm:t>
        <a:bodyPr/>
        <a:lstStyle/>
        <a:p>
          <a:r>
            <a:rPr lang="en-US" dirty="0"/>
            <a:t>  </a:t>
          </a:r>
        </a:p>
      </dgm:t>
    </dgm:pt>
    <dgm:pt modelId="{97430037-235F-4E23-8CC9-AC937A3267E8}" type="sibTrans" cxnId="{9458F4C6-499E-4E79-A208-27FFAC5F3023}">
      <dgm:prSet/>
      <dgm:spPr/>
      <dgm:t>
        <a:bodyPr/>
        <a:lstStyle/>
        <a:p>
          <a:endParaRPr lang="en-US"/>
        </a:p>
      </dgm:t>
    </dgm:pt>
    <dgm:pt modelId="{F964F8EE-7157-4C93-B8C5-1C574401D349}" type="parTrans" cxnId="{9458F4C6-499E-4E79-A208-27FFAC5F3023}">
      <dgm:prSet/>
      <dgm:spPr/>
      <dgm:t>
        <a:bodyPr/>
        <a:lstStyle/>
        <a:p>
          <a:endParaRPr lang="en-US"/>
        </a:p>
      </dgm:t>
    </dgm:pt>
    <dgm:pt modelId="{CE1E6273-67C1-49E7-8C76-663357817253}" type="pres">
      <dgm:prSet presAssocID="{CA0BD0AA-06EF-401D-9A29-32260A6F9B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900D37-CCF2-444F-B2F0-DD879EF41BB0}" type="pres">
      <dgm:prSet presAssocID="{07C2AF61-5778-4917-8620-B9B2086F55E0}" presName="root1" presStyleCnt="0"/>
      <dgm:spPr/>
    </dgm:pt>
    <dgm:pt modelId="{A72CE186-5E6D-4F31-B92C-AC2DB109B11A}" type="pres">
      <dgm:prSet presAssocID="{07C2AF61-5778-4917-8620-B9B2086F55E0}" presName="LevelOneTextNode" presStyleLbl="node0" presStyleIdx="0" presStyleCnt="1" custScaleX="163986" custScaleY="169208" custLinFactNeighborX="2783" custLinFactNeighborY="-7889">
        <dgm:presLayoutVars>
          <dgm:chPref val="3"/>
        </dgm:presLayoutVars>
      </dgm:prSet>
      <dgm:spPr/>
    </dgm:pt>
    <dgm:pt modelId="{14318159-AD30-4B64-866C-F6F0952FF9C8}" type="pres">
      <dgm:prSet presAssocID="{07C2AF61-5778-4917-8620-B9B2086F55E0}" presName="level2hierChild" presStyleCnt="0"/>
      <dgm:spPr/>
    </dgm:pt>
    <dgm:pt modelId="{0C9F5926-2479-4F1F-9598-855AEE1FA94B}" type="pres">
      <dgm:prSet presAssocID="{8D116DE4-6B1A-434F-81E4-2F409D2C63CE}" presName="conn2-1" presStyleLbl="parChTrans1D2" presStyleIdx="0" presStyleCnt="2"/>
      <dgm:spPr/>
    </dgm:pt>
    <dgm:pt modelId="{8DA2207E-6B51-4093-AF4A-BEC617C83A83}" type="pres">
      <dgm:prSet presAssocID="{8D116DE4-6B1A-434F-81E4-2F409D2C63CE}" presName="connTx" presStyleLbl="parChTrans1D2" presStyleIdx="0" presStyleCnt="2"/>
      <dgm:spPr/>
    </dgm:pt>
    <dgm:pt modelId="{8ACDC713-1024-4F25-B313-A3770B841F5C}" type="pres">
      <dgm:prSet presAssocID="{D92A3870-0111-4C63-A2E6-7D2C0893C9FB}" presName="root2" presStyleCnt="0"/>
      <dgm:spPr/>
    </dgm:pt>
    <dgm:pt modelId="{695490B0-7ED7-4956-B973-63442D793B96}" type="pres">
      <dgm:prSet presAssocID="{D92A3870-0111-4C63-A2E6-7D2C0893C9FB}" presName="LevelTwoTextNode" presStyleLbl="node2" presStyleIdx="0" presStyleCnt="2">
        <dgm:presLayoutVars>
          <dgm:chPref val="3"/>
        </dgm:presLayoutVars>
      </dgm:prSet>
      <dgm:spPr/>
    </dgm:pt>
    <dgm:pt modelId="{387F60DE-15EA-4939-AFCF-227008E62E6C}" type="pres">
      <dgm:prSet presAssocID="{D92A3870-0111-4C63-A2E6-7D2C0893C9FB}" presName="level3hierChild" presStyleCnt="0"/>
      <dgm:spPr/>
    </dgm:pt>
    <dgm:pt modelId="{DC22553A-C1A8-4FB6-A5E7-D1098117CA16}" type="pres">
      <dgm:prSet presAssocID="{5F77B799-23FB-4307-8B13-19A6BF520C6A}" presName="conn2-1" presStyleLbl="parChTrans1D2" presStyleIdx="1" presStyleCnt="2"/>
      <dgm:spPr/>
    </dgm:pt>
    <dgm:pt modelId="{C0186394-16C7-4BE8-8431-662314187BD7}" type="pres">
      <dgm:prSet presAssocID="{5F77B799-23FB-4307-8B13-19A6BF520C6A}" presName="connTx" presStyleLbl="parChTrans1D2" presStyleIdx="1" presStyleCnt="2"/>
      <dgm:spPr/>
    </dgm:pt>
    <dgm:pt modelId="{4691D746-E6BE-4497-B20F-4DC2B2B176DF}" type="pres">
      <dgm:prSet presAssocID="{2CEA3834-726B-4383-9FEC-E143F818F464}" presName="root2" presStyleCnt="0"/>
      <dgm:spPr/>
    </dgm:pt>
    <dgm:pt modelId="{084C6D16-6054-49EE-B53D-A282BA415C66}" type="pres">
      <dgm:prSet presAssocID="{2CEA3834-726B-4383-9FEC-E143F818F464}" presName="LevelTwoTextNode" presStyleLbl="node2" presStyleIdx="1" presStyleCnt="2">
        <dgm:presLayoutVars>
          <dgm:chPref val="3"/>
        </dgm:presLayoutVars>
      </dgm:prSet>
      <dgm:spPr/>
    </dgm:pt>
    <dgm:pt modelId="{077C1E42-F2AB-4FA2-B564-64C5E0A26182}" type="pres">
      <dgm:prSet presAssocID="{2CEA3834-726B-4383-9FEC-E143F818F464}" presName="level3hierChild" presStyleCnt="0"/>
      <dgm:spPr/>
    </dgm:pt>
  </dgm:ptLst>
  <dgm:cxnLst>
    <dgm:cxn modelId="{1AA1200C-149C-476F-92B3-767331B540F8}" type="presOf" srcId="{8D116DE4-6B1A-434F-81E4-2F409D2C63CE}" destId="{8DA2207E-6B51-4093-AF4A-BEC617C83A83}" srcOrd="1" destOrd="0" presId="urn:microsoft.com/office/officeart/2005/8/layout/hierarchy2"/>
    <dgm:cxn modelId="{2B1DB722-81C3-4653-B98D-BFC13624C82B}" type="presOf" srcId="{2CEA3834-726B-4383-9FEC-E143F818F464}" destId="{084C6D16-6054-49EE-B53D-A282BA415C66}" srcOrd="0" destOrd="0" presId="urn:microsoft.com/office/officeart/2005/8/layout/hierarchy2"/>
    <dgm:cxn modelId="{6B687545-8EF3-4CE1-AA3F-614E2D75AA1D}" type="presOf" srcId="{5F77B799-23FB-4307-8B13-19A6BF520C6A}" destId="{DC22553A-C1A8-4FB6-A5E7-D1098117CA16}" srcOrd="0" destOrd="0" presId="urn:microsoft.com/office/officeart/2005/8/layout/hierarchy2"/>
    <dgm:cxn modelId="{A6BBD958-39A2-404B-828F-44192756128C}" srcId="{07C2AF61-5778-4917-8620-B9B2086F55E0}" destId="{D92A3870-0111-4C63-A2E6-7D2C0893C9FB}" srcOrd="0" destOrd="0" parTransId="{8D116DE4-6B1A-434F-81E4-2F409D2C63CE}" sibTransId="{B0359BAA-185D-46D3-98AF-B692163AFC45}"/>
    <dgm:cxn modelId="{BE4E9AB9-97AE-44AD-8D7D-2F3948723A75}" type="presOf" srcId="{07C2AF61-5778-4917-8620-B9B2086F55E0}" destId="{A72CE186-5E6D-4F31-B92C-AC2DB109B11A}" srcOrd="0" destOrd="0" presId="urn:microsoft.com/office/officeart/2005/8/layout/hierarchy2"/>
    <dgm:cxn modelId="{6185E4BE-923D-40D5-A32D-57935A432320}" type="presOf" srcId="{8D116DE4-6B1A-434F-81E4-2F409D2C63CE}" destId="{0C9F5926-2479-4F1F-9598-855AEE1FA94B}" srcOrd="0" destOrd="0" presId="urn:microsoft.com/office/officeart/2005/8/layout/hierarchy2"/>
    <dgm:cxn modelId="{FE7097C5-234B-44E4-B579-32C0E880EEBF}" srcId="{07C2AF61-5778-4917-8620-B9B2086F55E0}" destId="{2CEA3834-726B-4383-9FEC-E143F818F464}" srcOrd="1" destOrd="0" parTransId="{5F77B799-23FB-4307-8B13-19A6BF520C6A}" sibTransId="{CF5D95D4-03EF-4123-80AB-9EC596F08C11}"/>
    <dgm:cxn modelId="{9458F4C6-499E-4E79-A208-27FFAC5F3023}" srcId="{CA0BD0AA-06EF-401D-9A29-32260A6F9BAA}" destId="{07C2AF61-5778-4917-8620-B9B2086F55E0}" srcOrd="0" destOrd="0" parTransId="{F964F8EE-7157-4C93-B8C5-1C574401D349}" sibTransId="{97430037-235F-4E23-8CC9-AC937A3267E8}"/>
    <dgm:cxn modelId="{362F10D4-4686-4B22-81D8-F3173D219C7A}" type="presOf" srcId="{5F77B799-23FB-4307-8B13-19A6BF520C6A}" destId="{C0186394-16C7-4BE8-8431-662314187BD7}" srcOrd="1" destOrd="0" presId="urn:microsoft.com/office/officeart/2005/8/layout/hierarchy2"/>
    <dgm:cxn modelId="{154367E0-4ABC-4443-A397-CED1E0D94D13}" type="presOf" srcId="{D92A3870-0111-4C63-A2E6-7D2C0893C9FB}" destId="{695490B0-7ED7-4956-B973-63442D793B96}" srcOrd="0" destOrd="0" presId="urn:microsoft.com/office/officeart/2005/8/layout/hierarchy2"/>
    <dgm:cxn modelId="{1B18E7E0-9DB9-4E66-B72E-720AD4E1E0B0}" type="presOf" srcId="{CA0BD0AA-06EF-401D-9A29-32260A6F9BAA}" destId="{CE1E6273-67C1-49E7-8C76-663357817253}" srcOrd="0" destOrd="0" presId="urn:microsoft.com/office/officeart/2005/8/layout/hierarchy2"/>
    <dgm:cxn modelId="{4FE64132-46B3-4A94-968A-5E5231C68B2E}" type="presParOf" srcId="{CE1E6273-67C1-49E7-8C76-663357817253}" destId="{B7900D37-CCF2-444F-B2F0-DD879EF41BB0}" srcOrd="0" destOrd="0" presId="urn:microsoft.com/office/officeart/2005/8/layout/hierarchy2"/>
    <dgm:cxn modelId="{483C4C06-894B-4A03-9B67-270D5E78423A}" type="presParOf" srcId="{B7900D37-CCF2-444F-B2F0-DD879EF41BB0}" destId="{A72CE186-5E6D-4F31-B92C-AC2DB109B11A}" srcOrd="0" destOrd="0" presId="urn:microsoft.com/office/officeart/2005/8/layout/hierarchy2"/>
    <dgm:cxn modelId="{558A9482-F2F6-419E-9607-96BAC9EDF77A}" type="presParOf" srcId="{B7900D37-CCF2-444F-B2F0-DD879EF41BB0}" destId="{14318159-AD30-4B64-866C-F6F0952FF9C8}" srcOrd="1" destOrd="0" presId="urn:microsoft.com/office/officeart/2005/8/layout/hierarchy2"/>
    <dgm:cxn modelId="{62004895-8C59-4469-821D-98F064BD920E}" type="presParOf" srcId="{14318159-AD30-4B64-866C-F6F0952FF9C8}" destId="{0C9F5926-2479-4F1F-9598-855AEE1FA94B}" srcOrd="0" destOrd="0" presId="urn:microsoft.com/office/officeart/2005/8/layout/hierarchy2"/>
    <dgm:cxn modelId="{F5DDC7D5-5E1D-4FAD-B72B-FD38CD7ECFDF}" type="presParOf" srcId="{0C9F5926-2479-4F1F-9598-855AEE1FA94B}" destId="{8DA2207E-6B51-4093-AF4A-BEC617C83A83}" srcOrd="0" destOrd="0" presId="urn:microsoft.com/office/officeart/2005/8/layout/hierarchy2"/>
    <dgm:cxn modelId="{8C7C18ED-2FB8-40AA-B6B4-6458AEF10200}" type="presParOf" srcId="{14318159-AD30-4B64-866C-F6F0952FF9C8}" destId="{8ACDC713-1024-4F25-B313-A3770B841F5C}" srcOrd="1" destOrd="0" presId="urn:microsoft.com/office/officeart/2005/8/layout/hierarchy2"/>
    <dgm:cxn modelId="{3403E556-995D-469B-90C0-8FE1DA81A80E}" type="presParOf" srcId="{8ACDC713-1024-4F25-B313-A3770B841F5C}" destId="{695490B0-7ED7-4956-B973-63442D793B96}" srcOrd="0" destOrd="0" presId="urn:microsoft.com/office/officeart/2005/8/layout/hierarchy2"/>
    <dgm:cxn modelId="{CDCD7200-FDB0-4107-9AB9-3CDB8244A7D1}" type="presParOf" srcId="{8ACDC713-1024-4F25-B313-A3770B841F5C}" destId="{387F60DE-15EA-4939-AFCF-227008E62E6C}" srcOrd="1" destOrd="0" presId="urn:microsoft.com/office/officeart/2005/8/layout/hierarchy2"/>
    <dgm:cxn modelId="{18A5C887-6CA3-49D7-9279-5A77BE7C5292}" type="presParOf" srcId="{14318159-AD30-4B64-866C-F6F0952FF9C8}" destId="{DC22553A-C1A8-4FB6-A5E7-D1098117CA16}" srcOrd="2" destOrd="0" presId="urn:microsoft.com/office/officeart/2005/8/layout/hierarchy2"/>
    <dgm:cxn modelId="{1354272D-33C0-4D9E-87BC-01873DD50071}" type="presParOf" srcId="{DC22553A-C1A8-4FB6-A5E7-D1098117CA16}" destId="{C0186394-16C7-4BE8-8431-662314187BD7}" srcOrd="0" destOrd="0" presId="urn:microsoft.com/office/officeart/2005/8/layout/hierarchy2"/>
    <dgm:cxn modelId="{2CACB1D4-565A-47D6-A3B2-24F85A578F9D}" type="presParOf" srcId="{14318159-AD30-4B64-866C-F6F0952FF9C8}" destId="{4691D746-E6BE-4497-B20F-4DC2B2B176DF}" srcOrd="3" destOrd="0" presId="urn:microsoft.com/office/officeart/2005/8/layout/hierarchy2"/>
    <dgm:cxn modelId="{93B5CBBA-5A96-460D-82C1-BB3AE047200D}" type="presParOf" srcId="{4691D746-E6BE-4497-B20F-4DC2B2B176DF}" destId="{084C6D16-6054-49EE-B53D-A282BA415C66}" srcOrd="0" destOrd="0" presId="urn:microsoft.com/office/officeart/2005/8/layout/hierarchy2"/>
    <dgm:cxn modelId="{2460900D-484D-4462-96DD-C1C013520560}" type="presParOf" srcId="{4691D746-E6BE-4497-B20F-4DC2B2B176DF}" destId="{077C1E42-F2AB-4FA2-B564-64C5E0A2618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AFFBD1-0978-4B55-91D5-34202C512B4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35B31-3FB2-4EDB-9E98-406E2358214B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রক্তবাহিকা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নালী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আঘাত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সক্রিয়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ওঠে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CB457818-E4E6-4C12-BDF5-443030343D94}" type="parTrans" cxnId="{F3F4C0B2-6132-461C-A3FE-84C857DBD29F}">
      <dgm:prSet/>
      <dgm:spPr/>
      <dgm:t>
        <a:bodyPr/>
        <a:lstStyle/>
        <a:p>
          <a:endParaRPr lang="en-US"/>
        </a:p>
      </dgm:t>
    </dgm:pt>
    <dgm:pt modelId="{1360CD58-41A3-49FE-9F40-BC58FE7AD14B}" type="sibTrans" cxnId="{F3F4C0B2-6132-461C-A3FE-84C857DBD29F}">
      <dgm:prSet/>
      <dgm:spPr/>
      <dgm:t>
        <a:bodyPr/>
        <a:lstStyle/>
        <a:p>
          <a:endParaRPr lang="en-US"/>
        </a:p>
      </dgm:t>
    </dgm:pt>
    <dgm:pt modelId="{D785B6C5-DB06-4C72-9047-9DE53E83F270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3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থ্রম্বোপ্লাস্টিন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নামক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তৈরী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C4A44A-540C-4C3B-8A93-926DC0C73728}" type="parTrans" cxnId="{DB6071A3-298A-40E8-BA78-DDA8B82B140D}">
      <dgm:prSet/>
      <dgm:spPr/>
      <dgm:t>
        <a:bodyPr/>
        <a:lstStyle/>
        <a:p>
          <a:endParaRPr lang="en-US"/>
        </a:p>
      </dgm:t>
    </dgm:pt>
    <dgm:pt modelId="{F5A46E9C-5B39-4F2F-8C85-2803D3ED8D16}" type="sibTrans" cxnId="{DB6071A3-298A-40E8-BA78-DDA8B82B140D}">
      <dgm:prSet/>
      <dgm:spPr/>
      <dgm:t>
        <a:bodyPr/>
        <a:lstStyle/>
        <a:p>
          <a:endParaRPr lang="en-US"/>
        </a:p>
      </dgm:t>
    </dgm:pt>
    <dgm:pt modelId="{E6FAAA8F-37D6-4BD4-8680-FF1660CE6576}">
      <dgm:prSet custT="1"/>
      <dgm:spPr>
        <a:solidFill>
          <a:schemeClr val="bg1"/>
        </a:solidFill>
        <a:ln w="28575"/>
      </dgm:spPr>
      <dgm:t>
        <a:bodyPr/>
        <a:lstStyle/>
        <a:p>
          <a:r>
            <a:rPr lang="en-US" sz="28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থ্রম্বোপ্লাস্টিন</a:t>
          </a:r>
          <a:r>
            <a:rPr lang="en-US" sz="2800" dirty="0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রক্তের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প্রোটিনকে</a:t>
          </a:r>
          <a:r>
            <a: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থ্রম্বিনে</a:t>
          </a:r>
          <a:r>
            <a: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পরিণত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</a:endParaRPr>
        </a:p>
      </dgm:t>
    </dgm:pt>
    <dgm:pt modelId="{70943CAD-8310-4C2C-9C55-1A3E6EAE7CF2}" type="parTrans" cxnId="{7D27C237-810C-40B2-AC17-F5BD32BF3384}">
      <dgm:prSet/>
      <dgm:spPr/>
      <dgm:t>
        <a:bodyPr/>
        <a:lstStyle/>
        <a:p>
          <a:endParaRPr lang="en-US"/>
        </a:p>
      </dgm:t>
    </dgm:pt>
    <dgm:pt modelId="{1F2453BA-DC38-4FD3-B323-A4FF4C6CF4F6}" type="sibTrans" cxnId="{7D27C237-810C-40B2-AC17-F5BD32BF3384}">
      <dgm:prSet/>
      <dgm:spPr/>
      <dgm:t>
        <a:bodyPr/>
        <a:lstStyle/>
        <a:p>
          <a:endParaRPr lang="en-US"/>
        </a:p>
      </dgm:t>
    </dgm:pt>
    <dgm:pt modelId="{3492BCD2-D2F4-4E57-B46A-1F90634AA507}">
      <dgm:prSet custT="1"/>
      <dgm:spPr>
        <a:solidFill>
          <a:schemeClr val="bg1"/>
        </a:solidFill>
        <a:ln w="28575"/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থ্রম্বিন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রক্তরসের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ফাইব্রিনোজেন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ফাইব্রিন</a:t>
          </a:r>
          <a:r>
            <a:rPr lang="en-US" sz="2400" dirty="0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জালকে</a:t>
          </a:r>
          <a:r>
            <a:rPr lang="en-US" sz="2400" dirty="0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পরিণত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E5545A-2C2C-4D65-95B9-3CDA7140F957}" type="parTrans" cxnId="{5F32390E-6D76-4341-A95F-0F905F0589CF}">
      <dgm:prSet/>
      <dgm:spPr/>
      <dgm:t>
        <a:bodyPr/>
        <a:lstStyle/>
        <a:p>
          <a:endParaRPr lang="en-US"/>
        </a:p>
      </dgm:t>
    </dgm:pt>
    <dgm:pt modelId="{78BE65B9-0500-4F36-A17D-002F1D25D6E4}" type="sibTrans" cxnId="{5F32390E-6D76-4341-A95F-0F905F0589CF}">
      <dgm:prSet/>
      <dgm:spPr/>
      <dgm:t>
        <a:bodyPr/>
        <a:lstStyle/>
        <a:p>
          <a:endParaRPr lang="en-US"/>
        </a:p>
      </dgm:t>
    </dgm:pt>
    <dgm:pt modelId="{1289B21D-FD97-4F93-8034-AEAEE9BED189}" type="pres">
      <dgm:prSet presAssocID="{5CAFFBD1-0978-4B55-91D5-34202C512B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258AE6-9D12-43AC-B69E-AFCB0F2F4AF2}" type="pres">
      <dgm:prSet presAssocID="{D5935B31-3FB2-4EDB-9E98-406E2358214B}" presName="root1" presStyleCnt="0"/>
      <dgm:spPr/>
    </dgm:pt>
    <dgm:pt modelId="{C423E156-F0BA-4E9D-9F0E-D4F81FE0E2BC}" type="pres">
      <dgm:prSet presAssocID="{D5935B31-3FB2-4EDB-9E98-406E2358214B}" presName="LevelOneTextNode" presStyleLbl="node0" presStyleIdx="0" presStyleCnt="1" custScaleX="112855" custScaleY="248409">
        <dgm:presLayoutVars>
          <dgm:chPref val="3"/>
        </dgm:presLayoutVars>
      </dgm:prSet>
      <dgm:spPr/>
    </dgm:pt>
    <dgm:pt modelId="{4D2483CA-3C50-439C-AB49-6D30B2D66C34}" type="pres">
      <dgm:prSet presAssocID="{D5935B31-3FB2-4EDB-9E98-406E2358214B}" presName="level2hierChild" presStyleCnt="0"/>
      <dgm:spPr/>
    </dgm:pt>
    <dgm:pt modelId="{39B2F367-1199-4286-BE6A-D1C41217D9DE}" type="pres">
      <dgm:prSet presAssocID="{A6C4A44A-540C-4C3B-8A93-926DC0C73728}" presName="conn2-1" presStyleLbl="parChTrans1D2" presStyleIdx="0" presStyleCnt="1"/>
      <dgm:spPr/>
    </dgm:pt>
    <dgm:pt modelId="{3E27BB52-BFC5-4293-925D-CB4DFC867233}" type="pres">
      <dgm:prSet presAssocID="{A6C4A44A-540C-4C3B-8A93-926DC0C73728}" presName="connTx" presStyleLbl="parChTrans1D2" presStyleIdx="0" presStyleCnt="1"/>
      <dgm:spPr/>
    </dgm:pt>
    <dgm:pt modelId="{102668DA-CB71-4F18-9E56-D1EC381D3879}" type="pres">
      <dgm:prSet presAssocID="{D785B6C5-DB06-4C72-9047-9DE53E83F270}" presName="root2" presStyleCnt="0"/>
      <dgm:spPr/>
    </dgm:pt>
    <dgm:pt modelId="{76508A64-6982-402E-956D-172423D68D4A}" type="pres">
      <dgm:prSet presAssocID="{D785B6C5-DB06-4C72-9047-9DE53E83F270}" presName="LevelTwoTextNode" presStyleLbl="node2" presStyleIdx="0" presStyleCnt="1" custScaleX="133520" custScaleY="248322" custLinFactNeighborX="-5693" custLinFactNeighborY="-43">
        <dgm:presLayoutVars>
          <dgm:chPref val="3"/>
        </dgm:presLayoutVars>
      </dgm:prSet>
      <dgm:spPr/>
    </dgm:pt>
    <dgm:pt modelId="{0889BD94-6E56-4ABB-A5D0-F18FB17F575C}" type="pres">
      <dgm:prSet presAssocID="{D785B6C5-DB06-4C72-9047-9DE53E83F270}" presName="level3hierChild" presStyleCnt="0"/>
      <dgm:spPr/>
    </dgm:pt>
    <dgm:pt modelId="{E58F034F-96E3-4FBA-8D1A-734BDCBF25AD}" type="pres">
      <dgm:prSet presAssocID="{70943CAD-8310-4C2C-9C55-1A3E6EAE7CF2}" presName="conn2-1" presStyleLbl="parChTrans1D3" presStyleIdx="0" presStyleCnt="1"/>
      <dgm:spPr/>
    </dgm:pt>
    <dgm:pt modelId="{101B5122-C754-4DFB-BE81-3A2EF2B90EEF}" type="pres">
      <dgm:prSet presAssocID="{70943CAD-8310-4C2C-9C55-1A3E6EAE7CF2}" presName="connTx" presStyleLbl="parChTrans1D3" presStyleIdx="0" presStyleCnt="1"/>
      <dgm:spPr/>
    </dgm:pt>
    <dgm:pt modelId="{109D9E88-3711-4A2E-9BBE-5F0DD4067B6C}" type="pres">
      <dgm:prSet presAssocID="{E6FAAA8F-37D6-4BD4-8680-FF1660CE6576}" presName="root2" presStyleCnt="0"/>
      <dgm:spPr/>
    </dgm:pt>
    <dgm:pt modelId="{F02A3ABF-C409-4B1F-98CD-19CFE102C718}" type="pres">
      <dgm:prSet presAssocID="{E6FAAA8F-37D6-4BD4-8680-FF1660CE6576}" presName="LevelTwoTextNode" presStyleLbl="node3" presStyleIdx="0" presStyleCnt="1" custScaleX="134426" custScaleY="248409">
        <dgm:presLayoutVars>
          <dgm:chPref val="3"/>
        </dgm:presLayoutVars>
      </dgm:prSet>
      <dgm:spPr/>
    </dgm:pt>
    <dgm:pt modelId="{406970C7-7C55-4A06-97D4-0B169E9856FC}" type="pres">
      <dgm:prSet presAssocID="{E6FAAA8F-37D6-4BD4-8680-FF1660CE6576}" presName="level3hierChild" presStyleCnt="0"/>
      <dgm:spPr/>
    </dgm:pt>
    <dgm:pt modelId="{8CC9819D-A736-49BF-B6FB-D63BAE9E6B7E}" type="pres">
      <dgm:prSet presAssocID="{12E5545A-2C2C-4D65-95B9-3CDA7140F957}" presName="conn2-1" presStyleLbl="parChTrans1D4" presStyleIdx="0" presStyleCnt="1"/>
      <dgm:spPr/>
    </dgm:pt>
    <dgm:pt modelId="{305B7EA0-AEBB-49C1-ABF5-F461B04B99E4}" type="pres">
      <dgm:prSet presAssocID="{12E5545A-2C2C-4D65-95B9-3CDA7140F957}" presName="connTx" presStyleLbl="parChTrans1D4" presStyleIdx="0" presStyleCnt="1"/>
      <dgm:spPr/>
    </dgm:pt>
    <dgm:pt modelId="{0C2EF2F5-ACA3-4B1D-BA1F-14C3039EA4A0}" type="pres">
      <dgm:prSet presAssocID="{3492BCD2-D2F4-4E57-B46A-1F90634AA507}" presName="root2" presStyleCnt="0"/>
      <dgm:spPr/>
    </dgm:pt>
    <dgm:pt modelId="{115A39D6-DCA2-466C-A72C-5039F622A5B4}" type="pres">
      <dgm:prSet presAssocID="{3492BCD2-D2F4-4E57-B46A-1F90634AA507}" presName="LevelTwoTextNode" presStyleLbl="node4" presStyleIdx="0" presStyleCnt="1" custScaleX="114433" custScaleY="248409">
        <dgm:presLayoutVars>
          <dgm:chPref val="3"/>
        </dgm:presLayoutVars>
      </dgm:prSet>
      <dgm:spPr/>
    </dgm:pt>
    <dgm:pt modelId="{DE19B46B-1480-4C85-9CA8-B5A34238B31A}" type="pres">
      <dgm:prSet presAssocID="{3492BCD2-D2F4-4E57-B46A-1F90634AA507}" presName="level3hierChild" presStyleCnt="0"/>
      <dgm:spPr/>
    </dgm:pt>
  </dgm:ptLst>
  <dgm:cxnLst>
    <dgm:cxn modelId="{DBF68102-8F6F-43AF-8343-F80E4313C02E}" type="presOf" srcId="{12E5545A-2C2C-4D65-95B9-3CDA7140F957}" destId="{8CC9819D-A736-49BF-B6FB-D63BAE9E6B7E}" srcOrd="0" destOrd="0" presId="urn:microsoft.com/office/officeart/2005/8/layout/hierarchy2"/>
    <dgm:cxn modelId="{95D9CF0B-1454-4E86-86B8-198D7B43BACF}" type="presOf" srcId="{E6FAAA8F-37D6-4BD4-8680-FF1660CE6576}" destId="{F02A3ABF-C409-4B1F-98CD-19CFE102C718}" srcOrd="0" destOrd="0" presId="urn:microsoft.com/office/officeart/2005/8/layout/hierarchy2"/>
    <dgm:cxn modelId="{5F32390E-6D76-4341-A95F-0F905F0589CF}" srcId="{E6FAAA8F-37D6-4BD4-8680-FF1660CE6576}" destId="{3492BCD2-D2F4-4E57-B46A-1F90634AA507}" srcOrd="0" destOrd="0" parTransId="{12E5545A-2C2C-4D65-95B9-3CDA7140F957}" sibTransId="{78BE65B9-0500-4F36-A17D-002F1D25D6E4}"/>
    <dgm:cxn modelId="{7D27C237-810C-40B2-AC17-F5BD32BF3384}" srcId="{D785B6C5-DB06-4C72-9047-9DE53E83F270}" destId="{E6FAAA8F-37D6-4BD4-8680-FF1660CE6576}" srcOrd="0" destOrd="0" parTransId="{70943CAD-8310-4C2C-9C55-1A3E6EAE7CF2}" sibTransId="{1F2453BA-DC38-4FD3-B323-A4FF4C6CF4F6}"/>
    <dgm:cxn modelId="{7E0C6239-8BF5-4CC6-8BB8-AD892546213C}" type="presOf" srcId="{70943CAD-8310-4C2C-9C55-1A3E6EAE7CF2}" destId="{E58F034F-96E3-4FBA-8D1A-734BDCBF25AD}" srcOrd="0" destOrd="0" presId="urn:microsoft.com/office/officeart/2005/8/layout/hierarchy2"/>
    <dgm:cxn modelId="{5B5CC873-3B60-486F-9369-72381163D056}" type="presOf" srcId="{70943CAD-8310-4C2C-9C55-1A3E6EAE7CF2}" destId="{101B5122-C754-4DFB-BE81-3A2EF2B90EEF}" srcOrd="1" destOrd="0" presId="urn:microsoft.com/office/officeart/2005/8/layout/hierarchy2"/>
    <dgm:cxn modelId="{DB6071A3-298A-40E8-BA78-DDA8B82B140D}" srcId="{D5935B31-3FB2-4EDB-9E98-406E2358214B}" destId="{D785B6C5-DB06-4C72-9047-9DE53E83F270}" srcOrd="0" destOrd="0" parTransId="{A6C4A44A-540C-4C3B-8A93-926DC0C73728}" sibTransId="{F5A46E9C-5B39-4F2F-8C85-2803D3ED8D16}"/>
    <dgm:cxn modelId="{F3F4C0B2-6132-461C-A3FE-84C857DBD29F}" srcId="{5CAFFBD1-0978-4B55-91D5-34202C512B4F}" destId="{D5935B31-3FB2-4EDB-9E98-406E2358214B}" srcOrd="0" destOrd="0" parTransId="{CB457818-E4E6-4C12-BDF5-443030343D94}" sibTransId="{1360CD58-41A3-49FE-9F40-BC58FE7AD14B}"/>
    <dgm:cxn modelId="{1F599DC4-BD8A-4663-89CD-702CE6E4A165}" type="presOf" srcId="{12E5545A-2C2C-4D65-95B9-3CDA7140F957}" destId="{305B7EA0-AEBB-49C1-ABF5-F461B04B99E4}" srcOrd="1" destOrd="0" presId="urn:microsoft.com/office/officeart/2005/8/layout/hierarchy2"/>
    <dgm:cxn modelId="{D5C773CC-0456-4D57-8BA4-442EB21B1697}" type="presOf" srcId="{5CAFFBD1-0978-4B55-91D5-34202C512B4F}" destId="{1289B21D-FD97-4F93-8034-AEAEE9BED189}" srcOrd="0" destOrd="0" presId="urn:microsoft.com/office/officeart/2005/8/layout/hierarchy2"/>
    <dgm:cxn modelId="{41E4CCCD-16AA-4F2F-89DF-386106E02EDD}" type="presOf" srcId="{A6C4A44A-540C-4C3B-8A93-926DC0C73728}" destId="{39B2F367-1199-4286-BE6A-D1C41217D9DE}" srcOrd="0" destOrd="0" presId="urn:microsoft.com/office/officeart/2005/8/layout/hierarchy2"/>
    <dgm:cxn modelId="{AB68F1E0-52A1-45BC-AF67-5B03AACDCB91}" type="presOf" srcId="{3492BCD2-D2F4-4E57-B46A-1F90634AA507}" destId="{115A39D6-DCA2-466C-A72C-5039F622A5B4}" srcOrd="0" destOrd="0" presId="urn:microsoft.com/office/officeart/2005/8/layout/hierarchy2"/>
    <dgm:cxn modelId="{79C31FE3-5D8D-42BD-A60A-55D3404049D4}" type="presOf" srcId="{D785B6C5-DB06-4C72-9047-9DE53E83F270}" destId="{76508A64-6982-402E-956D-172423D68D4A}" srcOrd="0" destOrd="0" presId="urn:microsoft.com/office/officeart/2005/8/layout/hierarchy2"/>
    <dgm:cxn modelId="{417147F2-08A5-4480-BA1D-3E492B794626}" type="presOf" srcId="{A6C4A44A-540C-4C3B-8A93-926DC0C73728}" destId="{3E27BB52-BFC5-4293-925D-CB4DFC867233}" srcOrd="1" destOrd="0" presId="urn:microsoft.com/office/officeart/2005/8/layout/hierarchy2"/>
    <dgm:cxn modelId="{B4A948FE-8DF1-4D94-AFD6-FCF40E4A9CCC}" type="presOf" srcId="{D5935B31-3FB2-4EDB-9E98-406E2358214B}" destId="{C423E156-F0BA-4E9D-9F0E-D4F81FE0E2BC}" srcOrd="0" destOrd="0" presId="urn:microsoft.com/office/officeart/2005/8/layout/hierarchy2"/>
    <dgm:cxn modelId="{2BA8F692-C363-47A6-A7A4-5577653F92BF}" type="presParOf" srcId="{1289B21D-FD97-4F93-8034-AEAEE9BED189}" destId="{48258AE6-9D12-43AC-B69E-AFCB0F2F4AF2}" srcOrd="0" destOrd="0" presId="urn:microsoft.com/office/officeart/2005/8/layout/hierarchy2"/>
    <dgm:cxn modelId="{05B71578-3B9B-4CD4-BBF7-47360622A330}" type="presParOf" srcId="{48258AE6-9D12-43AC-B69E-AFCB0F2F4AF2}" destId="{C423E156-F0BA-4E9D-9F0E-D4F81FE0E2BC}" srcOrd="0" destOrd="0" presId="urn:microsoft.com/office/officeart/2005/8/layout/hierarchy2"/>
    <dgm:cxn modelId="{1BB4BE5D-53C6-41EE-8EEF-3B5FD365D779}" type="presParOf" srcId="{48258AE6-9D12-43AC-B69E-AFCB0F2F4AF2}" destId="{4D2483CA-3C50-439C-AB49-6D30B2D66C34}" srcOrd="1" destOrd="0" presId="urn:microsoft.com/office/officeart/2005/8/layout/hierarchy2"/>
    <dgm:cxn modelId="{CE0DEBDE-4FE9-476E-984E-E18340D4C5CF}" type="presParOf" srcId="{4D2483CA-3C50-439C-AB49-6D30B2D66C34}" destId="{39B2F367-1199-4286-BE6A-D1C41217D9DE}" srcOrd="0" destOrd="0" presId="urn:microsoft.com/office/officeart/2005/8/layout/hierarchy2"/>
    <dgm:cxn modelId="{1A790374-C2E2-4805-BD5B-9D7EF2A378FE}" type="presParOf" srcId="{39B2F367-1199-4286-BE6A-D1C41217D9DE}" destId="{3E27BB52-BFC5-4293-925D-CB4DFC867233}" srcOrd="0" destOrd="0" presId="urn:microsoft.com/office/officeart/2005/8/layout/hierarchy2"/>
    <dgm:cxn modelId="{57DAB698-A3DA-40C1-AD5B-BF79ACBD1C2F}" type="presParOf" srcId="{4D2483CA-3C50-439C-AB49-6D30B2D66C34}" destId="{102668DA-CB71-4F18-9E56-D1EC381D3879}" srcOrd="1" destOrd="0" presId="urn:microsoft.com/office/officeart/2005/8/layout/hierarchy2"/>
    <dgm:cxn modelId="{E926A789-D5D2-4BFF-B753-D0E4DC9D6956}" type="presParOf" srcId="{102668DA-CB71-4F18-9E56-D1EC381D3879}" destId="{76508A64-6982-402E-956D-172423D68D4A}" srcOrd="0" destOrd="0" presId="urn:microsoft.com/office/officeart/2005/8/layout/hierarchy2"/>
    <dgm:cxn modelId="{599E42A6-D031-47C7-BF52-CED79AE0453D}" type="presParOf" srcId="{102668DA-CB71-4F18-9E56-D1EC381D3879}" destId="{0889BD94-6E56-4ABB-A5D0-F18FB17F575C}" srcOrd="1" destOrd="0" presId="urn:microsoft.com/office/officeart/2005/8/layout/hierarchy2"/>
    <dgm:cxn modelId="{9E07780A-E6B0-4163-8595-9C578A57D712}" type="presParOf" srcId="{0889BD94-6E56-4ABB-A5D0-F18FB17F575C}" destId="{E58F034F-96E3-4FBA-8D1A-734BDCBF25AD}" srcOrd="0" destOrd="0" presId="urn:microsoft.com/office/officeart/2005/8/layout/hierarchy2"/>
    <dgm:cxn modelId="{82681A8B-41E7-4FCE-83F7-F94F9A3ADE87}" type="presParOf" srcId="{E58F034F-96E3-4FBA-8D1A-734BDCBF25AD}" destId="{101B5122-C754-4DFB-BE81-3A2EF2B90EEF}" srcOrd="0" destOrd="0" presId="urn:microsoft.com/office/officeart/2005/8/layout/hierarchy2"/>
    <dgm:cxn modelId="{33B588C4-4649-4D7F-A54E-A2F9E509BFC3}" type="presParOf" srcId="{0889BD94-6E56-4ABB-A5D0-F18FB17F575C}" destId="{109D9E88-3711-4A2E-9BBE-5F0DD4067B6C}" srcOrd="1" destOrd="0" presId="urn:microsoft.com/office/officeart/2005/8/layout/hierarchy2"/>
    <dgm:cxn modelId="{25FB4843-2569-457A-92E8-86E7B2A33AE1}" type="presParOf" srcId="{109D9E88-3711-4A2E-9BBE-5F0DD4067B6C}" destId="{F02A3ABF-C409-4B1F-98CD-19CFE102C718}" srcOrd="0" destOrd="0" presId="urn:microsoft.com/office/officeart/2005/8/layout/hierarchy2"/>
    <dgm:cxn modelId="{F1BBD20C-BF8C-4FF7-8574-F324D99252FF}" type="presParOf" srcId="{109D9E88-3711-4A2E-9BBE-5F0DD4067B6C}" destId="{406970C7-7C55-4A06-97D4-0B169E9856FC}" srcOrd="1" destOrd="0" presId="urn:microsoft.com/office/officeart/2005/8/layout/hierarchy2"/>
    <dgm:cxn modelId="{E739D551-AE49-40D5-BC4D-D63B8BF970C1}" type="presParOf" srcId="{406970C7-7C55-4A06-97D4-0B169E9856FC}" destId="{8CC9819D-A736-49BF-B6FB-D63BAE9E6B7E}" srcOrd="0" destOrd="0" presId="urn:microsoft.com/office/officeart/2005/8/layout/hierarchy2"/>
    <dgm:cxn modelId="{6C8B1051-A63E-4E39-B4BD-3CD956AA319B}" type="presParOf" srcId="{8CC9819D-A736-49BF-B6FB-D63BAE9E6B7E}" destId="{305B7EA0-AEBB-49C1-ABF5-F461B04B99E4}" srcOrd="0" destOrd="0" presId="urn:microsoft.com/office/officeart/2005/8/layout/hierarchy2"/>
    <dgm:cxn modelId="{C2492A87-C669-4DF3-83F4-1412371AEC28}" type="presParOf" srcId="{406970C7-7C55-4A06-97D4-0B169E9856FC}" destId="{0C2EF2F5-ACA3-4B1D-BA1F-14C3039EA4A0}" srcOrd="1" destOrd="0" presId="urn:microsoft.com/office/officeart/2005/8/layout/hierarchy2"/>
    <dgm:cxn modelId="{F5070C71-A033-428F-AF82-3F90B2C99F2F}" type="presParOf" srcId="{0C2EF2F5-ACA3-4B1D-BA1F-14C3039EA4A0}" destId="{115A39D6-DCA2-466C-A72C-5039F622A5B4}" srcOrd="0" destOrd="0" presId="urn:microsoft.com/office/officeart/2005/8/layout/hierarchy2"/>
    <dgm:cxn modelId="{C093ACC6-ADBD-4C99-ADA7-48F72600D734}" type="presParOf" srcId="{0C2EF2F5-ACA3-4B1D-BA1F-14C3039EA4A0}" destId="{DE19B46B-1480-4C85-9CA8-B5A34238B3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E6B963-D5AC-4FDC-9558-DBEBCAA6CC81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9987E6-84BE-46B5-84EA-58EFE4D0F4ED}">
      <dgm:prSet phldrT="[Text]"/>
      <dgm:spPr>
        <a:ln w="28575">
          <a:solidFill>
            <a:srgbClr val="AB462B"/>
          </a:solidFill>
        </a:ln>
      </dgm:spPr>
      <dgm:t>
        <a:bodyPr/>
        <a:lstStyle/>
        <a:p>
          <a:r>
            <a:rPr lang="en-US" b="1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endParaRPr lang="en-US" b="1" dirty="0">
            <a:solidFill>
              <a:srgbClr val="AB462B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13606F-2402-4AF7-B8E0-ABCFBD1F0DE6}" type="parTrans" cxnId="{69A0EC87-3E84-4577-80C1-553761993FCF}">
      <dgm:prSet/>
      <dgm:spPr/>
      <dgm:t>
        <a:bodyPr/>
        <a:lstStyle/>
        <a:p>
          <a:endParaRPr lang="en-US"/>
        </a:p>
      </dgm:t>
    </dgm:pt>
    <dgm:pt modelId="{6D12DBBA-6A74-4809-91BB-0D03BE1DD323}" type="sibTrans" cxnId="{69A0EC87-3E84-4577-80C1-553761993FCF}">
      <dgm:prSet/>
      <dgm:spPr/>
      <dgm:t>
        <a:bodyPr/>
        <a:lstStyle/>
        <a:p>
          <a:endParaRPr lang="en-US"/>
        </a:p>
      </dgm:t>
    </dgm:pt>
    <dgm:pt modelId="{01EB0C12-EB83-4CD6-927D-F326EC85C510}">
      <dgm:prSet phldrT="[Text]"/>
      <dgm:spPr>
        <a:ln w="28575">
          <a:solidFill>
            <a:srgbClr val="AB462B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শ্বাসকার্য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85C49-C8C3-4629-829F-4B177D25928D}" type="parTrans" cxnId="{84848DCB-AB1D-4888-9142-B0C1B8279A9A}">
      <dgm:prSet/>
      <dgm:spPr/>
      <dgm:t>
        <a:bodyPr/>
        <a:lstStyle/>
        <a:p>
          <a:endParaRPr lang="en-US"/>
        </a:p>
      </dgm:t>
    </dgm:pt>
    <dgm:pt modelId="{5CAEBC60-0649-4122-B339-375547C8457E}" type="sibTrans" cxnId="{84848DCB-AB1D-4888-9142-B0C1B8279A9A}">
      <dgm:prSet/>
      <dgm:spPr/>
      <dgm:t>
        <a:bodyPr/>
        <a:lstStyle/>
        <a:p>
          <a:endParaRPr lang="en-US"/>
        </a:p>
      </dgm:t>
    </dgm:pt>
    <dgm:pt modelId="{39EDC8CF-F3BA-41B2-974A-D9BB7142FE07}">
      <dgm:prSet phldrT="[Text]"/>
      <dgm:spPr>
        <a:ln w="28575">
          <a:solidFill>
            <a:srgbClr val="AB462B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7B7B32-1C44-41AA-980B-CD366C99E216}" type="parTrans" cxnId="{B838B678-61E8-4FDD-A8C1-4B24711AF531}">
      <dgm:prSet/>
      <dgm:spPr/>
      <dgm:t>
        <a:bodyPr/>
        <a:lstStyle/>
        <a:p>
          <a:endParaRPr lang="en-US"/>
        </a:p>
      </dgm:t>
    </dgm:pt>
    <dgm:pt modelId="{534B79AF-1C0E-4DDA-B510-D6EF0DB01A97}" type="sibTrans" cxnId="{B838B678-61E8-4FDD-A8C1-4B24711AF531}">
      <dgm:prSet/>
      <dgm:spPr/>
      <dgm:t>
        <a:bodyPr/>
        <a:lstStyle/>
        <a:p>
          <a:endParaRPr lang="en-US"/>
        </a:p>
      </dgm:t>
    </dgm:pt>
    <dgm:pt modelId="{66789398-B7D9-4B1B-B80F-B4EA8A6BEBFE}">
      <dgm:prSet phldrT="[Text]"/>
      <dgm:spPr>
        <a:ln w="28575">
          <a:solidFill>
            <a:srgbClr val="AB462B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C1BFB1-6FF5-40DD-82CC-19F9A57D388E}" type="parTrans" cxnId="{1A4D72FA-8004-4F97-9DC7-0D923C60792E}">
      <dgm:prSet/>
      <dgm:spPr/>
      <dgm:t>
        <a:bodyPr/>
        <a:lstStyle/>
        <a:p>
          <a:endParaRPr lang="en-US"/>
        </a:p>
      </dgm:t>
    </dgm:pt>
    <dgm:pt modelId="{CCF1CBAC-9F8C-4D1E-A10E-55A34A7DA28E}" type="sibTrans" cxnId="{1A4D72FA-8004-4F97-9DC7-0D923C60792E}">
      <dgm:prSet/>
      <dgm:spPr/>
      <dgm:t>
        <a:bodyPr/>
        <a:lstStyle/>
        <a:p>
          <a:endParaRPr lang="en-US"/>
        </a:p>
      </dgm:t>
    </dgm:pt>
    <dgm:pt modelId="{F2979558-2908-4BE4-B87A-95488CEF7438}">
      <dgm:prSet phldrT="[Text]"/>
      <dgm:spPr>
        <a:ln w="28575">
          <a:solidFill>
            <a:srgbClr val="AB462B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উষ্ণতা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FD8B0B-AA2E-4224-8CBB-3BD4FB3D0126}" type="parTrans" cxnId="{A347462A-C77B-4A9D-944F-BD33ED7510C7}">
      <dgm:prSet/>
      <dgm:spPr/>
      <dgm:t>
        <a:bodyPr/>
        <a:lstStyle/>
        <a:p>
          <a:endParaRPr lang="en-US"/>
        </a:p>
      </dgm:t>
    </dgm:pt>
    <dgm:pt modelId="{ECB9D669-DB55-4135-913B-869FDB50EE99}" type="sibTrans" cxnId="{A347462A-C77B-4A9D-944F-BD33ED7510C7}">
      <dgm:prSet/>
      <dgm:spPr/>
      <dgm:t>
        <a:bodyPr/>
        <a:lstStyle/>
        <a:p>
          <a:endParaRPr lang="en-US"/>
        </a:p>
      </dgm:t>
    </dgm:pt>
    <dgm:pt modelId="{5FD42D72-A908-4E68-9D29-AFA9E310743A}">
      <dgm:prSet/>
      <dgm:spPr>
        <a:ln w="28575">
          <a:solidFill>
            <a:srgbClr val="AB462B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খাদ্যসার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52F5B-AB61-440E-B64F-F144C6708C78}" type="parTrans" cxnId="{FFAF19A0-B0D8-4363-BBB0-31D2A788458C}">
      <dgm:prSet/>
      <dgm:spPr/>
      <dgm:t>
        <a:bodyPr/>
        <a:lstStyle/>
        <a:p>
          <a:endParaRPr lang="en-US"/>
        </a:p>
      </dgm:t>
    </dgm:pt>
    <dgm:pt modelId="{D5451D23-FB9E-4FF4-A9F4-41CDD8B283AB}" type="sibTrans" cxnId="{FFAF19A0-B0D8-4363-BBB0-31D2A788458C}">
      <dgm:prSet/>
      <dgm:spPr/>
      <dgm:t>
        <a:bodyPr/>
        <a:lstStyle/>
        <a:p>
          <a:endParaRPr lang="en-US"/>
        </a:p>
      </dgm:t>
    </dgm:pt>
    <dgm:pt modelId="{DEA86B41-FBC1-4296-9D2F-96375751C21D}">
      <dgm:prSet/>
      <dgm:spPr>
        <a:ln w="28575">
          <a:solidFill>
            <a:srgbClr val="AB462B"/>
          </a:solidFill>
        </a:ln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BFCD27-0B8F-4EEB-A0ED-4FD17EE3ED23}" type="parTrans" cxnId="{5356BB33-3929-4A12-92C9-754D3AAA46A4}">
      <dgm:prSet/>
      <dgm:spPr/>
      <dgm:t>
        <a:bodyPr/>
        <a:lstStyle/>
        <a:p>
          <a:endParaRPr lang="en-US"/>
        </a:p>
      </dgm:t>
    </dgm:pt>
    <dgm:pt modelId="{DA286CCF-E062-463F-8BFB-38A46CCAB815}" type="sibTrans" cxnId="{5356BB33-3929-4A12-92C9-754D3AAA46A4}">
      <dgm:prSet/>
      <dgm:spPr/>
      <dgm:t>
        <a:bodyPr/>
        <a:lstStyle/>
        <a:p>
          <a:endParaRPr lang="en-US"/>
        </a:p>
      </dgm:t>
    </dgm:pt>
    <dgm:pt modelId="{D71E2526-42DD-4206-8345-31D5A6EC96CF}" type="pres">
      <dgm:prSet presAssocID="{2DE6B963-D5AC-4FDC-9558-DBEBCAA6CC8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7A1FB5-F20D-47B4-B5E2-B515B8CC0D02}" type="pres">
      <dgm:prSet presAssocID="{ED9987E6-84BE-46B5-84EA-58EFE4D0F4ED}" presName="centerShape" presStyleLbl="node0" presStyleIdx="0" presStyleCnt="1"/>
      <dgm:spPr/>
    </dgm:pt>
    <dgm:pt modelId="{4007030E-F626-4EBF-8A58-B782279188F4}" type="pres">
      <dgm:prSet presAssocID="{AC585C49-C8C3-4629-829F-4B177D25928D}" presName="parTrans" presStyleLbl="sibTrans2D1" presStyleIdx="0" presStyleCnt="6"/>
      <dgm:spPr/>
    </dgm:pt>
    <dgm:pt modelId="{B77791C2-45B1-470D-A1E7-B9DC4244C7E8}" type="pres">
      <dgm:prSet presAssocID="{AC585C49-C8C3-4629-829F-4B177D25928D}" presName="connectorText" presStyleLbl="sibTrans2D1" presStyleIdx="0" presStyleCnt="6"/>
      <dgm:spPr/>
    </dgm:pt>
    <dgm:pt modelId="{1F92E218-BC7E-4140-947E-B5574274E70F}" type="pres">
      <dgm:prSet presAssocID="{01EB0C12-EB83-4CD6-927D-F326EC85C510}" presName="node" presStyleLbl="node1" presStyleIdx="0" presStyleCnt="6">
        <dgm:presLayoutVars>
          <dgm:bulletEnabled val="1"/>
        </dgm:presLayoutVars>
      </dgm:prSet>
      <dgm:spPr/>
    </dgm:pt>
    <dgm:pt modelId="{FCC41A2A-CCCC-4C01-B7B8-577EEE78C71D}" type="pres">
      <dgm:prSet presAssocID="{F97B7B32-1C44-41AA-980B-CD366C99E216}" presName="parTrans" presStyleLbl="sibTrans2D1" presStyleIdx="1" presStyleCnt="6"/>
      <dgm:spPr/>
    </dgm:pt>
    <dgm:pt modelId="{2D652CBD-DF68-47F0-9EBE-28F80401FE6F}" type="pres">
      <dgm:prSet presAssocID="{F97B7B32-1C44-41AA-980B-CD366C99E216}" presName="connectorText" presStyleLbl="sibTrans2D1" presStyleIdx="1" presStyleCnt="6"/>
      <dgm:spPr/>
    </dgm:pt>
    <dgm:pt modelId="{09E758F7-F517-4974-A78A-A011256D4DBF}" type="pres">
      <dgm:prSet presAssocID="{39EDC8CF-F3BA-41B2-974A-D9BB7142FE07}" presName="node" presStyleLbl="node1" presStyleIdx="1" presStyleCnt="6">
        <dgm:presLayoutVars>
          <dgm:bulletEnabled val="1"/>
        </dgm:presLayoutVars>
      </dgm:prSet>
      <dgm:spPr/>
    </dgm:pt>
    <dgm:pt modelId="{5451447D-E8C6-46C9-BC0E-2B67210856FB}" type="pres">
      <dgm:prSet presAssocID="{DE352F5B-AB61-440E-B64F-F144C6708C78}" presName="parTrans" presStyleLbl="sibTrans2D1" presStyleIdx="2" presStyleCnt="6"/>
      <dgm:spPr/>
    </dgm:pt>
    <dgm:pt modelId="{C01EEF0D-DA84-4E7A-A331-D372EE3B96C9}" type="pres">
      <dgm:prSet presAssocID="{DE352F5B-AB61-440E-B64F-F144C6708C78}" presName="connectorText" presStyleLbl="sibTrans2D1" presStyleIdx="2" presStyleCnt="6"/>
      <dgm:spPr/>
    </dgm:pt>
    <dgm:pt modelId="{D86D831A-B8B0-4CF9-80AC-3D72D2C1B305}" type="pres">
      <dgm:prSet presAssocID="{5FD42D72-A908-4E68-9D29-AFA9E310743A}" presName="node" presStyleLbl="node1" presStyleIdx="2" presStyleCnt="6">
        <dgm:presLayoutVars>
          <dgm:bulletEnabled val="1"/>
        </dgm:presLayoutVars>
      </dgm:prSet>
      <dgm:spPr/>
    </dgm:pt>
    <dgm:pt modelId="{C41A1BBE-65BD-4F19-A310-0691043F7D79}" type="pres">
      <dgm:prSet presAssocID="{62C1BFB1-6FF5-40DD-82CC-19F9A57D388E}" presName="parTrans" presStyleLbl="sibTrans2D1" presStyleIdx="3" presStyleCnt="6"/>
      <dgm:spPr/>
    </dgm:pt>
    <dgm:pt modelId="{1C10FB3C-4073-4792-847A-1007B440C040}" type="pres">
      <dgm:prSet presAssocID="{62C1BFB1-6FF5-40DD-82CC-19F9A57D388E}" presName="connectorText" presStyleLbl="sibTrans2D1" presStyleIdx="3" presStyleCnt="6"/>
      <dgm:spPr/>
    </dgm:pt>
    <dgm:pt modelId="{DDCE2818-D0CD-4AC9-B46F-D4BEFE0DD6DE}" type="pres">
      <dgm:prSet presAssocID="{66789398-B7D9-4B1B-B80F-B4EA8A6BEBFE}" presName="node" presStyleLbl="node1" presStyleIdx="3" presStyleCnt="6">
        <dgm:presLayoutVars>
          <dgm:bulletEnabled val="1"/>
        </dgm:presLayoutVars>
      </dgm:prSet>
      <dgm:spPr/>
    </dgm:pt>
    <dgm:pt modelId="{1E3E98EE-D890-4449-968F-F2ED62675240}" type="pres">
      <dgm:prSet presAssocID="{3BFD8B0B-AA2E-4224-8CBB-3BD4FB3D0126}" presName="parTrans" presStyleLbl="sibTrans2D1" presStyleIdx="4" presStyleCnt="6"/>
      <dgm:spPr/>
    </dgm:pt>
    <dgm:pt modelId="{520D2763-32BD-4D38-8519-3283DF9107E2}" type="pres">
      <dgm:prSet presAssocID="{3BFD8B0B-AA2E-4224-8CBB-3BD4FB3D0126}" presName="connectorText" presStyleLbl="sibTrans2D1" presStyleIdx="4" presStyleCnt="6"/>
      <dgm:spPr/>
    </dgm:pt>
    <dgm:pt modelId="{6A33E227-8C54-42F0-904E-3FC775BFFE3A}" type="pres">
      <dgm:prSet presAssocID="{F2979558-2908-4BE4-B87A-95488CEF7438}" presName="node" presStyleLbl="node1" presStyleIdx="4" presStyleCnt="6">
        <dgm:presLayoutVars>
          <dgm:bulletEnabled val="1"/>
        </dgm:presLayoutVars>
      </dgm:prSet>
      <dgm:spPr/>
    </dgm:pt>
    <dgm:pt modelId="{54E6C91B-6292-4D47-87B9-43FBC671EEF6}" type="pres">
      <dgm:prSet presAssocID="{A5BFCD27-0B8F-4EEB-A0ED-4FD17EE3ED23}" presName="parTrans" presStyleLbl="sibTrans2D1" presStyleIdx="5" presStyleCnt="6"/>
      <dgm:spPr/>
    </dgm:pt>
    <dgm:pt modelId="{B2A94895-D598-46FD-8A1B-F58DE6BCE802}" type="pres">
      <dgm:prSet presAssocID="{A5BFCD27-0B8F-4EEB-A0ED-4FD17EE3ED23}" presName="connectorText" presStyleLbl="sibTrans2D1" presStyleIdx="5" presStyleCnt="6"/>
      <dgm:spPr/>
    </dgm:pt>
    <dgm:pt modelId="{53681346-1096-452A-8672-C00908025002}" type="pres">
      <dgm:prSet presAssocID="{DEA86B41-FBC1-4296-9D2F-96375751C21D}" presName="node" presStyleLbl="node1" presStyleIdx="5" presStyleCnt="6">
        <dgm:presLayoutVars>
          <dgm:bulletEnabled val="1"/>
        </dgm:presLayoutVars>
      </dgm:prSet>
      <dgm:spPr/>
    </dgm:pt>
  </dgm:ptLst>
  <dgm:cxnLst>
    <dgm:cxn modelId="{BA183A0A-D9E3-4C26-9174-B0B6381399B0}" type="presOf" srcId="{F97B7B32-1C44-41AA-980B-CD366C99E216}" destId="{FCC41A2A-CCCC-4C01-B7B8-577EEE78C71D}" srcOrd="0" destOrd="0" presId="urn:microsoft.com/office/officeart/2005/8/layout/radial5"/>
    <dgm:cxn modelId="{794F2A10-C3AA-4C0D-8064-647A9AA67D57}" type="presOf" srcId="{DE352F5B-AB61-440E-B64F-F144C6708C78}" destId="{5451447D-E8C6-46C9-BC0E-2B67210856FB}" srcOrd="0" destOrd="0" presId="urn:microsoft.com/office/officeart/2005/8/layout/radial5"/>
    <dgm:cxn modelId="{4768D91E-45D6-4DF7-829A-B1D7B15207E1}" type="presOf" srcId="{F2979558-2908-4BE4-B87A-95488CEF7438}" destId="{6A33E227-8C54-42F0-904E-3FC775BFFE3A}" srcOrd="0" destOrd="0" presId="urn:microsoft.com/office/officeart/2005/8/layout/radial5"/>
    <dgm:cxn modelId="{54130D21-EE82-4ED0-ACD2-5E53729A1D0F}" type="presOf" srcId="{62C1BFB1-6FF5-40DD-82CC-19F9A57D388E}" destId="{C41A1BBE-65BD-4F19-A310-0691043F7D79}" srcOrd="0" destOrd="0" presId="urn:microsoft.com/office/officeart/2005/8/layout/radial5"/>
    <dgm:cxn modelId="{CCB69825-277A-4AD3-A590-D5242A358390}" type="presOf" srcId="{66789398-B7D9-4B1B-B80F-B4EA8A6BEBFE}" destId="{DDCE2818-D0CD-4AC9-B46F-D4BEFE0DD6DE}" srcOrd="0" destOrd="0" presId="urn:microsoft.com/office/officeart/2005/8/layout/radial5"/>
    <dgm:cxn modelId="{A347462A-C77B-4A9D-944F-BD33ED7510C7}" srcId="{ED9987E6-84BE-46B5-84EA-58EFE4D0F4ED}" destId="{F2979558-2908-4BE4-B87A-95488CEF7438}" srcOrd="4" destOrd="0" parTransId="{3BFD8B0B-AA2E-4224-8CBB-3BD4FB3D0126}" sibTransId="{ECB9D669-DB55-4135-913B-869FDB50EE99}"/>
    <dgm:cxn modelId="{5356BB33-3929-4A12-92C9-754D3AAA46A4}" srcId="{ED9987E6-84BE-46B5-84EA-58EFE4D0F4ED}" destId="{DEA86B41-FBC1-4296-9D2F-96375751C21D}" srcOrd="5" destOrd="0" parTransId="{A5BFCD27-0B8F-4EEB-A0ED-4FD17EE3ED23}" sibTransId="{DA286CCF-E062-463F-8BFB-38A46CCAB815}"/>
    <dgm:cxn modelId="{96DD723F-BB51-43B2-94D2-40C16DD353FB}" type="presOf" srcId="{AC585C49-C8C3-4629-829F-4B177D25928D}" destId="{B77791C2-45B1-470D-A1E7-B9DC4244C7E8}" srcOrd="1" destOrd="0" presId="urn:microsoft.com/office/officeart/2005/8/layout/radial5"/>
    <dgm:cxn modelId="{7EB90540-8539-4764-9B49-049B028A8C5E}" type="presOf" srcId="{01EB0C12-EB83-4CD6-927D-F326EC85C510}" destId="{1F92E218-BC7E-4140-947E-B5574274E70F}" srcOrd="0" destOrd="0" presId="urn:microsoft.com/office/officeart/2005/8/layout/radial5"/>
    <dgm:cxn modelId="{A2F28641-F9B4-491D-99ED-E8833B616A7C}" type="presOf" srcId="{2DE6B963-D5AC-4FDC-9558-DBEBCAA6CC81}" destId="{D71E2526-42DD-4206-8345-31D5A6EC96CF}" srcOrd="0" destOrd="0" presId="urn:microsoft.com/office/officeart/2005/8/layout/radial5"/>
    <dgm:cxn modelId="{A9BA8262-1C17-445B-A0C0-0C84481A96AF}" type="presOf" srcId="{39EDC8CF-F3BA-41B2-974A-D9BB7142FE07}" destId="{09E758F7-F517-4974-A78A-A011256D4DBF}" srcOrd="0" destOrd="0" presId="urn:microsoft.com/office/officeart/2005/8/layout/radial5"/>
    <dgm:cxn modelId="{CD18FD65-1DA0-4A1C-BC7E-877AE1155D96}" type="presOf" srcId="{A5BFCD27-0B8F-4EEB-A0ED-4FD17EE3ED23}" destId="{B2A94895-D598-46FD-8A1B-F58DE6BCE802}" srcOrd="1" destOrd="0" presId="urn:microsoft.com/office/officeart/2005/8/layout/radial5"/>
    <dgm:cxn modelId="{24681B58-9F9A-41E7-933A-E6F78B713771}" type="presOf" srcId="{DEA86B41-FBC1-4296-9D2F-96375751C21D}" destId="{53681346-1096-452A-8672-C00908025002}" srcOrd="0" destOrd="0" presId="urn:microsoft.com/office/officeart/2005/8/layout/radial5"/>
    <dgm:cxn modelId="{B838B678-61E8-4FDD-A8C1-4B24711AF531}" srcId="{ED9987E6-84BE-46B5-84EA-58EFE4D0F4ED}" destId="{39EDC8CF-F3BA-41B2-974A-D9BB7142FE07}" srcOrd="1" destOrd="0" parTransId="{F97B7B32-1C44-41AA-980B-CD366C99E216}" sibTransId="{534B79AF-1C0E-4DDA-B510-D6EF0DB01A97}"/>
    <dgm:cxn modelId="{F9BB047B-2BEA-4343-BFC7-206B7F348DF8}" type="presOf" srcId="{AC585C49-C8C3-4629-829F-4B177D25928D}" destId="{4007030E-F626-4EBF-8A58-B782279188F4}" srcOrd="0" destOrd="0" presId="urn:microsoft.com/office/officeart/2005/8/layout/radial5"/>
    <dgm:cxn modelId="{69A0EC87-3E84-4577-80C1-553761993FCF}" srcId="{2DE6B963-D5AC-4FDC-9558-DBEBCAA6CC81}" destId="{ED9987E6-84BE-46B5-84EA-58EFE4D0F4ED}" srcOrd="0" destOrd="0" parTransId="{B313606F-2402-4AF7-B8E0-ABCFBD1F0DE6}" sibTransId="{6D12DBBA-6A74-4809-91BB-0D03BE1DD323}"/>
    <dgm:cxn modelId="{84431495-4658-411B-9E07-8B03B36B56AB}" type="presOf" srcId="{F97B7B32-1C44-41AA-980B-CD366C99E216}" destId="{2D652CBD-DF68-47F0-9EBE-28F80401FE6F}" srcOrd="1" destOrd="0" presId="urn:microsoft.com/office/officeart/2005/8/layout/radial5"/>
    <dgm:cxn modelId="{75904D9D-EA43-4427-9C4D-024B923FD622}" type="presOf" srcId="{ED9987E6-84BE-46B5-84EA-58EFE4D0F4ED}" destId="{217A1FB5-F20D-47B4-B5E2-B515B8CC0D02}" srcOrd="0" destOrd="0" presId="urn:microsoft.com/office/officeart/2005/8/layout/radial5"/>
    <dgm:cxn modelId="{FFAF19A0-B0D8-4363-BBB0-31D2A788458C}" srcId="{ED9987E6-84BE-46B5-84EA-58EFE4D0F4ED}" destId="{5FD42D72-A908-4E68-9D29-AFA9E310743A}" srcOrd="2" destOrd="0" parTransId="{DE352F5B-AB61-440E-B64F-F144C6708C78}" sibTransId="{D5451D23-FB9E-4FF4-A9F4-41CDD8B283AB}"/>
    <dgm:cxn modelId="{F07CDFA0-B908-4395-A907-218FCA1556A0}" type="presOf" srcId="{3BFD8B0B-AA2E-4224-8CBB-3BD4FB3D0126}" destId="{520D2763-32BD-4D38-8519-3283DF9107E2}" srcOrd="1" destOrd="0" presId="urn:microsoft.com/office/officeart/2005/8/layout/radial5"/>
    <dgm:cxn modelId="{CF370EC7-05D0-4B84-AAC6-819C811135B1}" type="presOf" srcId="{A5BFCD27-0B8F-4EEB-A0ED-4FD17EE3ED23}" destId="{54E6C91B-6292-4D47-87B9-43FBC671EEF6}" srcOrd="0" destOrd="0" presId="urn:microsoft.com/office/officeart/2005/8/layout/radial5"/>
    <dgm:cxn modelId="{84848DCB-AB1D-4888-9142-B0C1B8279A9A}" srcId="{ED9987E6-84BE-46B5-84EA-58EFE4D0F4ED}" destId="{01EB0C12-EB83-4CD6-927D-F326EC85C510}" srcOrd="0" destOrd="0" parTransId="{AC585C49-C8C3-4629-829F-4B177D25928D}" sibTransId="{5CAEBC60-0649-4122-B339-375547C8457E}"/>
    <dgm:cxn modelId="{906BF2D7-84B7-41CE-B019-F597BBB3D2F6}" type="presOf" srcId="{5FD42D72-A908-4E68-9D29-AFA9E310743A}" destId="{D86D831A-B8B0-4CF9-80AC-3D72D2C1B305}" srcOrd="0" destOrd="0" presId="urn:microsoft.com/office/officeart/2005/8/layout/radial5"/>
    <dgm:cxn modelId="{C740ADE8-9B37-4C98-920C-478340C9BFD2}" type="presOf" srcId="{DE352F5B-AB61-440E-B64F-F144C6708C78}" destId="{C01EEF0D-DA84-4E7A-A331-D372EE3B96C9}" srcOrd="1" destOrd="0" presId="urn:microsoft.com/office/officeart/2005/8/layout/radial5"/>
    <dgm:cxn modelId="{A8E2CCF1-7104-4EB2-B47F-FC98922E34A1}" type="presOf" srcId="{3BFD8B0B-AA2E-4224-8CBB-3BD4FB3D0126}" destId="{1E3E98EE-D890-4449-968F-F2ED62675240}" srcOrd="0" destOrd="0" presId="urn:microsoft.com/office/officeart/2005/8/layout/radial5"/>
    <dgm:cxn modelId="{1A4D72FA-8004-4F97-9DC7-0D923C60792E}" srcId="{ED9987E6-84BE-46B5-84EA-58EFE4D0F4ED}" destId="{66789398-B7D9-4B1B-B80F-B4EA8A6BEBFE}" srcOrd="3" destOrd="0" parTransId="{62C1BFB1-6FF5-40DD-82CC-19F9A57D388E}" sibTransId="{CCF1CBAC-9F8C-4D1E-A10E-55A34A7DA28E}"/>
    <dgm:cxn modelId="{63EDD8FA-BF0B-42D9-A854-61F2E037FD0F}" type="presOf" srcId="{62C1BFB1-6FF5-40DD-82CC-19F9A57D388E}" destId="{1C10FB3C-4073-4792-847A-1007B440C040}" srcOrd="1" destOrd="0" presId="urn:microsoft.com/office/officeart/2005/8/layout/radial5"/>
    <dgm:cxn modelId="{035900EA-737A-4E6A-927B-066DB6CB04E2}" type="presParOf" srcId="{D71E2526-42DD-4206-8345-31D5A6EC96CF}" destId="{217A1FB5-F20D-47B4-B5E2-B515B8CC0D02}" srcOrd="0" destOrd="0" presId="urn:microsoft.com/office/officeart/2005/8/layout/radial5"/>
    <dgm:cxn modelId="{7F2D99B1-4D09-4FB2-A9F0-E5D3BAC6EDCB}" type="presParOf" srcId="{D71E2526-42DD-4206-8345-31D5A6EC96CF}" destId="{4007030E-F626-4EBF-8A58-B782279188F4}" srcOrd="1" destOrd="0" presId="urn:microsoft.com/office/officeart/2005/8/layout/radial5"/>
    <dgm:cxn modelId="{98045878-B0FA-4BC4-B83F-CB09645B721A}" type="presParOf" srcId="{4007030E-F626-4EBF-8A58-B782279188F4}" destId="{B77791C2-45B1-470D-A1E7-B9DC4244C7E8}" srcOrd="0" destOrd="0" presId="urn:microsoft.com/office/officeart/2005/8/layout/radial5"/>
    <dgm:cxn modelId="{FA11F255-F6EA-48F7-A501-E5D5FE9DFC12}" type="presParOf" srcId="{D71E2526-42DD-4206-8345-31D5A6EC96CF}" destId="{1F92E218-BC7E-4140-947E-B5574274E70F}" srcOrd="2" destOrd="0" presId="urn:microsoft.com/office/officeart/2005/8/layout/radial5"/>
    <dgm:cxn modelId="{E2694EA9-E747-41C5-B3A7-01989FD7F299}" type="presParOf" srcId="{D71E2526-42DD-4206-8345-31D5A6EC96CF}" destId="{FCC41A2A-CCCC-4C01-B7B8-577EEE78C71D}" srcOrd="3" destOrd="0" presId="urn:microsoft.com/office/officeart/2005/8/layout/radial5"/>
    <dgm:cxn modelId="{E0128AC8-10FB-4CEE-8453-F46B996D4C6C}" type="presParOf" srcId="{FCC41A2A-CCCC-4C01-B7B8-577EEE78C71D}" destId="{2D652CBD-DF68-47F0-9EBE-28F80401FE6F}" srcOrd="0" destOrd="0" presId="urn:microsoft.com/office/officeart/2005/8/layout/radial5"/>
    <dgm:cxn modelId="{F47FD2FA-C3EA-4C4C-A54A-948048E6D1D5}" type="presParOf" srcId="{D71E2526-42DD-4206-8345-31D5A6EC96CF}" destId="{09E758F7-F517-4974-A78A-A011256D4DBF}" srcOrd="4" destOrd="0" presId="urn:microsoft.com/office/officeart/2005/8/layout/radial5"/>
    <dgm:cxn modelId="{37500C25-0C56-43AD-956E-159DF501C0D6}" type="presParOf" srcId="{D71E2526-42DD-4206-8345-31D5A6EC96CF}" destId="{5451447D-E8C6-46C9-BC0E-2B67210856FB}" srcOrd="5" destOrd="0" presId="urn:microsoft.com/office/officeart/2005/8/layout/radial5"/>
    <dgm:cxn modelId="{F914BC9D-4F32-4EFC-9399-0B6DE595A9B5}" type="presParOf" srcId="{5451447D-E8C6-46C9-BC0E-2B67210856FB}" destId="{C01EEF0D-DA84-4E7A-A331-D372EE3B96C9}" srcOrd="0" destOrd="0" presId="urn:microsoft.com/office/officeart/2005/8/layout/radial5"/>
    <dgm:cxn modelId="{436DF7CD-A80A-4116-96EC-19FAA101D1C9}" type="presParOf" srcId="{D71E2526-42DD-4206-8345-31D5A6EC96CF}" destId="{D86D831A-B8B0-4CF9-80AC-3D72D2C1B305}" srcOrd="6" destOrd="0" presId="urn:microsoft.com/office/officeart/2005/8/layout/radial5"/>
    <dgm:cxn modelId="{9FED7736-2815-47AE-A86F-7688F0364011}" type="presParOf" srcId="{D71E2526-42DD-4206-8345-31D5A6EC96CF}" destId="{C41A1BBE-65BD-4F19-A310-0691043F7D79}" srcOrd="7" destOrd="0" presId="urn:microsoft.com/office/officeart/2005/8/layout/radial5"/>
    <dgm:cxn modelId="{800871D4-02B0-4813-8D0A-E9BA70FD04CF}" type="presParOf" srcId="{C41A1BBE-65BD-4F19-A310-0691043F7D79}" destId="{1C10FB3C-4073-4792-847A-1007B440C040}" srcOrd="0" destOrd="0" presId="urn:microsoft.com/office/officeart/2005/8/layout/radial5"/>
    <dgm:cxn modelId="{F219131E-487F-4BC2-BDA0-BE47DFDDD3EB}" type="presParOf" srcId="{D71E2526-42DD-4206-8345-31D5A6EC96CF}" destId="{DDCE2818-D0CD-4AC9-B46F-D4BEFE0DD6DE}" srcOrd="8" destOrd="0" presId="urn:microsoft.com/office/officeart/2005/8/layout/radial5"/>
    <dgm:cxn modelId="{DEB9798D-1F08-4D6D-88CD-831AE83DC8B1}" type="presParOf" srcId="{D71E2526-42DD-4206-8345-31D5A6EC96CF}" destId="{1E3E98EE-D890-4449-968F-F2ED62675240}" srcOrd="9" destOrd="0" presId="urn:microsoft.com/office/officeart/2005/8/layout/radial5"/>
    <dgm:cxn modelId="{B6F073C8-ADCE-4489-BF1A-75B9EBFD3416}" type="presParOf" srcId="{1E3E98EE-D890-4449-968F-F2ED62675240}" destId="{520D2763-32BD-4D38-8519-3283DF9107E2}" srcOrd="0" destOrd="0" presId="urn:microsoft.com/office/officeart/2005/8/layout/radial5"/>
    <dgm:cxn modelId="{D92C2119-0604-44EE-BAE4-6321DE8BE591}" type="presParOf" srcId="{D71E2526-42DD-4206-8345-31D5A6EC96CF}" destId="{6A33E227-8C54-42F0-904E-3FC775BFFE3A}" srcOrd="10" destOrd="0" presId="urn:microsoft.com/office/officeart/2005/8/layout/radial5"/>
    <dgm:cxn modelId="{83C7F432-4EA4-4936-9AF5-D9B35E864591}" type="presParOf" srcId="{D71E2526-42DD-4206-8345-31D5A6EC96CF}" destId="{54E6C91B-6292-4D47-87B9-43FBC671EEF6}" srcOrd="11" destOrd="0" presId="urn:microsoft.com/office/officeart/2005/8/layout/radial5"/>
    <dgm:cxn modelId="{AB272FB2-CF71-4560-BC96-C3A6549E53EE}" type="presParOf" srcId="{54E6C91B-6292-4D47-87B9-43FBC671EEF6}" destId="{B2A94895-D598-46FD-8A1B-F58DE6BCE802}" srcOrd="0" destOrd="0" presId="urn:microsoft.com/office/officeart/2005/8/layout/radial5"/>
    <dgm:cxn modelId="{6C69260E-99C3-42D2-A4C5-5ECAAD10352B}" type="presParOf" srcId="{D71E2526-42DD-4206-8345-31D5A6EC96CF}" destId="{53681346-1096-452A-8672-C0090802500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C7763-709F-4AB9-A816-1233CCACB85D}">
      <dsp:nvSpPr>
        <dsp:cNvPr id="0" name=""/>
        <dsp:cNvSpPr/>
      </dsp:nvSpPr>
      <dsp:spPr>
        <a:xfrm>
          <a:off x="6552" y="966337"/>
          <a:ext cx="2343163" cy="117158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66" y="1000651"/>
        <a:ext cx="2274535" cy="1102953"/>
      </dsp:txXfrm>
    </dsp:sp>
    <dsp:sp modelId="{0326654E-604C-44B9-BC27-53E426895791}">
      <dsp:nvSpPr>
        <dsp:cNvPr id="0" name=""/>
        <dsp:cNvSpPr/>
      </dsp:nvSpPr>
      <dsp:spPr>
        <a:xfrm rot="19457599">
          <a:off x="2241225" y="1191612"/>
          <a:ext cx="1154245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154245" y="236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9492" y="1186442"/>
        <a:ext cx="57712" cy="57712"/>
      </dsp:txXfrm>
    </dsp:sp>
    <dsp:sp modelId="{33115E1E-5443-4BDF-BB85-2E1F6122E26D}">
      <dsp:nvSpPr>
        <dsp:cNvPr id="0" name=""/>
        <dsp:cNvSpPr/>
      </dsp:nvSpPr>
      <dsp:spPr>
        <a:xfrm>
          <a:off x="3286981" y="292678"/>
          <a:ext cx="2343163" cy="11715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</a:rPr>
            <a:t>রক্তরস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3321295" y="326992"/>
        <a:ext cx="2274535" cy="1102953"/>
      </dsp:txXfrm>
    </dsp:sp>
    <dsp:sp modelId="{DA896ECA-C2B4-4881-BFB9-9A5A276B4622}">
      <dsp:nvSpPr>
        <dsp:cNvPr id="0" name=""/>
        <dsp:cNvSpPr/>
      </dsp:nvSpPr>
      <dsp:spPr>
        <a:xfrm rot="2142401">
          <a:off x="2241225" y="1865271"/>
          <a:ext cx="1154245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154245" y="236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9492" y="1860102"/>
        <a:ext cx="57712" cy="57712"/>
      </dsp:txXfrm>
    </dsp:sp>
    <dsp:sp modelId="{FA8600AD-316E-47DC-971B-D9A982D8CCB1}">
      <dsp:nvSpPr>
        <dsp:cNvPr id="0" name=""/>
        <dsp:cNvSpPr/>
      </dsp:nvSpPr>
      <dsp:spPr>
        <a:xfrm>
          <a:off x="3286981" y="1639997"/>
          <a:ext cx="2343163" cy="117158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রক্তকণিকা</a:t>
          </a:r>
          <a:endParaRPr lang="en-US" sz="3400" kern="1200" dirty="0"/>
        </a:p>
      </dsp:txBody>
      <dsp:txXfrm>
        <a:off x="3321295" y="1674311"/>
        <a:ext cx="2274535" cy="1102953"/>
      </dsp:txXfrm>
    </dsp:sp>
    <dsp:sp modelId="{3F392D4D-9E62-4FA6-A0BF-8EC7367FF6CD}">
      <dsp:nvSpPr>
        <dsp:cNvPr id="0" name=""/>
        <dsp:cNvSpPr/>
      </dsp:nvSpPr>
      <dsp:spPr>
        <a:xfrm rot="18289469">
          <a:off x="5278147" y="1528441"/>
          <a:ext cx="1641260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641260" y="236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57745" y="1511096"/>
        <a:ext cx="82063" cy="82063"/>
      </dsp:txXfrm>
    </dsp:sp>
    <dsp:sp modelId="{CA84B1E4-2300-4CBC-B585-D144390934B8}">
      <dsp:nvSpPr>
        <dsp:cNvPr id="0" name=""/>
        <dsp:cNvSpPr/>
      </dsp:nvSpPr>
      <dsp:spPr>
        <a:xfrm>
          <a:off x="6567410" y="292678"/>
          <a:ext cx="2343163" cy="117158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লোহিত</a:t>
          </a:r>
          <a:r>
            <a:rPr lang="en-US" sz="3400" kern="1200" dirty="0"/>
            <a:t> </a:t>
          </a:r>
          <a:r>
            <a:rPr lang="en-US" sz="3400" kern="1200" dirty="0" err="1"/>
            <a:t>কনিকা</a:t>
          </a:r>
          <a:endParaRPr lang="en-US" sz="3400" kern="1200" dirty="0"/>
        </a:p>
      </dsp:txBody>
      <dsp:txXfrm>
        <a:off x="6601724" y="326992"/>
        <a:ext cx="2274535" cy="1102953"/>
      </dsp:txXfrm>
    </dsp:sp>
    <dsp:sp modelId="{31503692-7854-497F-8991-810EB902B248}">
      <dsp:nvSpPr>
        <dsp:cNvPr id="0" name=""/>
        <dsp:cNvSpPr/>
      </dsp:nvSpPr>
      <dsp:spPr>
        <a:xfrm>
          <a:off x="5630144" y="2202101"/>
          <a:ext cx="937265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937265" y="236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75345" y="2202356"/>
        <a:ext cx="46863" cy="46863"/>
      </dsp:txXfrm>
    </dsp:sp>
    <dsp:sp modelId="{AE118ECE-0934-4291-852E-C18AAF4524EE}">
      <dsp:nvSpPr>
        <dsp:cNvPr id="0" name=""/>
        <dsp:cNvSpPr/>
      </dsp:nvSpPr>
      <dsp:spPr>
        <a:xfrm>
          <a:off x="6567410" y="1639997"/>
          <a:ext cx="2343163" cy="117158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chemeClr val="tx1"/>
              </a:solidFill>
            </a:rPr>
            <a:t>শ্বেতকণিকা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6601724" y="1674311"/>
        <a:ext cx="2274535" cy="1102953"/>
      </dsp:txXfrm>
    </dsp:sp>
    <dsp:sp modelId="{02C713BB-A62D-4F06-AA13-BEA808708B49}">
      <dsp:nvSpPr>
        <dsp:cNvPr id="0" name=""/>
        <dsp:cNvSpPr/>
      </dsp:nvSpPr>
      <dsp:spPr>
        <a:xfrm rot="3310531">
          <a:off x="5278147" y="2875760"/>
          <a:ext cx="1641260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641260" y="236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57745" y="2858416"/>
        <a:ext cx="82063" cy="82063"/>
      </dsp:txXfrm>
    </dsp:sp>
    <dsp:sp modelId="{885378D9-2233-4C0D-BDFB-A584BE65D586}">
      <dsp:nvSpPr>
        <dsp:cNvPr id="0" name=""/>
        <dsp:cNvSpPr/>
      </dsp:nvSpPr>
      <dsp:spPr>
        <a:xfrm>
          <a:off x="6567410" y="2987316"/>
          <a:ext cx="2343163" cy="117158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অণুচক্রিকা</a:t>
          </a:r>
          <a:endParaRPr lang="en-US" sz="3400" kern="1200" dirty="0"/>
        </a:p>
      </dsp:txBody>
      <dsp:txXfrm>
        <a:off x="6601724" y="3021630"/>
        <a:ext cx="2274535" cy="1102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3269E-1F2D-4835-BCB3-0A9E89F1E1EC}">
      <dsp:nvSpPr>
        <dsp:cNvPr id="0" name=""/>
        <dsp:cNvSpPr/>
      </dsp:nvSpPr>
      <dsp:spPr>
        <a:xfrm>
          <a:off x="4596884" y="1710231"/>
          <a:ext cx="1388414" cy="13884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রক্তরসের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0213" y="1913560"/>
        <a:ext cx="981756" cy="981756"/>
      </dsp:txXfrm>
    </dsp:sp>
    <dsp:sp modelId="{C3FC7473-2766-41A9-B0A4-A8E635875671}">
      <dsp:nvSpPr>
        <dsp:cNvPr id="0" name=""/>
        <dsp:cNvSpPr/>
      </dsp:nvSpPr>
      <dsp:spPr>
        <a:xfrm rot="16200000">
          <a:off x="5170631" y="1272802"/>
          <a:ext cx="240919" cy="433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06769" y="1395726"/>
        <a:ext cx="168643" cy="260359"/>
      </dsp:txXfrm>
    </dsp:sp>
    <dsp:sp modelId="{E135F421-10BC-4766-A4E5-4A239DEE943B}">
      <dsp:nvSpPr>
        <dsp:cNvPr id="0" name=""/>
        <dsp:cNvSpPr/>
      </dsp:nvSpPr>
      <dsp:spPr>
        <a:xfrm>
          <a:off x="4652956" y="-20602"/>
          <a:ext cx="1276269" cy="12762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NikoshBAN" panose="02000000000000000000" pitchFamily="2" charset="0"/>
              <a:cs typeface="NikoshBAN" panose="02000000000000000000" pitchFamily="2" charset="0"/>
            </a:rPr>
            <a:t>খাদ্যসার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9861" y="166303"/>
        <a:ext cx="902459" cy="902459"/>
      </dsp:txXfrm>
    </dsp:sp>
    <dsp:sp modelId="{6DE88B59-A022-46BE-AB36-714476E5C377}">
      <dsp:nvSpPr>
        <dsp:cNvPr id="0" name=""/>
        <dsp:cNvSpPr/>
      </dsp:nvSpPr>
      <dsp:spPr>
        <a:xfrm rot="20520000">
          <a:off x="6040535" y="1904824"/>
          <a:ext cx="240919" cy="433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042304" y="2002777"/>
        <a:ext cx="168643" cy="260359"/>
      </dsp:txXfrm>
    </dsp:sp>
    <dsp:sp modelId="{CCF75CD2-0792-4283-9E95-DA5571B0088F}">
      <dsp:nvSpPr>
        <dsp:cNvPr id="0" name=""/>
        <dsp:cNvSpPr/>
      </dsp:nvSpPr>
      <dsp:spPr>
        <a:xfrm>
          <a:off x="6352405" y="1214119"/>
          <a:ext cx="1276269" cy="1276269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NikoshBAN" panose="02000000000000000000" pitchFamily="2" charset="0"/>
              <a:cs typeface="NikoshBAN" panose="02000000000000000000" pitchFamily="2" charset="0"/>
            </a:rPr>
            <a:t>রেচন পদার্থ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39310" y="1401024"/>
        <a:ext cx="902459" cy="902459"/>
      </dsp:txXfrm>
    </dsp:sp>
    <dsp:sp modelId="{A63B0BA9-4F22-4BCB-996D-A05859B1770B}">
      <dsp:nvSpPr>
        <dsp:cNvPr id="0" name=""/>
        <dsp:cNvSpPr/>
      </dsp:nvSpPr>
      <dsp:spPr>
        <a:xfrm rot="3240000">
          <a:off x="5708262" y="2927457"/>
          <a:ext cx="240919" cy="433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723159" y="2985007"/>
        <a:ext cx="168643" cy="260359"/>
      </dsp:txXfrm>
    </dsp:sp>
    <dsp:sp modelId="{C3784307-5702-46F7-9214-3521617CF5EB}">
      <dsp:nvSpPr>
        <dsp:cNvPr id="0" name=""/>
        <dsp:cNvSpPr/>
      </dsp:nvSpPr>
      <dsp:spPr>
        <a:xfrm>
          <a:off x="5703274" y="3211941"/>
          <a:ext cx="1276269" cy="127626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endParaRPr lang="en-US" sz="1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0179" y="3398846"/>
        <a:ext cx="902459" cy="902459"/>
      </dsp:txXfrm>
    </dsp:sp>
    <dsp:sp modelId="{A723BC5C-9C26-4C72-B11A-99B941C53D9C}">
      <dsp:nvSpPr>
        <dsp:cNvPr id="0" name=""/>
        <dsp:cNvSpPr/>
      </dsp:nvSpPr>
      <dsp:spPr>
        <a:xfrm rot="7560000">
          <a:off x="4657918" y="2909683"/>
          <a:ext cx="216911" cy="433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709579" y="2970146"/>
        <a:ext cx="151838" cy="260359"/>
      </dsp:txXfrm>
    </dsp:sp>
    <dsp:sp modelId="{D4666CE6-D52A-48E0-910E-345590D95AC3}">
      <dsp:nvSpPr>
        <dsp:cNvPr id="0" name=""/>
        <dsp:cNvSpPr/>
      </dsp:nvSpPr>
      <dsp:spPr>
        <a:xfrm>
          <a:off x="3559948" y="3165256"/>
          <a:ext cx="1361651" cy="1369640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প্রতিরক্ষামূলক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দ্রব্যাদি</a:t>
          </a:r>
          <a:endParaRPr lang="en-US" sz="1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59357" y="3365835"/>
        <a:ext cx="962833" cy="968482"/>
      </dsp:txXfrm>
    </dsp:sp>
    <dsp:sp modelId="{1A18832D-A587-47C9-947B-D4684ADD502D}">
      <dsp:nvSpPr>
        <dsp:cNvPr id="0" name=""/>
        <dsp:cNvSpPr/>
      </dsp:nvSpPr>
      <dsp:spPr>
        <a:xfrm rot="11880000">
          <a:off x="4300728" y="1904824"/>
          <a:ext cx="240919" cy="433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371235" y="2002777"/>
        <a:ext cx="168643" cy="260359"/>
      </dsp:txXfrm>
    </dsp:sp>
    <dsp:sp modelId="{92047370-6832-4B4C-A55A-FCF8176EB906}">
      <dsp:nvSpPr>
        <dsp:cNvPr id="0" name=""/>
        <dsp:cNvSpPr/>
      </dsp:nvSpPr>
      <dsp:spPr>
        <a:xfrm>
          <a:off x="2953507" y="1214119"/>
          <a:ext cx="1276269" cy="127626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0412" y="1401024"/>
        <a:ext cx="902459" cy="902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338F1-779C-4CCD-8650-6223806A8C4C}">
      <dsp:nvSpPr>
        <dsp:cNvPr id="0" name=""/>
        <dsp:cNvSpPr/>
      </dsp:nvSpPr>
      <dsp:spPr>
        <a:xfrm>
          <a:off x="0" y="1680455"/>
          <a:ext cx="3860461" cy="22584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 </a:t>
          </a:r>
        </a:p>
      </dsp:txBody>
      <dsp:txXfrm>
        <a:off x="66149" y="1746604"/>
        <a:ext cx="3728163" cy="2126193"/>
      </dsp:txXfrm>
    </dsp:sp>
    <dsp:sp modelId="{6AE20C1E-8B81-4EB9-B8E5-D8A60C4EF3B7}">
      <dsp:nvSpPr>
        <dsp:cNvPr id="0" name=""/>
        <dsp:cNvSpPr/>
      </dsp:nvSpPr>
      <dsp:spPr>
        <a:xfrm rot="17765342">
          <a:off x="3340108" y="1959233"/>
          <a:ext cx="1857632" cy="32575"/>
        </a:xfrm>
        <a:custGeom>
          <a:avLst/>
          <a:gdLst/>
          <a:ahLst/>
          <a:cxnLst/>
          <a:rect l="0" t="0" r="0" b="0"/>
          <a:pathLst>
            <a:path>
              <a:moveTo>
                <a:pt x="0" y="16287"/>
              </a:moveTo>
              <a:lnTo>
                <a:pt x="1857632" y="1628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222483" y="1929080"/>
        <a:ext cx="92881" cy="92881"/>
      </dsp:txXfrm>
    </dsp:sp>
    <dsp:sp modelId="{06F7D249-A61C-4FAD-85E7-4FFE9D5D94F8}">
      <dsp:nvSpPr>
        <dsp:cNvPr id="0" name=""/>
        <dsp:cNvSpPr/>
      </dsp:nvSpPr>
      <dsp:spPr>
        <a:xfrm>
          <a:off x="4677387" y="776079"/>
          <a:ext cx="6441772" cy="730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কণিকায়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হিমোগ্লোবিন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8783" y="797475"/>
        <a:ext cx="6398980" cy="687728"/>
      </dsp:txXfrm>
    </dsp:sp>
    <dsp:sp modelId="{CEC1755D-ACEE-4200-A412-C234C3BA5DD5}">
      <dsp:nvSpPr>
        <dsp:cNvPr id="0" name=""/>
        <dsp:cNvSpPr/>
      </dsp:nvSpPr>
      <dsp:spPr>
        <a:xfrm rot="18888581">
          <a:off x="3689342" y="2382228"/>
          <a:ext cx="1159164" cy="32575"/>
        </a:xfrm>
        <a:custGeom>
          <a:avLst/>
          <a:gdLst/>
          <a:ahLst/>
          <a:cxnLst/>
          <a:rect l="0" t="0" r="0" b="0"/>
          <a:pathLst>
            <a:path>
              <a:moveTo>
                <a:pt x="0" y="16287"/>
              </a:moveTo>
              <a:lnTo>
                <a:pt x="1159164" y="1628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39945" y="2369536"/>
        <a:ext cx="57958" cy="57958"/>
      </dsp:txXfrm>
    </dsp:sp>
    <dsp:sp modelId="{F71039BD-D36F-43FC-B9B3-7A59D4964460}">
      <dsp:nvSpPr>
        <dsp:cNvPr id="0" name=""/>
        <dsp:cNvSpPr/>
      </dsp:nvSpPr>
      <dsp:spPr>
        <a:xfrm>
          <a:off x="4677387" y="1657455"/>
          <a:ext cx="6446358" cy="659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স্তন্যপায়ী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প্রাণির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লোহিত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নিউক্লিয়াস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বিহীন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696710" y="1676778"/>
        <a:ext cx="6407712" cy="621103"/>
      </dsp:txXfrm>
    </dsp:sp>
    <dsp:sp modelId="{0D25A7A8-AA0C-4A64-B39B-E0339EF762D6}">
      <dsp:nvSpPr>
        <dsp:cNvPr id="0" name=""/>
        <dsp:cNvSpPr/>
      </dsp:nvSpPr>
      <dsp:spPr>
        <a:xfrm rot="7554">
          <a:off x="3860460" y="2794311"/>
          <a:ext cx="816928" cy="32575"/>
        </a:xfrm>
        <a:custGeom>
          <a:avLst/>
          <a:gdLst/>
          <a:ahLst/>
          <a:cxnLst/>
          <a:rect l="0" t="0" r="0" b="0"/>
          <a:pathLst>
            <a:path>
              <a:moveTo>
                <a:pt x="0" y="16287"/>
              </a:moveTo>
              <a:lnTo>
                <a:pt x="816928" y="1628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501" y="2790175"/>
        <a:ext cx="40846" cy="40846"/>
      </dsp:txXfrm>
    </dsp:sp>
    <dsp:sp modelId="{2F9BF9B5-06A3-400E-BFA2-7F891AF95FC6}">
      <dsp:nvSpPr>
        <dsp:cNvPr id="0" name=""/>
        <dsp:cNvSpPr/>
      </dsp:nvSpPr>
      <dsp:spPr>
        <a:xfrm>
          <a:off x="4677387" y="2468060"/>
          <a:ext cx="6408946" cy="686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বিভাজন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4697505" y="2488178"/>
        <a:ext cx="6368710" cy="646637"/>
      </dsp:txXfrm>
    </dsp:sp>
    <dsp:sp modelId="{A48FE614-FDC9-497F-AFE7-1F6E5DD6FF53}">
      <dsp:nvSpPr>
        <dsp:cNvPr id="0" name=""/>
        <dsp:cNvSpPr/>
      </dsp:nvSpPr>
      <dsp:spPr>
        <a:xfrm rot="2601832">
          <a:off x="3707083" y="3179190"/>
          <a:ext cx="1123682" cy="32575"/>
        </a:xfrm>
        <a:custGeom>
          <a:avLst/>
          <a:gdLst/>
          <a:ahLst/>
          <a:cxnLst/>
          <a:rect l="0" t="0" r="0" b="0"/>
          <a:pathLst>
            <a:path>
              <a:moveTo>
                <a:pt x="0" y="16287"/>
              </a:moveTo>
              <a:lnTo>
                <a:pt x="1123682" y="1628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0832" y="3167386"/>
        <a:ext cx="56184" cy="56184"/>
      </dsp:txXfrm>
    </dsp:sp>
    <dsp:sp modelId="{BCA97C84-8850-4186-9AC0-18A1274580A8}">
      <dsp:nvSpPr>
        <dsp:cNvPr id="0" name=""/>
        <dsp:cNvSpPr/>
      </dsp:nvSpPr>
      <dsp:spPr>
        <a:xfrm>
          <a:off x="4677387" y="3305788"/>
          <a:ext cx="6193626" cy="550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693523" y="3321924"/>
        <a:ext cx="6161354" cy="518660"/>
      </dsp:txXfrm>
    </dsp:sp>
    <dsp:sp modelId="{9169422B-4037-4A0A-9AF4-ABD01E74C58A}">
      <dsp:nvSpPr>
        <dsp:cNvPr id="0" name=""/>
        <dsp:cNvSpPr/>
      </dsp:nvSpPr>
      <dsp:spPr>
        <a:xfrm rot="3763624">
          <a:off x="3377530" y="3585714"/>
          <a:ext cx="1782787" cy="32575"/>
        </a:xfrm>
        <a:custGeom>
          <a:avLst/>
          <a:gdLst/>
          <a:ahLst/>
          <a:cxnLst/>
          <a:rect l="0" t="0" r="0" b="0"/>
          <a:pathLst>
            <a:path>
              <a:moveTo>
                <a:pt x="0" y="16287"/>
              </a:moveTo>
              <a:lnTo>
                <a:pt x="1782787" y="1628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224354" y="3557432"/>
        <a:ext cx="89139" cy="89139"/>
      </dsp:txXfrm>
    </dsp:sp>
    <dsp:sp modelId="{CB6BA940-B9DA-4AB4-ACF5-A82636095A90}">
      <dsp:nvSpPr>
        <dsp:cNvPr id="0" name=""/>
        <dsp:cNvSpPr/>
      </dsp:nvSpPr>
      <dsp:spPr>
        <a:xfrm>
          <a:off x="4677387" y="4007576"/>
          <a:ext cx="6267927" cy="773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এটি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অস্থিমজ্জা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উৎপত্তি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প্লীহাতে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সঞ্চিত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4700041" y="4030230"/>
        <a:ext cx="6222619" cy="7281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1BBA3-6606-4462-A053-CBB9E44CE898}">
      <dsp:nvSpPr>
        <dsp:cNvPr id="0" name=""/>
        <dsp:cNvSpPr/>
      </dsp:nvSpPr>
      <dsp:spPr>
        <a:xfrm>
          <a:off x="0" y="584308"/>
          <a:ext cx="4392450" cy="3129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91654" y="675962"/>
        <a:ext cx="4209142" cy="2946000"/>
      </dsp:txXfrm>
    </dsp:sp>
    <dsp:sp modelId="{ACE6A978-FEBA-472B-A678-3B731CBD395C}">
      <dsp:nvSpPr>
        <dsp:cNvPr id="0" name=""/>
        <dsp:cNvSpPr/>
      </dsp:nvSpPr>
      <dsp:spPr>
        <a:xfrm rot="18308395">
          <a:off x="3936507" y="1237835"/>
          <a:ext cx="2148520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2148520" y="3265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957054" y="1216774"/>
        <a:ext cx="107426" cy="107426"/>
      </dsp:txXfrm>
    </dsp:sp>
    <dsp:sp modelId="{8CC6036F-500C-49C3-8897-774D7A3EE49E}">
      <dsp:nvSpPr>
        <dsp:cNvPr id="0" name=""/>
        <dsp:cNvSpPr/>
      </dsp:nvSpPr>
      <dsp:spPr>
        <a:xfrm>
          <a:off x="5629085" y="5984"/>
          <a:ext cx="5591960" cy="7720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কণিকা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নিউক্লিয়াসযুক্ত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আকারের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5651698" y="28597"/>
        <a:ext cx="5546734" cy="726828"/>
      </dsp:txXfrm>
    </dsp:sp>
    <dsp:sp modelId="{6B29064D-816D-40FB-9AA1-C52AEA991CA6}">
      <dsp:nvSpPr>
        <dsp:cNvPr id="0" name=""/>
        <dsp:cNvSpPr/>
      </dsp:nvSpPr>
      <dsp:spPr>
        <a:xfrm rot="19942791">
          <a:off x="4312924" y="1792785"/>
          <a:ext cx="1395686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1395686" y="3265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5875" y="1790545"/>
        <a:ext cx="69784" cy="69784"/>
      </dsp:txXfrm>
    </dsp:sp>
    <dsp:sp modelId="{CE6F017D-AFF3-47B8-A810-7347B8F751CF}">
      <dsp:nvSpPr>
        <dsp:cNvPr id="0" name=""/>
        <dsp:cNvSpPr/>
      </dsp:nvSpPr>
      <dsp:spPr>
        <a:xfrm>
          <a:off x="5629085" y="1009313"/>
          <a:ext cx="5602476" cy="985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ফ্যাগোসাইটোসিস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প্রক্রিয়ায়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জীবাণু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ধ্বংস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5657940" y="1038168"/>
        <a:ext cx="5544766" cy="927486"/>
      </dsp:txXfrm>
    </dsp:sp>
    <dsp:sp modelId="{252E8E78-775F-4089-BC75-42498A123267}">
      <dsp:nvSpPr>
        <dsp:cNvPr id="0" name=""/>
        <dsp:cNvSpPr/>
      </dsp:nvSpPr>
      <dsp:spPr>
        <a:xfrm rot="1590236">
          <a:off x="4319835" y="2424645"/>
          <a:ext cx="1381863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1381863" y="3265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6220" y="2422750"/>
        <a:ext cx="69093" cy="69093"/>
      </dsp:txXfrm>
    </dsp:sp>
    <dsp:sp modelId="{32419174-CAC1-4877-92AB-54EA03289546}">
      <dsp:nvSpPr>
        <dsp:cNvPr id="0" name=""/>
        <dsp:cNvSpPr/>
      </dsp:nvSpPr>
      <dsp:spPr>
        <a:xfrm>
          <a:off x="5629085" y="2225784"/>
          <a:ext cx="5654219" cy="1079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কণিকায়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হিমোগ্লোবিন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বিহীন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5660708" y="2257407"/>
        <a:ext cx="5590973" cy="1016449"/>
      </dsp:txXfrm>
    </dsp:sp>
    <dsp:sp modelId="{7DC79976-8696-499B-8520-4CB4D098A1F5}">
      <dsp:nvSpPr>
        <dsp:cNvPr id="0" name=""/>
        <dsp:cNvSpPr/>
      </dsp:nvSpPr>
      <dsp:spPr>
        <a:xfrm rot="3277164">
          <a:off x="3942871" y="2986992"/>
          <a:ext cx="2135792" cy="65302"/>
        </a:xfrm>
        <a:custGeom>
          <a:avLst/>
          <a:gdLst/>
          <a:ahLst/>
          <a:cxnLst/>
          <a:rect l="0" t="0" r="0" b="0"/>
          <a:pathLst>
            <a:path>
              <a:moveTo>
                <a:pt x="0" y="32651"/>
              </a:moveTo>
              <a:lnTo>
                <a:pt x="2135792" y="3265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957372" y="2966249"/>
        <a:ext cx="106789" cy="106789"/>
      </dsp:txXfrm>
    </dsp:sp>
    <dsp:sp modelId="{629213CB-0C71-4C5E-814D-AABF7E6AAF35}">
      <dsp:nvSpPr>
        <dsp:cNvPr id="0" name=""/>
        <dsp:cNvSpPr/>
      </dsp:nvSpPr>
      <dsp:spPr>
        <a:xfrm>
          <a:off x="5629085" y="3536753"/>
          <a:ext cx="5654219" cy="7071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এরা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রক্তরসের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5649797" y="3557465"/>
        <a:ext cx="5612795" cy="665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EE7B7-788E-44C0-AB25-FD4B9734301D}">
      <dsp:nvSpPr>
        <dsp:cNvPr id="0" name=""/>
        <dsp:cNvSpPr/>
      </dsp:nvSpPr>
      <dsp:spPr>
        <a:xfrm>
          <a:off x="5591" y="675227"/>
          <a:ext cx="2471851" cy="4015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সাইটোপালাজমীয়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দানার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ভিত্তি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</a:t>
          </a:r>
          <a:r>
            <a:rPr lang="en-US" sz="32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কণিকার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7989" y="747625"/>
        <a:ext cx="2327055" cy="3870277"/>
      </dsp:txXfrm>
    </dsp:sp>
    <dsp:sp modelId="{69AE4635-FB4D-45DF-B90D-128050B4F27E}">
      <dsp:nvSpPr>
        <dsp:cNvPr id="0" name=""/>
        <dsp:cNvSpPr/>
      </dsp:nvSpPr>
      <dsp:spPr>
        <a:xfrm rot="17945813">
          <a:off x="2048894" y="1938480"/>
          <a:ext cx="1668437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1668437" y="1534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402" y="1912113"/>
        <a:ext cx="83421" cy="83421"/>
      </dsp:txXfrm>
    </dsp:sp>
    <dsp:sp modelId="{D4E7716A-3106-4B25-8E88-6D25937CE3AB}">
      <dsp:nvSpPr>
        <dsp:cNvPr id="0" name=""/>
        <dsp:cNvSpPr/>
      </dsp:nvSpPr>
      <dsp:spPr>
        <a:xfrm>
          <a:off x="3288784" y="717797"/>
          <a:ext cx="2028352" cy="101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অ্যাগ্রানুলোসাইট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70C0"/>
              </a:solidFill>
            </a:rPr>
            <a:t>(</a:t>
          </a:r>
          <a:r>
            <a:rPr lang="en-US" sz="2200" kern="1200" dirty="0" err="1">
              <a:solidFill>
                <a:srgbClr val="0070C0"/>
              </a:solidFill>
            </a:rPr>
            <a:t>দানা</a:t>
          </a:r>
          <a:r>
            <a:rPr lang="en-US" sz="2200" kern="1200" dirty="0">
              <a:solidFill>
                <a:srgbClr val="0070C0"/>
              </a:solidFill>
            </a:rPr>
            <a:t> </a:t>
          </a:r>
          <a:r>
            <a:rPr lang="en-US" sz="2200" kern="1200" dirty="0" err="1">
              <a:solidFill>
                <a:srgbClr val="0070C0"/>
              </a:solidFill>
            </a:rPr>
            <a:t>বিহীন</a:t>
          </a:r>
          <a:r>
            <a:rPr lang="en-US" sz="2200" kern="1200" dirty="0">
              <a:solidFill>
                <a:srgbClr val="0070C0"/>
              </a:solidFill>
            </a:rPr>
            <a:t>)</a:t>
          </a:r>
        </a:p>
      </dsp:txBody>
      <dsp:txXfrm>
        <a:off x="3318488" y="747501"/>
        <a:ext cx="1968944" cy="954768"/>
      </dsp:txXfrm>
    </dsp:sp>
    <dsp:sp modelId="{3D524FDE-7FFF-4817-8940-CE1E38FB59CC}">
      <dsp:nvSpPr>
        <dsp:cNvPr id="0" name=""/>
        <dsp:cNvSpPr/>
      </dsp:nvSpPr>
      <dsp:spPr>
        <a:xfrm rot="19457599">
          <a:off x="5223222" y="917965"/>
          <a:ext cx="999169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999169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7827" y="908330"/>
        <a:ext cx="49958" cy="49958"/>
      </dsp:txXfrm>
    </dsp:sp>
    <dsp:sp modelId="{A0152DA4-B30A-4B73-87CE-26E4403D5DF6}">
      <dsp:nvSpPr>
        <dsp:cNvPr id="0" name=""/>
        <dsp:cNvSpPr/>
      </dsp:nvSpPr>
      <dsp:spPr>
        <a:xfrm>
          <a:off x="6128477" y="134645"/>
          <a:ext cx="2028352" cy="101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লিম্পোসাইট</a:t>
          </a:r>
          <a:endParaRPr lang="en-US" sz="2200" kern="1200" dirty="0"/>
        </a:p>
      </dsp:txBody>
      <dsp:txXfrm>
        <a:off x="6158181" y="164349"/>
        <a:ext cx="1968944" cy="954768"/>
      </dsp:txXfrm>
    </dsp:sp>
    <dsp:sp modelId="{1F7E4CF5-6DD4-4CBF-BB28-E1ECC2618F68}">
      <dsp:nvSpPr>
        <dsp:cNvPr id="0" name=""/>
        <dsp:cNvSpPr/>
      </dsp:nvSpPr>
      <dsp:spPr>
        <a:xfrm>
          <a:off x="8156830" y="626390"/>
          <a:ext cx="81134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81134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2217" y="621450"/>
        <a:ext cx="40567" cy="40567"/>
      </dsp:txXfrm>
    </dsp:sp>
    <dsp:sp modelId="{059DF070-2761-47B7-8ABB-F248BEC2744D}">
      <dsp:nvSpPr>
        <dsp:cNvPr id="0" name=""/>
        <dsp:cNvSpPr/>
      </dsp:nvSpPr>
      <dsp:spPr>
        <a:xfrm>
          <a:off x="8968171" y="134645"/>
          <a:ext cx="2028352" cy="10141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7875" y="164349"/>
        <a:ext cx="1968944" cy="954768"/>
      </dsp:txXfrm>
    </dsp:sp>
    <dsp:sp modelId="{423364EA-7FB5-43C3-8129-B1BF5786B353}">
      <dsp:nvSpPr>
        <dsp:cNvPr id="0" name=""/>
        <dsp:cNvSpPr/>
      </dsp:nvSpPr>
      <dsp:spPr>
        <a:xfrm rot="2142401">
          <a:off x="5223222" y="1501117"/>
          <a:ext cx="999169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999169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97827" y="1491481"/>
        <a:ext cx="49958" cy="49958"/>
      </dsp:txXfrm>
    </dsp:sp>
    <dsp:sp modelId="{12848649-7009-4C78-A9BB-B0B8389DB885}">
      <dsp:nvSpPr>
        <dsp:cNvPr id="0" name=""/>
        <dsp:cNvSpPr/>
      </dsp:nvSpPr>
      <dsp:spPr>
        <a:xfrm>
          <a:off x="6128477" y="1300948"/>
          <a:ext cx="2028352" cy="101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মনোসাইট</a:t>
          </a:r>
          <a:endParaRPr lang="en-US" sz="2200" kern="1200" dirty="0"/>
        </a:p>
      </dsp:txBody>
      <dsp:txXfrm>
        <a:off x="6158181" y="1330652"/>
        <a:ext cx="1968944" cy="954768"/>
      </dsp:txXfrm>
    </dsp:sp>
    <dsp:sp modelId="{EC1AB6CC-CA4B-4F29-BD0F-827CD9637601}">
      <dsp:nvSpPr>
        <dsp:cNvPr id="0" name=""/>
        <dsp:cNvSpPr/>
      </dsp:nvSpPr>
      <dsp:spPr>
        <a:xfrm>
          <a:off x="8156830" y="1792692"/>
          <a:ext cx="81134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81134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2217" y="1787753"/>
        <a:ext cx="40567" cy="40567"/>
      </dsp:txXfrm>
    </dsp:sp>
    <dsp:sp modelId="{CBAB8F25-9FF5-4C2A-B71D-3D9B668BC953}">
      <dsp:nvSpPr>
        <dsp:cNvPr id="0" name=""/>
        <dsp:cNvSpPr/>
      </dsp:nvSpPr>
      <dsp:spPr>
        <a:xfrm>
          <a:off x="8968171" y="1300948"/>
          <a:ext cx="2028352" cy="10141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7875" y="1330652"/>
        <a:ext cx="1968944" cy="954768"/>
      </dsp:txXfrm>
    </dsp:sp>
    <dsp:sp modelId="{1FC3123D-5792-41B1-A7F7-59BCC350BEA5}">
      <dsp:nvSpPr>
        <dsp:cNvPr id="0" name=""/>
        <dsp:cNvSpPr/>
      </dsp:nvSpPr>
      <dsp:spPr>
        <a:xfrm rot="3654187">
          <a:off x="2048894" y="3396359"/>
          <a:ext cx="1668437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1668437" y="1534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1402" y="3369992"/>
        <a:ext cx="83421" cy="83421"/>
      </dsp:txXfrm>
    </dsp:sp>
    <dsp:sp modelId="{04DEDBE6-C7A3-4F2B-8081-9D5365D233B2}">
      <dsp:nvSpPr>
        <dsp:cNvPr id="0" name=""/>
        <dsp:cNvSpPr/>
      </dsp:nvSpPr>
      <dsp:spPr>
        <a:xfrm>
          <a:off x="3288784" y="3633554"/>
          <a:ext cx="2028352" cy="101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গ্রানুলোসাইট</a:t>
          </a: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70C0"/>
              </a:solidFill>
            </a:rPr>
            <a:t>(</a:t>
          </a:r>
          <a:r>
            <a:rPr lang="en-US" sz="2200" kern="1200" dirty="0" err="1">
              <a:solidFill>
                <a:srgbClr val="0070C0"/>
              </a:solidFill>
            </a:rPr>
            <a:t>দানাদার</a:t>
          </a:r>
          <a:r>
            <a:rPr lang="en-US" sz="2200" kern="1200" dirty="0">
              <a:solidFill>
                <a:srgbClr val="0070C0"/>
              </a:solidFill>
            </a:rPr>
            <a:t>)</a:t>
          </a:r>
        </a:p>
      </dsp:txBody>
      <dsp:txXfrm>
        <a:off x="3318488" y="3663258"/>
        <a:ext cx="1968944" cy="954768"/>
      </dsp:txXfrm>
    </dsp:sp>
    <dsp:sp modelId="{75A61A26-16AC-480E-AAEB-90660D2BA184}">
      <dsp:nvSpPr>
        <dsp:cNvPr id="0" name=""/>
        <dsp:cNvSpPr/>
      </dsp:nvSpPr>
      <dsp:spPr>
        <a:xfrm rot="18289469">
          <a:off x="5012431" y="3542146"/>
          <a:ext cx="142075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142075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7288" y="3521972"/>
        <a:ext cx="71037" cy="71037"/>
      </dsp:txXfrm>
    </dsp:sp>
    <dsp:sp modelId="{8EFB55B5-8B3F-491A-905A-F0454C8EAD17}">
      <dsp:nvSpPr>
        <dsp:cNvPr id="0" name=""/>
        <dsp:cNvSpPr/>
      </dsp:nvSpPr>
      <dsp:spPr>
        <a:xfrm>
          <a:off x="6128477" y="2467251"/>
          <a:ext cx="2028352" cy="101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নিউট্রোফিল</a:t>
          </a:r>
          <a:endParaRPr lang="en-US" sz="2200" kern="1200" dirty="0"/>
        </a:p>
      </dsp:txBody>
      <dsp:txXfrm>
        <a:off x="6158181" y="2496955"/>
        <a:ext cx="1968944" cy="954768"/>
      </dsp:txXfrm>
    </dsp:sp>
    <dsp:sp modelId="{9D2948D4-9677-45C9-A930-D4E59A396C36}">
      <dsp:nvSpPr>
        <dsp:cNvPr id="0" name=""/>
        <dsp:cNvSpPr/>
      </dsp:nvSpPr>
      <dsp:spPr>
        <a:xfrm>
          <a:off x="8156830" y="2958995"/>
          <a:ext cx="81134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81134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2217" y="2954055"/>
        <a:ext cx="40567" cy="40567"/>
      </dsp:txXfrm>
    </dsp:sp>
    <dsp:sp modelId="{6211AFA0-A406-473C-979C-04C6797CF3F7}">
      <dsp:nvSpPr>
        <dsp:cNvPr id="0" name=""/>
        <dsp:cNvSpPr/>
      </dsp:nvSpPr>
      <dsp:spPr>
        <a:xfrm>
          <a:off x="8968171" y="2467251"/>
          <a:ext cx="2028352" cy="10141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7875" y="2496955"/>
        <a:ext cx="1968944" cy="954768"/>
      </dsp:txXfrm>
    </dsp:sp>
    <dsp:sp modelId="{88C0BFE6-22ED-40F2-ADD3-FDF149090CCE}">
      <dsp:nvSpPr>
        <dsp:cNvPr id="0" name=""/>
        <dsp:cNvSpPr/>
      </dsp:nvSpPr>
      <dsp:spPr>
        <a:xfrm>
          <a:off x="5317136" y="4125298"/>
          <a:ext cx="81134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81134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02523" y="4120358"/>
        <a:ext cx="40567" cy="40567"/>
      </dsp:txXfrm>
    </dsp:sp>
    <dsp:sp modelId="{116E8D17-597E-46CF-8CDB-549A0D8A36E4}">
      <dsp:nvSpPr>
        <dsp:cNvPr id="0" name=""/>
        <dsp:cNvSpPr/>
      </dsp:nvSpPr>
      <dsp:spPr>
        <a:xfrm>
          <a:off x="6128477" y="3633554"/>
          <a:ext cx="2028352" cy="101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ইউসিনোফিল</a:t>
          </a:r>
          <a:endParaRPr lang="en-US" sz="2200" kern="1200" dirty="0"/>
        </a:p>
      </dsp:txBody>
      <dsp:txXfrm>
        <a:off x="6158181" y="3663258"/>
        <a:ext cx="1968944" cy="954768"/>
      </dsp:txXfrm>
    </dsp:sp>
    <dsp:sp modelId="{B0FF05D4-1C4F-4340-A95C-732E65069F6D}">
      <dsp:nvSpPr>
        <dsp:cNvPr id="0" name=""/>
        <dsp:cNvSpPr/>
      </dsp:nvSpPr>
      <dsp:spPr>
        <a:xfrm>
          <a:off x="8156830" y="4125298"/>
          <a:ext cx="81134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81134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2217" y="4120358"/>
        <a:ext cx="40567" cy="40567"/>
      </dsp:txXfrm>
    </dsp:sp>
    <dsp:sp modelId="{D76A72B7-1B7B-4574-AE6A-37567EC5C277}">
      <dsp:nvSpPr>
        <dsp:cNvPr id="0" name=""/>
        <dsp:cNvSpPr/>
      </dsp:nvSpPr>
      <dsp:spPr>
        <a:xfrm>
          <a:off x="8968171" y="3633554"/>
          <a:ext cx="2028352" cy="10141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7875" y="3663258"/>
        <a:ext cx="1968944" cy="954768"/>
      </dsp:txXfrm>
    </dsp:sp>
    <dsp:sp modelId="{13525955-2AB7-49B5-8F7A-FBD6408D4DEA}">
      <dsp:nvSpPr>
        <dsp:cNvPr id="0" name=""/>
        <dsp:cNvSpPr/>
      </dsp:nvSpPr>
      <dsp:spPr>
        <a:xfrm rot="3310531">
          <a:off x="5012431" y="4708449"/>
          <a:ext cx="142075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142075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7288" y="4688274"/>
        <a:ext cx="71037" cy="71037"/>
      </dsp:txXfrm>
    </dsp:sp>
    <dsp:sp modelId="{5638B17F-0D1A-41A4-830D-11D7506E5BE9}">
      <dsp:nvSpPr>
        <dsp:cNvPr id="0" name=""/>
        <dsp:cNvSpPr/>
      </dsp:nvSpPr>
      <dsp:spPr>
        <a:xfrm>
          <a:off x="6128477" y="4799856"/>
          <a:ext cx="2028352" cy="1014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বেসোফিল</a:t>
          </a:r>
          <a:endParaRPr lang="en-US" sz="2200" kern="1200" dirty="0"/>
        </a:p>
      </dsp:txBody>
      <dsp:txXfrm>
        <a:off x="6158181" y="4829560"/>
        <a:ext cx="1968944" cy="954768"/>
      </dsp:txXfrm>
    </dsp:sp>
    <dsp:sp modelId="{0B755619-C39C-469A-93BE-7DD4A49CD5E2}">
      <dsp:nvSpPr>
        <dsp:cNvPr id="0" name=""/>
        <dsp:cNvSpPr/>
      </dsp:nvSpPr>
      <dsp:spPr>
        <a:xfrm>
          <a:off x="8156830" y="5291601"/>
          <a:ext cx="811341" cy="30687"/>
        </a:xfrm>
        <a:custGeom>
          <a:avLst/>
          <a:gdLst/>
          <a:ahLst/>
          <a:cxnLst/>
          <a:rect l="0" t="0" r="0" b="0"/>
          <a:pathLst>
            <a:path>
              <a:moveTo>
                <a:pt x="0" y="15343"/>
              </a:moveTo>
              <a:lnTo>
                <a:pt x="811341" y="15343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2217" y="5286661"/>
        <a:ext cx="40567" cy="40567"/>
      </dsp:txXfrm>
    </dsp:sp>
    <dsp:sp modelId="{4315D74A-4F49-44F0-A7AB-AA015B9A5128}">
      <dsp:nvSpPr>
        <dsp:cNvPr id="0" name=""/>
        <dsp:cNvSpPr/>
      </dsp:nvSpPr>
      <dsp:spPr>
        <a:xfrm>
          <a:off x="8968171" y="4799856"/>
          <a:ext cx="2028352" cy="10141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97875" y="4829560"/>
        <a:ext cx="1968944" cy="9547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CE186-5E6D-4F31-B92C-AC2DB109B11A}">
      <dsp:nvSpPr>
        <dsp:cNvPr id="0" name=""/>
        <dsp:cNvSpPr/>
      </dsp:nvSpPr>
      <dsp:spPr>
        <a:xfrm>
          <a:off x="1025236" y="232282"/>
          <a:ext cx="5055209" cy="26080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</a:t>
          </a:r>
        </a:p>
      </dsp:txBody>
      <dsp:txXfrm>
        <a:off x="1101624" y="308670"/>
        <a:ext cx="4902433" cy="2455318"/>
      </dsp:txXfrm>
    </dsp:sp>
    <dsp:sp modelId="{0C9F5926-2479-4F1F-9598-855AEE1FA94B}">
      <dsp:nvSpPr>
        <dsp:cNvPr id="0" name=""/>
        <dsp:cNvSpPr/>
      </dsp:nvSpPr>
      <dsp:spPr>
        <a:xfrm rot="19578969">
          <a:off x="5964705" y="1112153"/>
          <a:ext cx="137877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378772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19622" y="1119519"/>
        <a:ext cx="68938" cy="68938"/>
      </dsp:txXfrm>
    </dsp:sp>
    <dsp:sp modelId="{695490B0-7ED7-4956-B973-63442D793B96}">
      <dsp:nvSpPr>
        <dsp:cNvPr id="0" name=""/>
        <dsp:cNvSpPr/>
      </dsp:nvSpPr>
      <dsp:spPr>
        <a:xfrm>
          <a:off x="7227737" y="971"/>
          <a:ext cx="3082708" cy="15413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এদের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সাইটোপ্লাজম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দানাদার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7272882" y="46116"/>
        <a:ext cx="2992418" cy="1451064"/>
      </dsp:txXfrm>
    </dsp:sp>
    <dsp:sp modelId="{DC22553A-C1A8-4FB6-A5E7-D1098117CA16}">
      <dsp:nvSpPr>
        <dsp:cNvPr id="0" name=""/>
        <dsp:cNvSpPr/>
      </dsp:nvSpPr>
      <dsp:spPr>
        <a:xfrm rot="2477925">
          <a:off x="5890532" y="1998431"/>
          <a:ext cx="152711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527118" y="41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15914" y="2002089"/>
        <a:ext cx="76355" cy="76355"/>
      </dsp:txXfrm>
    </dsp:sp>
    <dsp:sp modelId="{084C6D16-6054-49EE-B53D-A282BA415C66}">
      <dsp:nvSpPr>
        <dsp:cNvPr id="0" name=""/>
        <dsp:cNvSpPr/>
      </dsp:nvSpPr>
      <dsp:spPr>
        <a:xfrm>
          <a:off x="7227737" y="1773528"/>
          <a:ext cx="3082708" cy="15413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এদের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সাইটোপ্লাজমে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অঙ্গাণু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মাইটোকন্ড্রিয়া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গলজি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বডি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কিন্তু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নিউক্লিয়াস</a:t>
          </a:r>
          <a:r>
            <a:rPr lang="en-US" sz="25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5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7272882" y="1818673"/>
        <a:ext cx="2992418" cy="1451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3E156-F0BA-4E9D-9F0E-D4F81FE0E2BC}">
      <dsp:nvSpPr>
        <dsp:cNvPr id="0" name=""/>
        <dsp:cNvSpPr/>
      </dsp:nvSpPr>
      <dsp:spPr>
        <a:xfrm>
          <a:off x="10848" y="510792"/>
          <a:ext cx="2084626" cy="2294270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রক্তবাহিকা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নালী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টিস্যু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আঘাত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অণুচক্রিকা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সক্রিয়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ওঠে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71905" y="571849"/>
        <a:ext cx="1962512" cy="2172156"/>
      </dsp:txXfrm>
    </dsp:sp>
    <dsp:sp modelId="{39B2F367-1199-4286-BE6A-D1C41217D9DE}">
      <dsp:nvSpPr>
        <dsp:cNvPr id="0" name=""/>
        <dsp:cNvSpPr/>
      </dsp:nvSpPr>
      <dsp:spPr>
        <a:xfrm rot="21597846">
          <a:off x="2095474" y="1632660"/>
          <a:ext cx="633709" cy="50136"/>
        </a:xfrm>
        <a:custGeom>
          <a:avLst/>
          <a:gdLst/>
          <a:ahLst/>
          <a:cxnLst/>
          <a:rect l="0" t="0" r="0" b="0"/>
          <a:pathLst>
            <a:path>
              <a:moveTo>
                <a:pt x="0" y="25068"/>
              </a:moveTo>
              <a:lnTo>
                <a:pt x="633709" y="2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96486" y="1641886"/>
        <a:ext cx="31685" cy="31685"/>
      </dsp:txXfrm>
    </dsp:sp>
    <dsp:sp modelId="{76508A64-6982-402E-956D-172423D68D4A}">
      <dsp:nvSpPr>
        <dsp:cNvPr id="0" name=""/>
        <dsp:cNvSpPr/>
      </dsp:nvSpPr>
      <dsp:spPr>
        <a:xfrm>
          <a:off x="2729183" y="510796"/>
          <a:ext cx="2466344" cy="2293467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থ্রম্বোপ্লাস্টিন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নামক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তৈরী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6356" y="577969"/>
        <a:ext cx="2331998" cy="2159121"/>
      </dsp:txXfrm>
    </dsp:sp>
    <dsp:sp modelId="{E58F034F-96E3-4FBA-8D1A-734BDCBF25AD}">
      <dsp:nvSpPr>
        <dsp:cNvPr id="0" name=""/>
        <dsp:cNvSpPr/>
      </dsp:nvSpPr>
      <dsp:spPr>
        <a:xfrm rot="1618">
          <a:off x="5195527" y="1632660"/>
          <a:ext cx="844028" cy="50136"/>
        </a:xfrm>
        <a:custGeom>
          <a:avLst/>
          <a:gdLst/>
          <a:ahLst/>
          <a:cxnLst/>
          <a:rect l="0" t="0" r="0" b="0"/>
          <a:pathLst>
            <a:path>
              <a:moveTo>
                <a:pt x="0" y="25068"/>
              </a:moveTo>
              <a:lnTo>
                <a:pt x="844028" y="250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96441" y="1636628"/>
        <a:ext cx="42201" cy="42201"/>
      </dsp:txXfrm>
    </dsp:sp>
    <dsp:sp modelId="{F02A3ABF-C409-4B1F-98CD-19CFE102C718}">
      <dsp:nvSpPr>
        <dsp:cNvPr id="0" name=""/>
        <dsp:cNvSpPr/>
      </dsp:nvSpPr>
      <dsp:spPr>
        <a:xfrm>
          <a:off x="6039556" y="510792"/>
          <a:ext cx="2483079" cy="2294270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থ্রম্বোপ্লাস্টিন</a:t>
          </a:r>
          <a:r>
            <a:rPr lang="en-US" sz="2800" kern="1200" dirty="0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রক্তের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প্রোটিনকে</a:t>
          </a:r>
          <a:r>
            <a:rPr lang="en-US" sz="28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থ্রম্বিনে</a:t>
          </a:r>
          <a:r>
            <a:rPr lang="en-US" sz="2800" b="1" kern="1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পরিণত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106753" y="577989"/>
        <a:ext cx="2348685" cy="2159876"/>
      </dsp:txXfrm>
    </dsp:sp>
    <dsp:sp modelId="{8CC9819D-A736-49BF-B6FB-D63BAE9E6B7E}">
      <dsp:nvSpPr>
        <dsp:cNvPr id="0" name=""/>
        <dsp:cNvSpPr/>
      </dsp:nvSpPr>
      <dsp:spPr>
        <a:xfrm>
          <a:off x="8522635" y="1632859"/>
          <a:ext cx="738868" cy="50136"/>
        </a:xfrm>
        <a:custGeom>
          <a:avLst/>
          <a:gdLst/>
          <a:ahLst/>
          <a:cxnLst/>
          <a:rect l="0" t="0" r="0" b="0"/>
          <a:pathLst>
            <a:path>
              <a:moveTo>
                <a:pt x="0" y="25068"/>
              </a:moveTo>
              <a:lnTo>
                <a:pt x="738868" y="250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3598" y="1639455"/>
        <a:ext cx="36943" cy="36943"/>
      </dsp:txXfrm>
    </dsp:sp>
    <dsp:sp modelId="{115A39D6-DCA2-466C-A72C-5039F622A5B4}">
      <dsp:nvSpPr>
        <dsp:cNvPr id="0" name=""/>
        <dsp:cNvSpPr/>
      </dsp:nvSpPr>
      <dsp:spPr>
        <a:xfrm>
          <a:off x="9261504" y="510792"/>
          <a:ext cx="2113774" cy="2294270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থ্রম্বিন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রক্তরসের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ফাইব্রিনোজেন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ফাইব্রিন</a:t>
          </a:r>
          <a:r>
            <a:rPr lang="en-US" sz="2400" kern="1200" dirty="0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জালকে</a:t>
          </a:r>
          <a:r>
            <a:rPr lang="en-US" sz="2400" kern="1200" dirty="0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পরিণত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323414" y="572702"/>
        <a:ext cx="1989954" cy="2170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A1FB5-F20D-47B4-B5E2-B515B8CC0D02}">
      <dsp:nvSpPr>
        <dsp:cNvPr id="0" name=""/>
        <dsp:cNvSpPr/>
      </dsp:nvSpPr>
      <dsp:spPr>
        <a:xfrm>
          <a:off x="3782196" y="2061228"/>
          <a:ext cx="1468771" cy="146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B4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রক্ত</a:t>
          </a:r>
          <a:endParaRPr lang="en-US" sz="6000" b="1" kern="1200" dirty="0">
            <a:solidFill>
              <a:srgbClr val="AB462B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7293" y="2276325"/>
        <a:ext cx="1038577" cy="1038577"/>
      </dsp:txXfrm>
    </dsp:sp>
    <dsp:sp modelId="{4007030E-F626-4EBF-8A58-B782279188F4}">
      <dsp:nvSpPr>
        <dsp:cNvPr id="0" name=""/>
        <dsp:cNvSpPr/>
      </dsp:nvSpPr>
      <dsp:spPr>
        <a:xfrm rot="16200000">
          <a:off x="4360323" y="1525553"/>
          <a:ext cx="312517" cy="49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07201" y="1672307"/>
        <a:ext cx="218762" cy="299630"/>
      </dsp:txXfrm>
    </dsp:sp>
    <dsp:sp modelId="{1F92E218-BC7E-4140-947E-B5574274E70F}">
      <dsp:nvSpPr>
        <dsp:cNvPr id="0" name=""/>
        <dsp:cNvSpPr/>
      </dsp:nvSpPr>
      <dsp:spPr>
        <a:xfrm>
          <a:off x="3782196" y="2800"/>
          <a:ext cx="1468771" cy="146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B4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শ্বাসকার্য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7293" y="217897"/>
        <a:ext cx="1038577" cy="1038577"/>
      </dsp:txXfrm>
    </dsp:sp>
    <dsp:sp modelId="{FCC41A2A-CCCC-4C01-B7B8-577EEE78C71D}">
      <dsp:nvSpPr>
        <dsp:cNvPr id="0" name=""/>
        <dsp:cNvSpPr/>
      </dsp:nvSpPr>
      <dsp:spPr>
        <a:xfrm rot="19800000">
          <a:off x="5243988" y="2035738"/>
          <a:ext cx="312517" cy="49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250268" y="2159053"/>
        <a:ext cx="218762" cy="299630"/>
      </dsp:txXfrm>
    </dsp:sp>
    <dsp:sp modelId="{09E758F7-F517-4974-A78A-A011256D4DBF}">
      <dsp:nvSpPr>
        <dsp:cNvPr id="0" name=""/>
        <dsp:cNvSpPr/>
      </dsp:nvSpPr>
      <dsp:spPr>
        <a:xfrm>
          <a:off x="5564847" y="1032014"/>
          <a:ext cx="1468771" cy="146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B4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হরমোন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9944" y="1247111"/>
        <a:ext cx="1038577" cy="1038577"/>
      </dsp:txXfrm>
    </dsp:sp>
    <dsp:sp modelId="{5451447D-E8C6-46C9-BC0E-2B67210856FB}">
      <dsp:nvSpPr>
        <dsp:cNvPr id="0" name=""/>
        <dsp:cNvSpPr/>
      </dsp:nvSpPr>
      <dsp:spPr>
        <a:xfrm rot="1800000">
          <a:off x="5243988" y="3056107"/>
          <a:ext cx="312517" cy="49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250268" y="3132544"/>
        <a:ext cx="218762" cy="299630"/>
      </dsp:txXfrm>
    </dsp:sp>
    <dsp:sp modelId="{D86D831A-B8B0-4CF9-80AC-3D72D2C1B305}">
      <dsp:nvSpPr>
        <dsp:cNvPr id="0" name=""/>
        <dsp:cNvSpPr/>
      </dsp:nvSpPr>
      <dsp:spPr>
        <a:xfrm>
          <a:off x="5564847" y="3090442"/>
          <a:ext cx="1468771" cy="146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B4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খাদ্যসার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79944" y="3305539"/>
        <a:ext cx="1038577" cy="1038577"/>
      </dsp:txXfrm>
    </dsp:sp>
    <dsp:sp modelId="{C41A1BBE-65BD-4F19-A310-0691043F7D79}">
      <dsp:nvSpPr>
        <dsp:cNvPr id="0" name=""/>
        <dsp:cNvSpPr/>
      </dsp:nvSpPr>
      <dsp:spPr>
        <a:xfrm rot="5400000">
          <a:off x="4360323" y="3566291"/>
          <a:ext cx="312517" cy="49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07201" y="3619290"/>
        <a:ext cx="218762" cy="299630"/>
      </dsp:txXfrm>
    </dsp:sp>
    <dsp:sp modelId="{DDCE2818-D0CD-4AC9-B46F-D4BEFE0DD6DE}">
      <dsp:nvSpPr>
        <dsp:cNvPr id="0" name=""/>
        <dsp:cNvSpPr/>
      </dsp:nvSpPr>
      <dsp:spPr>
        <a:xfrm>
          <a:off x="3782196" y="4119656"/>
          <a:ext cx="1468771" cy="146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B4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পরিবহণ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7293" y="4334753"/>
        <a:ext cx="1038577" cy="1038577"/>
      </dsp:txXfrm>
    </dsp:sp>
    <dsp:sp modelId="{1E3E98EE-D890-4449-968F-F2ED62675240}">
      <dsp:nvSpPr>
        <dsp:cNvPr id="0" name=""/>
        <dsp:cNvSpPr/>
      </dsp:nvSpPr>
      <dsp:spPr>
        <a:xfrm rot="9000000">
          <a:off x="3476657" y="3056107"/>
          <a:ext cx="312517" cy="49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564132" y="3132544"/>
        <a:ext cx="218762" cy="299630"/>
      </dsp:txXfrm>
    </dsp:sp>
    <dsp:sp modelId="{6A33E227-8C54-42F0-904E-3FC775BFFE3A}">
      <dsp:nvSpPr>
        <dsp:cNvPr id="0" name=""/>
        <dsp:cNvSpPr/>
      </dsp:nvSpPr>
      <dsp:spPr>
        <a:xfrm>
          <a:off x="1999545" y="3090442"/>
          <a:ext cx="1468771" cy="146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B4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উষ্ণতা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4642" y="3305539"/>
        <a:ext cx="1038577" cy="1038577"/>
      </dsp:txXfrm>
    </dsp:sp>
    <dsp:sp modelId="{54E6C91B-6292-4D47-87B9-43FBC671EEF6}">
      <dsp:nvSpPr>
        <dsp:cNvPr id="0" name=""/>
        <dsp:cNvSpPr/>
      </dsp:nvSpPr>
      <dsp:spPr>
        <a:xfrm rot="12600000">
          <a:off x="3476657" y="2035738"/>
          <a:ext cx="312517" cy="4993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564132" y="2159053"/>
        <a:ext cx="218762" cy="299630"/>
      </dsp:txXfrm>
    </dsp:sp>
    <dsp:sp modelId="{53681346-1096-452A-8672-C00908025002}">
      <dsp:nvSpPr>
        <dsp:cNvPr id="0" name=""/>
        <dsp:cNvSpPr/>
      </dsp:nvSpPr>
      <dsp:spPr>
        <a:xfrm>
          <a:off x="1999545" y="1032014"/>
          <a:ext cx="1468771" cy="146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AB462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4642" y="1247111"/>
        <a:ext cx="1038577" cy="103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1BAA-7711-4C63-872C-610698F8B53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D9B03-D71B-43A9-BE16-468D1C9BC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F1079-2954-4C79-820F-5494CC08B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0A06D-3481-4849-A700-6788FB095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FF0D-8838-45EE-A383-339DB922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F950-0C59-4CFA-91CB-F177F6CC2CA4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1E43-45EB-470E-81CB-C0E24CC1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EA110-2DC8-4E5A-A3B9-7BF1F7BF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4ECE-BF4F-4D2E-9DB1-947C99C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1DEA9-DD0C-4CC3-B976-B8893C509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63FBF-DA81-4A6C-9FC6-630579A5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0D51-DA2C-4B0D-BCE4-E7251A64F92E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D0DF-E0FD-4C4D-8B29-AFE0055F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8E887-3662-4ECB-9A3A-95178661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FECBD7-63A8-49F8-8225-1602200B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14A07-D297-47D8-83B7-87AE363C0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D15-5A7E-4DB3-BA42-29A434C5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FE5-AE03-45E0-9328-1A88838C217D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76A3F-C477-47D6-B345-48E97A0F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8C69D-65FC-49D2-BF09-FD052499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43A7-4F6C-4538-B7C8-24729832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4620-EE37-4414-9F59-031BFFEFB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FF453-81DF-42C8-974C-5191F96E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5F17-B7FA-401F-8E37-D8D1B3DAD33C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0AD49-0CFF-41AC-AB84-C26BDBE4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123FD-AA4E-42FD-A493-9D8D9498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AB93-ED85-492D-8AF2-6B5098AB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E6A62-0D93-4C7E-B523-9FC3B9262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1FCAA-D403-4684-9D0B-0F80C75B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31D2-B560-4E7A-B293-7E2ACF9B048F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BAD72-C753-4796-9A7C-3CF2C614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1C0D0-80CF-40FF-90A5-71F1F88B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2A99-8E42-46F1-A9C9-D07440A2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1497B-9B6B-477E-BFCC-B30B76FEB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8D2E8-6163-4148-9F0D-0E7BB41D3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BC498-85A4-40F1-BE2C-ADFA8679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2EEF-2B41-45B0-8792-0FABCC8FB40E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B71B4-B91F-42CE-8D10-91CE6537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F4BB6-B54D-4F21-A26B-CF09F9D6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8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DA9A-DBAD-4C4A-A734-C2DC9A5C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6F7C5-2CE1-45B7-BFDB-F8EC3C327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1AF89-3B48-42D4-B877-630983846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87142-8B61-4CEB-B561-81ECC44EA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EA8CE-F06D-4E93-8726-8D55F5218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840A8-9F0C-4E2A-BF1C-188CF5D9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7AD7-6683-4A5B-B541-2D31E914CB82}" type="datetime1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9F857-AD95-4FCF-8D5D-48852B9C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D8C59-C30E-447B-A3BE-5036D8FC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0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2BCD-57AB-4E0A-8433-DAC9C07F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BB0D2-E70B-4F6C-BAC0-F3EA3C0C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A83E-CD54-4B05-AF67-A5429399F108}" type="datetime1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3F00C-B45E-4C6A-95D5-1A8ECE42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F5440-00CA-4E3B-BA66-D390E5E5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7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5127C-6514-456B-B5F1-5CAF6808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3891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8A9528B7-E4B1-436C-BA22-E8487AF092BA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3D6A1-C3E2-4709-A3FE-5A7BA334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0110" y="6538912"/>
            <a:ext cx="5892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9206-C8C9-4E1A-8682-0E947849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0001-D6C4-4094-BB92-B62B26245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C7690-18DC-4B1E-B510-F9636F000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8F16-C379-4C63-B824-772F17546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E22A9-37C7-4BB9-9AA9-0D221610362B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C5E64-E786-4D49-A1F7-ACAF0CD2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4ADE5-CC1E-43C2-BA94-ACA89093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68CC-54E5-41E7-83C0-2E796CC5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471C2-292C-457C-B5E2-FF0C49765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9CC07-FD4D-43C4-83B2-327CCDE6F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CEF4D-D5FA-418F-A60A-05C25DE1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022C-43F6-45AD-8A49-2D0003EB24D4}" type="datetime1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3F4B1-D28B-4C41-A6C4-FD6CD523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3335B-8A31-4E38-A379-D1F7407E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05C8D-CED3-4C72-A49C-B0799722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4EADB-6B47-47CA-9D4F-087D01E6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BABA2-FC20-4BEA-9D38-A7457993D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482E-4F5C-40AF-825B-B9752629539F}" type="datetime1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67A5C-66C9-4DBB-ACC0-C5D639CE2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FBD6A-905D-486D-A6E7-5FE60DD3E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5E17-A270-4CD5-8A65-5159A7FA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la_upali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A3492-60D9-4159-B88C-161FB5A7D409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AB462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16D836-F6E0-4850-8A38-B8C4732C61E7}"/>
              </a:ext>
            </a:extLst>
          </p:cNvPr>
          <p:cNvGrpSpPr/>
          <p:nvPr/>
        </p:nvGrpSpPr>
        <p:grpSpPr>
          <a:xfrm>
            <a:off x="115410" y="1535837"/>
            <a:ext cx="11940466" cy="5003075"/>
            <a:chOff x="115410" y="1535837"/>
            <a:chExt cx="11940466" cy="522894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4736AD-641B-4C15-83A5-EA6993C718C3}"/>
                </a:ext>
              </a:extLst>
            </p:cNvPr>
            <p:cNvSpPr/>
            <p:nvPr/>
          </p:nvSpPr>
          <p:spPr>
            <a:xfrm>
              <a:off x="115410" y="1535837"/>
              <a:ext cx="11940466" cy="522894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C9808C-4618-43B4-950D-A433B7AFA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893" y="1794906"/>
              <a:ext cx="8309499" cy="4710807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136D4-3009-4141-865C-456AFC86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CCAB-7B68-49DD-87D3-98D305D3F4BE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1BF3E-A0D4-4E04-A28E-866BFB41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5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C1F22D-472E-4440-BFC3-63B0ECD9B297}"/>
              </a:ext>
            </a:extLst>
          </p:cNvPr>
          <p:cNvSpPr/>
          <p:nvPr/>
        </p:nvSpPr>
        <p:spPr>
          <a:xfrm>
            <a:off x="541538" y="417250"/>
            <a:ext cx="11114843" cy="5903651"/>
          </a:xfrm>
          <a:prstGeom prst="rect">
            <a:avLst/>
          </a:prstGeom>
          <a:ln w="28575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E5E030-B6DF-44F1-AAA0-038BD0493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755814"/>
              </p:ext>
            </p:extLst>
          </p:nvPr>
        </p:nvGraphicFramePr>
        <p:xfrm>
          <a:off x="1242874" y="1686757"/>
          <a:ext cx="8917126" cy="445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95157DE-1C95-43B8-9BF6-A00CB1EA87AC}"/>
              </a:ext>
            </a:extLst>
          </p:cNvPr>
          <p:cNvSpPr/>
          <p:nvPr/>
        </p:nvSpPr>
        <p:spPr>
          <a:xfrm>
            <a:off x="781235" y="621437"/>
            <a:ext cx="10706470" cy="80786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E220B-0126-4BC7-9501-0B82EEAA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3A16-D8A0-435F-94A1-8E94834803A0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BD17E-7BC8-486B-BAEE-518784D7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C7763-709F-4AB9-A816-1233CCACB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9DC7763-709F-4AB9-A816-1233CCACB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6654E-604C-44B9-BC27-53E426895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326654E-604C-44B9-BC27-53E426895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15E1E-5443-4BDF-BB85-2E1F6122E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3115E1E-5443-4BDF-BB85-2E1F6122E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96ECA-C2B4-4881-BFB9-9A5A276B4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A896ECA-C2B4-4881-BFB9-9A5A276B4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600AD-316E-47DC-971B-D9A982D8C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A8600AD-316E-47DC-971B-D9A982D8C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392D4D-9E62-4FA6-A0BF-8EC7367FF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F392D4D-9E62-4FA6-A0BF-8EC7367FF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84B1E4-2300-4CBC-B585-D14439093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A84B1E4-2300-4CBC-B585-D14439093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03692-7854-497F-8991-810EB902B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1503692-7854-497F-8991-810EB902B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18ECE-0934-4291-852E-C18AAF452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E118ECE-0934-4291-852E-C18AAF452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713BB-A62D-4F06-AA13-BEA80870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2C713BB-A62D-4F06-AA13-BEA808708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378D9-2233-4C0D-BDFB-A584BE65D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885378D9-2233-4C0D-BDFB-A584BE65D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A76DD-5DDA-4FB4-9533-9498576D4291}"/>
              </a:ext>
            </a:extLst>
          </p:cNvPr>
          <p:cNvSpPr/>
          <p:nvPr/>
        </p:nvSpPr>
        <p:spPr>
          <a:xfrm>
            <a:off x="424401" y="372861"/>
            <a:ext cx="11327717" cy="1207661"/>
          </a:xfrm>
          <a:prstGeom prst="rect">
            <a:avLst/>
          </a:prstGeom>
          <a:ln w="19050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2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০%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১০%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অ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CB325-AE88-439B-B3AE-4169E9906F99}"/>
              </a:ext>
            </a:extLst>
          </p:cNvPr>
          <p:cNvSpPr/>
          <p:nvPr/>
        </p:nvSpPr>
        <p:spPr>
          <a:xfrm>
            <a:off x="424401" y="1610591"/>
            <a:ext cx="11327717" cy="4803224"/>
          </a:xfrm>
          <a:prstGeom prst="rect">
            <a:avLst/>
          </a:prstGeom>
          <a:ln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AECB372-35D5-4948-B778-F39047F34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882867"/>
              </p:ext>
            </p:extLst>
          </p:nvPr>
        </p:nvGraphicFramePr>
        <p:xfrm>
          <a:off x="804908" y="1740021"/>
          <a:ext cx="10582183" cy="451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A1BE1-7419-461F-B04B-BB9653BF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4CD-C583-4680-86AE-BB21A3DEA661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689DF-7058-4C83-B414-449DB249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A3269E-1F2D-4835-BCB3-0A9E89F1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BDA3269E-1F2D-4835-BCB3-0A9E89F1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BDA3269E-1F2D-4835-BCB3-0A9E89F1E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BDA3269E-1F2D-4835-BCB3-0A9E89F1E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FC7473-2766-41A9-B0A4-A8E635875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C3FC7473-2766-41A9-B0A4-A8E635875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C3FC7473-2766-41A9-B0A4-A8E635875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C3FC7473-2766-41A9-B0A4-A8E635875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5F421-10BC-4766-A4E5-4A239DEE9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E135F421-10BC-4766-A4E5-4A239DEE9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E135F421-10BC-4766-A4E5-4A239DEE9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E135F421-10BC-4766-A4E5-4A239DEE9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E88B59-A022-46BE-AB36-714476E5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6DE88B59-A022-46BE-AB36-714476E5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6DE88B59-A022-46BE-AB36-714476E5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6DE88B59-A022-46BE-AB36-714476E5C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F75CD2-0792-4283-9E95-DA5571B00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CCF75CD2-0792-4283-9E95-DA5571B00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CCF75CD2-0792-4283-9E95-DA5571B00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CCF75CD2-0792-4283-9E95-DA5571B00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3B0BA9-4F22-4BCB-996D-A05859B17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A63B0BA9-4F22-4BCB-996D-A05859B17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A63B0BA9-4F22-4BCB-996D-A05859B17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A63B0BA9-4F22-4BCB-996D-A05859B17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784307-5702-46F7-9214-3521617CF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C3784307-5702-46F7-9214-3521617CF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C3784307-5702-46F7-9214-3521617CF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C3784307-5702-46F7-9214-3521617CF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23BC5C-9C26-4C72-B11A-99B941C5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A723BC5C-9C26-4C72-B11A-99B941C5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A723BC5C-9C26-4C72-B11A-99B941C5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A723BC5C-9C26-4C72-B11A-99B941C53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666CE6-D52A-48E0-910E-345590D9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4666CE6-D52A-48E0-910E-345590D9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4666CE6-D52A-48E0-910E-345590D95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4666CE6-D52A-48E0-910E-345590D95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18832D-A587-47C9-947B-D4684ADD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1A18832D-A587-47C9-947B-D4684ADD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1A18832D-A587-47C9-947B-D4684ADD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1A18832D-A587-47C9-947B-D4684ADD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47370-6832-4B4C-A55A-FCF8176E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92047370-6832-4B4C-A55A-FCF8176E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92047370-6832-4B4C-A55A-FCF8176EB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92047370-6832-4B4C-A55A-FCF8176EB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59750-7B28-4E38-BEFF-B9B033300835}"/>
              </a:ext>
            </a:extLst>
          </p:cNvPr>
          <p:cNvSpPr/>
          <p:nvPr/>
        </p:nvSpPr>
        <p:spPr>
          <a:xfrm>
            <a:off x="577049" y="497151"/>
            <a:ext cx="11070454" cy="719090"/>
          </a:xfrm>
          <a:prstGeom prst="rect">
            <a:avLst/>
          </a:prstGeom>
          <a:ln w="19050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রক্তরসের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ED5CB9-6E9E-40CC-88BC-8E851903048E}"/>
              </a:ext>
            </a:extLst>
          </p:cNvPr>
          <p:cNvSpPr/>
          <p:nvPr/>
        </p:nvSpPr>
        <p:spPr>
          <a:xfrm>
            <a:off x="585926" y="1305017"/>
            <a:ext cx="11070455" cy="3329127"/>
          </a:xfrm>
          <a:prstGeom prst="rect">
            <a:avLst/>
          </a:prstGeom>
          <a:ln w="19050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খাদ্যসার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গ্লুক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্নেহ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য়েটেনিন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ফ্রাইবিন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বিউলিন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অ্যালবুমিন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্টিটক্সিন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অন্ত:ক্ষরা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নি:সৃত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লেসিথিন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87D8D-1712-487E-A1EE-7761053163B7}"/>
              </a:ext>
            </a:extLst>
          </p:cNvPr>
          <p:cNvSpPr/>
          <p:nvPr/>
        </p:nvSpPr>
        <p:spPr>
          <a:xfrm>
            <a:off x="585927" y="4777568"/>
            <a:ext cx="11070454" cy="1516699"/>
          </a:xfrm>
          <a:prstGeom prst="rect">
            <a:avLst/>
          </a:prstGeom>
          <a:ln w="19050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ক্যালসিয়াম,ক্ল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ম,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84583-DA45-4EBF-AE3F-D8D9B032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BB5-6AB3-43D9-8370-654367C4C1E3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4EE30-2586-47E2-8119-56FF0A93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E7993-9861-48DB-A71D-6FEF3B0FF1B6}"/>
              </a:ext>
            </a:extLst>
          </p:cNvPr>
          <p:cNvSpPr/>
          <p:nvPr/>
        </p:nvSpPr>
        <p:spPr>
          <a:xfrm>
            <a:off x="528320" y="5104660"/>
            <a:ext cx="11135360" cy="1279470"/>
          </a:xfrm>
          <a:prstGeom prst="rect">
            <a:avLst/>
          </a:prstGeom>
          <a:ln w="19050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সিরাম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EB8BAC-9383-4A92-B3DE-B2F53DC6A95F}"/>
              </a:ext>
            </a:extLst>
          </p:cNvPr>
          <p:cNvGrpSpPr/>
          <p:nvPr/>
        </p:nvGrpSpPr>
        <p:grpSpPr>
          <a:xfrm>
            <a:off x="1629299" y="1139401"/>
            <a:ext cx="8933402" cy="3965259"/>
            <a:chOff x="577049" y="994299"/>
            <a:chExt cx="11045991" cy="2976781"/>
          </a:xfrm>
          <a:solidFill>
            <a:srgbClr val="C00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F3BBEF-F176-449A-B835-92E707D1D5DC}"/>
                </a:ext>
              </a:extLst>
            </p:cNvPr>
            <p:cNvSpPr/>
            <p:nvPr/>
          </p:nvSpPr>
          <p:spPr>
            <a:xfrm>
              <a:off x="577049" y="994299"/>
              <a:ext cx="11045991" cy="2976781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751383-63E0-4564-B4C9-13A5BBABE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06" y="1111089"/>
              <a:ext cx="10516041" cy="2743200"/>
            </a:xfrm>
            <a:prstGeom prst="rect">
              <a:avLst/>
            </a:prstGeom>
            <a:grpFill/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1562B65-5B19-4C75-B7FA-5574ECF1CAAA}"/>
              </a:ext>
            </a:extLst>
          </p:cNvPr>
          <p:cNvSpPr/>
          <p:nvPr/>
        </p:nvSpPr>
        <p:spPr>
          <a:xfrm>
            <a:off x="528320" y="385637"/>
            <a:ext cx="11135360" cy="753764"/>
          </a:xfrm>
          <a:prstGeom prst="rect">
            <a:avLst/>
          </a:prstGeom>
          <a:ln w="19050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তথ্যগুল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13DC-0176-4D18-93D6-91EC30C4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BD92-2CBC-4D11-9C9D-D3D977A9E75C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DEF0BF9-1941-4BF6-A661-BB5CC6FF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8D60C-3496-4F3C-9312-642B0ED73AD4}"/>
              </a:ext>
            </a:extLst>
          </p:cNvPr>
          <p:cNvSpPr txBox="1"/>
          <p:nvPr/>
        </p:nvSpPr>
        <p:spPr>
          <a:xfrm>
            <a:off x="541538" y="577049"/>
            <a:ext cx="11070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1D3AF-D891-4AF3-AF33-D1FDCBA9D0EE}"/>
              </a:ext>
            </a:extLst>
          </p:cNvPr>
          <p:cNvSpPr/>
          <p:nvPr/>
        </p:nvSpPr>
        <p:spPr>
          <a:xfrm>
            <a:off x="580008" y="1195399"/>
            <a:ext cx="10958003" cy="1873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164885-07A8-4A2D-96F2-EB23A446D6E6}"/>
              </a:ext>
            </a:extLst>
          </p:cNvPr>
          <p:cNvSpPr/>
          <p:nvPr/>
        </p:nvSpPr>
        <p:spPr>
          <a:xfrm>
            <a:off x="580008" y="3343795"/>
            <a:ext cx="10958003" cy="1873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04E12-8107-455E-A17B-06380C1F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A68ED-8434-4ADB-AE81-4EF7E50C6AA4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0878F-B5A7-4C3C-93F3-69198E17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863D7D-B656-4D6E-935C-568093301BAD}"/>
              </a:ext>
            </a:extLst>
          </p:cNvPr>
          <p:cNvSpPr/>
          <p:nvPr/>
        </p:nvSpPr>
        <p:spPr>
          <a:xfrm>
            <a:off x="541537" y="5049982"/>
            <a:ext cx="11105965" cy="1305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ঞ্জক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(Red Blood Cell)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57BEE-25A1-460C-95A4-31668C3F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9" y="1349405"/>
            <a:ext cx="10857390" cy="35654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E4CE3B-68FA-414E-9E41-172B841F2E39}"/>
              </a:ext>
            </a:extLst>
          </p:cNvPr>
          <p:cNvSpPr/>
          <p:nvPr/>
        </p:nvSpPr>
        <p:spPr>
          <a:xfrm>
            <a:off x="426128" y="497151"/>
            <a:ext cx="11221375" cy="719090"/>
          </a:xfrm>
          <a:prstGeom prst="rect">
            <a:avLst/>
          </a:prstGeom>
          <a:ln w="19050">
            <a:solidFill>
              <a:srgbClr val="AB462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40CCF-E0D9-4DF9-BE92-AB96FDDA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2FF5-F1D3-43F8-BF45-9E28804DD1C1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5670D-566D-4CAF-A08E-3C59A2C2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45A32-FBE1-46CD-87CB-015D8DD666B7}"/>
              </a:ext>
            </a:extLst>
          </p:cNvPr>
          <p:cNvSpPr/>
          <p:nvPr/>
        </p:nvSpPr>
        <p:spPr>
          <a:xfrm>
            <a:off x="1171575" y="267278"/>
            <a:ext cx="10725150" cy="708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6525E79-434F-419E-BD0C-0A2A81725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802353"/>
              </p:ext>
            </p:extLst>
          </p:nvPr>
        </p:nvGraphicFramePr>
        <p:xfrm>
          <a:off x="541538" y="816339"/>
          <a:ext cx="11136112" cy="555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046182-CA18-466C-9CC4-543CA7A1F4D5}"/>
              </a:ext>
            </a:extLst>
          </p:cNvPr>
          <p:cNvSpPr/>
          <p:nvPr/>
        </p:nvSpPr>
        <p:spPr>
          <a:xfrm>
            <a:off x="1733550" y="71966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67020-08A5-4767-A5AD-18F385A3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6770-B454-4B10-A2B3-36EEDCF48A1D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6D30-698E-4377-B656-AF39B93E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1338F1-779C-4CCD-8650-6223806A8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931338F1-779C-4CCD-8650-6223806A8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931338F1-779C-4CCD-8650-6223806A8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931338F1-779C-4CCD-8650-6223806A8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E20C1E-8B81-4EB9-B8E5-D8A60C4EF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6AE20C1E-8B81-4EB9-B8E5-D8A60C4EF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6AE20C1E-8B81-4EB9-B8E5-D8A60C4EF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6AE20C1E-8B81-4EB9-B8E5-D8A60C4EF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7D249-A61C-4FAD-85E7-4FFE9D5D9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06F7D249-A61C-4FAD-85E7-4FFE9D5D9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06F7D249-A61C-4FAD-85E7-4FFE9D5D9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06F7D249-A61C-4FAD-85E7-4FFE9D5D9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C1755D-ACEE-4200-A412-C234C3BA5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CEC1755D-ACEE-4200-A412-C234C3BA5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CEC1755D-ACEE-4200-A412-C234C3BA5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CEC1755D-ACEE-4200-A412-C234C3BA5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1039BD-D36F-43FC-B9B3-7A59D496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F71039BD-D36F-43FC-B9B3-7A59D496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F71039BD-D36F-43FC-B9B3-7A59D496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F71039BD-D36F-43FC-B9B3-7A59D496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25A7A8-AA0C-4A64-B39B-E0339EF76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0D25A7A8-AA0C-4A64-B39B-E0339EF76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0D25A7A8-AA0C-4A64-B39B-E0339EF76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0D25A7A8-AA0C-4A64-B39B-E0339EF76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9BF9B5-06A3-400E-BFA2-7F891AF9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2F9BF9B5-06A3-400E-BFA2-7F891AF9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2F9BF9B5-06A3-400E-BFA2-7F891AF95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2F9BF9B5-06A3-400E-BFA2-7F891AF95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8FE614-FDC9-497F-AFE7-1F6E5DD6F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A48FE614-FDC9-497F-AFE7-1F6E5DD6F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A48FE614-FDC9-497F-AFE7-1F6E5DD6F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A48FE614-FDC9-497F-AFE7-1F6E5DD6F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A97C84-8850-4186-9AC0-18A12745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BCA97C84-8850-4186-9AC0-18A12745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BCA97C84-8850-4186-9AC0-18A12745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BCA97C84-8850-4186-9AC0-18A127458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69422B-4037-4A0A-9AF4-ABD01E74C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9169422B-4037-4A0A-9AF4-ABD01E74C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9169422B-4037-4A0A-9AF4-ABD01E74C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9169422B-4037-4A0A-9AF4-ABD01E74C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6BA940-B9DA-4AB4-ACF5-A82636095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B6BA940-B9DA-4AB4-ACF5-A82636095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CB6BA940-B9DA-4AB4-ACF5-A82636095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CB6BA940-B9DA-4AB4-ACF5-A82636095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B9784-7160-4730-AC5D-EFDC687BE53C}"/>
              </a:ext>
            </a:extLst>
          </p:cNvPr>
          <p:cNvSpPr/>
          <p:nvPr/>
        </p:nvSpPr>
        <p:spPr>
          <a:xfrm>
            <a:off x="409575" y="374073"/>
            <a:ext cx="11217848" cy="765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রিমাণ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D5F86-2C6D-4569-A9D3-BE99668713C6}"/>
              </a:ext>
            </a:extLst>
          </p:cNvPr>
          <p:cNvSpPr/>
          <p:nvPr/>
        </p:nvSpPr>
        <p:spPr>
          <a:xfrm>
            <a:off x="409573" y="1294930"/>
            <a:ext cx="11217850" cy="994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৪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11A933-0CDC-482C-A89C-06036E0D2615}"/>
              </a:ext>
            </a:extLst>
          </p:cNvPr>
          <p:cNvSpPr/>
          <p:nvPr/>
        </p:nvSpPr>
        <p:spPr>
          <a:xfrm>
            <a:off x="409573" y="2361965"/>
            <a:ext cx="11217851" cy="994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৮০-৯০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948FF4-D4FF-40CF-B0E4-FBD3FAB04546}"/>
              </a:ext>
            </a:extLst>
          </p:cNvPr>
          <p:cNvSpPr/>
          <p:nvPr/>
        </p:nvSpPr>
        <p:spPr>
          <a:xfrm>
            <a:off x="409575" y="3501736"/>
            <a:ext cx="11217852" cy="2787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b="1" dirty="0">
              <a:solidFill>
                <a:srgbClr val="AB462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অম্ল-ক্ষারের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200" b="1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বাফার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2AC82-DB40-411A-8AD9-F84EBCEE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D1F-83A6-4896-8503-6CB818232AA1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C2A8D-1E50-47F9-9215-DCC83CE7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30C3F4-2F32-4759-9056-93CF9A9E3FEA}"/>
              </a:ext>
            </a:extLst>
          </p:cNvPr>
          <p:cNvSpPr/>
          <p:nvPr/>
        </p:nvSpPr>
        <p:spPr>
          <a:xfrm>
            <a:off x="452761" y="335280"/>
            <a:ext cx="11143494" cy="1111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যু্ক্ত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(White Blood Cell)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A6D30-D168-41CF-91EF-CE7B85BEF5FD}"/>
              </a:ext>
            </a:extLst>
          </p:cNvPr>
          <p:cNvSpPr/>
          <p:nvPr/>
        </p:nvSpPr>
        <p:spPr>
          <a:xfrm>
            <a:off x="452761" y="1657441"/>
            <a:ext cx="331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989876-FBA2-46CC-B693-5C49B2F36089}"/>
              </a:ext>
            </a:extLst>
          </p:cNvPr>
          <p:cNvGrpSpPr/>
          <p:nvPr/>
        </p:nvGrpSpPr>
        <p:grpSpPr>
          <a:xfrm>
            <a:off x="452761" y="2161309"/>
            <a:ext cx="11286478" cy="4249882"/>
            <a:chOff x="929881" y="2014371"/>
            <a:chExt cx="10788641" cy="4239107"/>
          </a:xfrm>
        </p:grpSpPr>
        <p:graphicFrame>
          <p:nvGraphicFramePr>
            <p:cNvPr id="29" name="Diagram 28">
              <a:extLst>
                <a:ext uri="{FF2B5EF4-FFF2-40B4-BE49-F238E27FC236}">
                  <a16:creationId xmlns:a16="http://schemas.microsoft.com/office/drawing/2014/main" id="{14F49C01-F3EB-4961-9BC9-EB68511778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3074236"/>
                </p:ext>
              </p:extLst>
            </p:nvPr>
          </p:nvGraphicFramePr>
          <p:xfrm>
            <a:off x="929881" y="2014371"/>
            <a:ext cx="10788641" cy="42391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59F26F-5471-4151-8D77-4719045EA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892" y="2972878"/>
              <a:ext cx="3413166" cy="2322094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87A50-0DAB-49B3-B66F-805C31D7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4358-9E4B-41BF-994D-6BD57700C61D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17995-553C-47D4-A5D5-C547283B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F642DA-E460-45B4-8B24-CC26BB8732C9}"/>
              </a:ext>
            </a:extLst>
          </p:cNvPr>
          <p:cNvSpPr/>
          <p:nvPr/>
        </p:nvSpPr>
        <p:spPr>
          <a:xfrm>
            <a:off x="380013" y="354390"/>
            <a:ext cx="11176987" cy="11097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অণুপস্থিতির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81C8A5-EBC0-44B7-BB58-2041F0881651}"/>
              </a:ext>
            </a:extLst>
          </p:cNvPr>
          <p:cNvGrpSpPr/>
          <p:nvPr/>
        </p:nvGrpSpPr>
        <p:grpSpPr>
          <a:xfrm>
            <a:off x="388891" y="1643751"/>
            <a:ext cx="11176986" cy="4508475"/>
            <a:chOff x="443883" y="426128"/>
            <a:chExt cx="11194742" cy="592140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3F63F05-48F3-462F-BA72-FDEA74E9B996}"/>
                </a:ext>
              </a:extLst>
            </p:cNvPr>
            <p:cNvSpPr/>
            <p:nvPr/>
          </p:nvSpPr>
          <p:spPr>
            <a:xfrm>
              <a:off x="443883" y="426128"/>
              <a:ext cx="11194742" cy="592140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79900C-B861-4552-914A-A9A4237D9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0"/>
            <a:stretch/>
          </p:blipFill>
          <p:spPr>
            <a:xfrm>
              <a:off x="553375" y="565150"/>
              <a:ext cx="10929375" cy="566098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400129B-EC40-40DA-801D-F7CD7E3281EC}"/>
              </a:ext>
            </a:extLst>
          </p:cNvPr>
          <p:cNvSpPr/>
          <p:nvPr/>
        </p:nvSpPr>
        <p:spPr>
          <a:xfrm>
            <a:off x="1693718" y="2784764"/>
            <a:ext cx="1091045" cy="654627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AC62E5-F703-48E8-A2AA-18F0023EB3D0}"/>
              </a:ext>
            </a:extLst>
          </p:cNvPr>
          <p:cNvSpPr/>
          <p:nvPr/>
        </p:nvSpPr>
        <p:spPr>
          <a:xfrm>
            <a:off x="3433316" y="4436919"/>
            <a:ext cx="1091045" cy="654627"/>
          </a:xfrm>
          <a:prstGeom prst="ellipse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420BC78-18FF-4782-9C5B-75944E8B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CEFA-8F25-411D-A83C-571DC52292A7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0E89D05-44B8-469C-B18E-2FF59354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4489773-F919-437E-B77B-342DAAA5F82F}"/>
              </a:ext>
            </a:extLst>
          </p:cNvPr>
          <p:cNvSpPr/>
          <p:nvPr/>
        </p:nvSpPr>
        <p:spPr>
          <a:xfrm>
            <a:off x="7957350" y="1214022"/>
            <a:ext cx="3494843" cy="40386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88FC68-4484-4FDA-AB71-8BCAA8A4689D}"/>
              </a:ext>
            </a:extLst>
          </p:cNvPr>
          <p:cNvGrpSpPr/>
          <p:nvPr/>
        </p:nvGrpSpPr>
        <p:grpSpPr>
          <a:xfrm>
            <a:off x="2041864" y="302358"/>
            <a:ext cx="5553151" cy="6555642"/>
            <a:chOff x="1026642" y="737762"/>
            <a:chExt cx="2996111" cy="4022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4B6178-7EC4-4ACF-BCA5-4C4658C6B902}"/>
                </a:ext>
              </a:extLst>
            </p:cNvPr>
            <p:cNvSpPr txBox="1"/>
            <p:nvPr/>
          </p:nvSpPr>
          <p:spPr>
            <a:xfrm>
              <a:off x="2026258" y="737762"/>
              <a:ext cx="1996495" cy="402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3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ঞ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জ, 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05FDA2-9762-486E-8246-C6DD3A469C3F}"/>
                </a:ext>
              </a:extLst>
            </p:cNvPr>
            <p:cNvPicPr/>
            <p:nvPr/>
          </p:nvPicPr>
          <p:blipFill>
            <a:blip r:embed="rId4" cstate="print">
              <a:lum bright="-56000" contrast="59000"/>
            </a:blip>
            <a:stretch>
              <a:fillRect/>
            </a:stretch>
          </p:blipFill>
          <p:spPr>
            <a:xfrm>
              <a:off x="1026642" y="1902353"/>
              <a:ext cx="957966" cy="15906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E60973-CA15-4AAC-9E50-4E51DD43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C357-426E-44F2-A20C-ACA9FB32E5F7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24E179-1B74-4CC7-97DE-8837CB7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9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76668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8C1A50-5B6E-4875-9DB9-2A45B783D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6296920"/>
              </p:ext>
            </p:extLst>
          </p:nvPr>
        </p:nvGraphicFramePr>
        <p:xfrm>
          <a:off x="521218" y="304800"/>
          <a:ext cx="11002115" cy="5948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AEC41-4125-41AA-B483-08EAF385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B558-7987-42F1-99A8-0025F456DE47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3D6B-A384-4049-934F-36DC10B7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EE7B7-788E-44C0-AB25-FD4B9734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DCEE7B7-788E-44C0-AB25-FD4B9734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DCEE7B7-788E-44C0-AB25-FD4B97343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DDCEE7B7-788E-44C0-AB25-FD4B97343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E4635-FB4D-45DF-B90D-128050B4F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AE4635-FB4D-45DF-B90D-128050B4F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9AE4635-FB4D-45DF-B90D-128050B4F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9AE4635-FB4D-45DF-B90D-128050B4F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E7716A-3106-4B25-8E88-6D25937CE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4E7716A-3106-4B25-8E88-6D25937CE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4E7716A-3106-4B25-8E88-6D25937CE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4E7716A-3106-4B25-8E88-6D25937CE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3123D-5792-41B1-A7F7-59BCC350B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FC3123D-5792-41B1-A7F7-59BCC350B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FC3123D-5792-41B1-A7F7-59BCC350B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FC3123D-5792-41B1-A7F7-59BCC350B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DEDBE6-C7A3-4F2B-8081-9D5365D2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4DEDBE6-C7A3-4F2B-8081-9D5365D2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4DEDBE6-C7A3-4F2B-8081-9D5365D23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4DEDBE6-C7A3-4F2B-8081-9D5365D23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524FDE-7FFF-4817-8940-CE1E38FB5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D524FDE-7FFF-4817-8940-CE1E38FB5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D524FDE-7FFF-4817-8940-CE1E38FB5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D524FDE-7FFF-4817-8940-CE1E38FB5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152DA4-B30A-4B73-87CE-26E4403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0152DA4-B30A-4B73-87CE-26E4403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0152DA4-B30A-4B73-87CE-26E4403D5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0152DA4-B30A-4B73-87CE-26E4403D5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364EA-7FB5-43C3-8129-B1BF5786B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423364EA-7FB5-43C3-8129-B1BF5786B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23364EA-7FB5-43C3-8129-B1BF5786B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23364EA-7FB5-43C3-8129-B1BF5786B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48649-7009-4C78-A9BB-B0B8389D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12848649-7009-4C78-A9BB-B0B8389D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2848649-7009-4C78-A9BB-B0B8389DB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12848649-7009-4C78-A9BB-B0B8389DB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A61A26-16AC-480E-AAEB-90660D2B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75A61A26-16AC-480E-AAEB-90660D2B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5A61A26-16AC-480E-AAEB-90660D2BA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75A61A26-16AC-480E-AAEB-90660D2BA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FB55B5-8B3F-491A-905A-F0454C8E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8EFB55B5-8B3F-491A-905A-F0454C8E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8EFB55B5-8B3F-491A-905A-F0454C8E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8EFB55B5-8B3F-491A-905A-F0454C8EA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C0BFE6-22ED-40F2-ADD3-FDF14909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C0BFE6-22ED-40F2-ADD3-FDF14909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88C0BFE6-22ED-40F2-ADD3-FDF14909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88C0BFE6-22ED-40F2-ADD3-FDF149090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6E8D17-597E-46CF-8CDB-549A0D8A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16E8D17-597E-46CF-8CDB-549A0D8A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16E8D17-597E-46CF-8CDB-549A0D8A3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116E8D17-597E-46CF-8CDB-549A0D8A3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25955-2AB7-49B5-8F7A-FBD6408D4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3525955-2AB7-49B5-8F7A-FBD6408D4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3525955-2AB7-49B5-8F7A-FBD6408D4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3525955-2AB7-49B5-8F7A-FBD6408D4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8B17F-0D1A-41A4-830D-11D7506E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638B17F-0D1A-41A4-830D-11D7506E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638B17F-0D1A-41A4-830D-11D7506E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5638B17F-0D1A-41A4-830D-11D7506E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E4CF5-6DD4-4CBF-BB28-E1ECC2618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1F7E4CF5-6DD4-4CBF-BB28-E1ECC2618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1F7E4CF5-6DD4-4CBF-BB28-E1ECC2618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1F7E4CF5-6DD4-4CBF-BB28-E1ECC2618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9DF070-2761-47B7-8ABB-F248BEC27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059DF070-2761-47B7-8ABB-F248BEC27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059DF070-2761-47B7-8ABB-F248BEC27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059DF070-2761-47B7-8ABB-F248BEC27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1AB6CC-CA4B-4F29-BD0F-827CD9637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EC1AB6CC-CA4B-4F29-BD0F-827CD9637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EC1AB6CC-CA4B-4F29-BD0F-827CD9637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EC1AB6CC-CA4B-4F29-BD0F-827CD9637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B8F25-9FF5-4C2A-B71D-3D9B668B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CBAB8F25-9FF5-4C2A-B71D-3D9B668B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CBAB8F25-9FF5-4C2A-B71D-3D9B668B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CBAB8F25-9FF5-4C2A-B71D-3D9B668BC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948D4-9677-45C9-A930-D4E59A396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9D2948D4-9677-45C9-A930-D4E59A396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9D2948D4-9677-45C9-A930-D4E59A396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9D2948D4-9677-45C9-A930-D4E59A396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1AFA0-A406-473C-979C-04C6797C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6211AFA0-A406-473C-979C-04C6797C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6211AFA0-A406-473C-979C-04C6797CF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6211AFA0-A406-473C-979C-04C6797CF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F05D4-1C4F-4340-A95C-732E65069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B0FF05D4-1C4F-4340-A95C-732E65069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graphicEl>
                                              <a:dgm id="{B0FF05D4-1C4F-4340-A95C-732E65069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B0FF05D4-1C4F-4340-A95C-732E65069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A72B7-1B7B-4574-AE6A-37567EC5C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D76A72B7-1B7B-4574-AE6A-37567EC5C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D76A72B7-1B7B-4574-AE6A-37567EC5C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>
                                            <p:graphicEl>
                                              <a:dgm id="{D76A72B7-1B7B-4574-AE6A-37567EC5C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755619-C39C-469A-93BE-7DD4A49C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0B755619-C39C-469A-93BE-7DD4A49C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0B755619-C39C-469A-93BE-7DD4A49C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0B755619-C39C-469A-93BE-7DD4A49CD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5D74A-4F49-44F0-A7AB-AA015B9A5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4315D74A-4F49-44F0-A7AB-AA015B9A5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4315D74A-4F49-44F0-A7AB-AA015B9A5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graphicEl>
                                              <a:dgm id="{4315D74A-4F49-44F0-A7AB-AA015B9A5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440463-9D67-48A3-8F36-F7D3574355CA}"/>
              </a:ext>
            </a:extLst>
          </p:cNvPr>
          <p:cNvSpPr/>
          <p:nvPr/>
        </p:nvSpPr>
        <p:spPr>
          <a:xfrm>
            <a:off x="666128" y="745724"/>
            <a:ext cx="11345662" cy="5903651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োসাইট: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লিম্ফন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ড,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ক্লিয়াসযুক্ত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্টিবডি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2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2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্লিয়া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ফ্যাগ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ক্রিয়ায়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োসাইট</a:t>
            </a:r>
            <a:r>
              <a:rPr lang="en-US" sz="32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ফ্যাগ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ল: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্টামিন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ল: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্টামিন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ি: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হেপারিন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নি:সৃত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বাঁধতে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6E832E-CF02-401F-BB03-F4F4DAD50FC1}"/>
              </a:ext>
            </a:extLst>
          </p:cNvPr>
          <p:cNvSpPr/>
          <p:nvPr/>
        </p:nvSpPr>
        <p:spPr>
          <a:xfrm>
            <a:off x="6515469" y="2835912"/>
            <a:ext cx="1464749" cy="4212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64431F-4D22-4027-8849-BF304914C45F}"/>
              </a:ext>
            </a:extLst>
          </p:cNvPr>
          <p:cNvSpPr/>
          <p:nvPr/>
        </p:nvSpPr>
        <p:spPr>
          <a:xfrm>
            <a:off x="6712896" y="4111572"/>
            <a:ext cx="1464749" cy="4212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3171A2-70D3-438C-BB40-E2D9F4B7A480}"/>
              </a:ext>
            </a:extLst>
          </p:cNvPr>
          <p:cNvSpPr/>
          <p:nvPr/>
        </p:nvSpPr>
        <p:spPr>
          <a:xfrm>
            <a:off x="7980218" y="4535984"/>
            <a:ext cx="800101" cy="311859"/>
          </a:xfrm>
          <a:prstGeom prst="ellipse">
            <a:avLst/>
          </a:prstGeom>
          <a:noFill/>
          <a:ln w="19050">
            <a:solidFill>
              <a:srgbClr val="A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16D4AC-1E1C-4C17-8B6F-A0433AB43EBE}"/>
              </a:ext>
            </a:extLst>
          </p:cNvPr>
          <p:cNvSpPr/>
          <p:nvPr/>
        </p:nvSpPr>
        <p:spPr>
          <a:xfrm>
            <a:off x="7777594" y="4975272"/>
            <a:ext cx="800101" cy="311859"/>
          </a:xfrm>
          <a:prstGeom prst="ellipse">
            <a:avLst/>
          </a:prstGeom>
          <a:noFill/>
          <a:ln w="19050">
            <a:solidFill>
              <a:srgbClr val="A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DBD2B-0DA8-4FB7-B4E8-B1118383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F0C8-7E00-45AB-9734-000B84657912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BBDC59-D180-4353-9A5C-C26CD79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" grpId="0" animBg="1"/>
      <p:bldP spid="4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70E9C-7D0D-4E20-A596-3BA040A18CB6}"/>
              </a:ext>
            </a:extLst>
          </p:cNvPr>
          <p:cNvSpPr/>
          <p:nvPr/>
        </p:nvSpPr>
        <p:spPr>
          <a:xfrm>
            <a:off x="832949" y="272765"/>
            <a:ext cx="10975278" cy="708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8804974-1CC1-495E-B538-674767143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804821"/>
              </p:ext>
            </p:extLst>
          </p:nvPr>
        </p:nvGraphicFramePr>
        <p:xfrm>
          <a:off x="558336" y="2286530"/>
          <a:ext cx="11249891" cy="3315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5C585AC-AA70-46EF-9B7D-932815FEFF48}"/>
              </a:ext>
            </a:extLst>
          </p:cNvPr>
          <p:cNvSpPr/>
          <p:nvPr/>
        </p:nvSpPr>
        <p:spPr>
          <a:xfrm>
            <a:off x="832948" y="981313"/>
            <a:ext cx="10958481" cy="708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আয়ুষ্কাল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৫-১০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76C34-524F-4D17-BEC4-D3AF9345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0A4B-7881-4340-BA1B-FE4FC9C94621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FB4A1-C231-4556-BB34-CABBB4E0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9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2CE186-5E6D-4F31-B92C-AC2DB109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A72CE186-5E6D-4F31-B92C-AC2DB109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A72CE186-5E6D-4F31-B92C-AC2DB109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A72CE186-5E6D-4F31-B92C-AC2DB109B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9F5926-2479-4F1F-9598-855AEE1FA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0C9F5926-2479-4F1F-9598-855AEE1FA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0C9F5926-2479-4F1F-9598-855AEE1FA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0C9F5926-2479-4F1F-9598-855AEE1FA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5490B0-7ED7-4956-B973-63442D793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695490B0-7ED7-4956-B973-63442D793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695490B0-7ED7-4956-B973-63442D793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695490B0-7ED7-4956-B973-63442D793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22553A-C1A8-4FB6-A5E7-D109811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DC22553A-C1A8-4FB6-A5E7-D109811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DC22553A-C1A8-4FB6-A5E7-D109811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DC22553A-C1A8-4FB6-A5E7-D109811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4C6D16-6054-49EE-B53D-A282BA415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084C6D16-6054-49EE-B53D-A282BA415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084C6D16-6054-49EE-B53D-A282BA415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084C6D16-6054-49EE-B53D-A282BA415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E450E-3EBE-4032-A85A-250A68A10F94}"/>
              </a:ext>
            </a:extLst>
          </p:cNvPr>
          <p:cNvSpPr txBox="1"/>
          <p:nvPr/>
        </p:nvSpPr>
        <p:spPr>
          <a:xfrm>
            <a:off x="602673" y="831273"/>
            <a:ext cx="110974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তঞ্চনে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B1F1FB-5F1C-43F0-812E-494067968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223312"/>
              </p:ext>
            </p:extLst>
          </p:nvPr>
        </p:nvGraphicFramePr>
        <p:xfrm>
          <a:off x="314036" y="2013526"/>
          <a:ext cx="11386127" cy="331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876EC-213B-47C9-8C9F-0770E675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D7AB-FEF2-4D3F-8D32-985C760CEBCA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526B7-5AF8-4E8B-8AB4-B8E5DE04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3E156-F0BA-4E9D-9F0E-D4F81FE0E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423E156-F0BA-4E9D-9F0E-D4F81FE0E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423E156-F0BA-4E9D-9F0E-D4F81FE0E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C423E156-F0BA-4E9D-9F0E-D4F81FE0E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2F367-1199-4286-BE6A-D1C41217D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9B2F367-1199-4286-BE6A-D1C41217D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39B2F367-1199-4286-BE6A-D1C41217D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39B2F367-1199-4286-BE6A-D1C41217D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508A64-6982-402E-956D-172423D68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6508A64-6982-402E-956D-172423D68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6508A64-6982-402E-956D-172423D68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6508A64-6982-402E-956D-172423D68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F034F-96E3-4FBA-8D1A-734BDCBF2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58F034F-96E3-4FBA-8D1A-734BDCBF2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8F034F-96E3-4FBA-8D1A-734BDCBF2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58F034F-96E3-4FBA-8D1A-734BDCBF2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A3ABF-C409-4B1F-98CD-19CFE102C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02A3ABF-C409-4B1F-98CD-19CFE102C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02A3ABF-C409-4B1F-98CD-19CFE102C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F02A3ABF-C409-4B1F-98CD-19CFE102C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9819D-A736-49BF-B6FB-D63BAE9E6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CC9819D-A736-49BF-B6FB-D63BAE9E6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CC9819D-A736-49BF-B6FB-D63BAE9E6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CC9819D-A736-49BF-B6FB-D63BAE9E6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5A39D6-DCA2-466C-A72C-5039F622A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15A39D6-DCA2-466C-A72C-5039F622A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15A39D6-DCA2-466C-A72C-5039F622A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115A39D6-DCA2-466C-A72C-5039F622A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90B32-AA10-4809-85B1-F04BA05A87CE}"/>
              </a:ext>
            </a:extLst>
          </p:cNvPr>
          <p:cNvSpPr/>
          <p:nvPr/>
        </p:nvSpPr>
        <p:spPr>
          <a:xfrm>
            <a:off x="341751" y="385394"/>
            <a:ext cx="11432243" cy="5950751"/>
          </a:xfrm>
          <a:prstGeom prst="rect">
            <a:avLst/>
          </a:prstGeom>
          <a:noFill/>
          <a:ln w="76200" cap="sq" cmpd="tri">
            <a:solidFill>
              <a:srgbClr val="A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67A6B-F253-4DBD-8BAD-62107126D055}"/>
              </a:ext>
            </a:extLst>
          </p:cNvPr>
          <p:cNvSpPr txBox="1"/>
          <p:nvPr/>
        </p:nvSpPr>
        <p:spPr>
          <a:xfrm>
            <a:off x="1784807" y="1668158"/>
            <a:ext cx="89490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আয়ুষ্কাল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রক্তকণিকা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কণিকা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অ্যান্টিবডি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তৈরী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লিম্ফসাইট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শ্বেত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কণিকা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ফ্যাগোসাইটোসিস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প্রক্রিয়ায়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জীবাণু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ধ্বংস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মনোসাইট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নিউট্রোফিল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CF518-11D1-4394-AB6B-94F89DC2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67" y="641103"/>
            <a:ext cx="2827960" cy="16516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344BB-594A-4ED3-9CD6-FE9218002EF6}"/>
              </a:ext>
            </a:extLst>
          </p:cNvPr>
          <p:cNvSpPr txBox="1"/>
          <p:nvPr/>
        </p:nvSpPr>
        <p:spPr>
          <a:xfrm>
            <a:off x="1547189" y="537665"/>
            <a:ext cx="6242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8C8B35-AA95-4580-87AD-F2D403F9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9E4-0096-4630-8D67-A1A446E9CE9B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4A5C938-8157-411A-BDE7-C78A86C0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F10DC-7F59-4805-AC82-7C22D7345443}"/>
              </a:ext>
            </a:extLst>
          </p:cNvPr>
          <p:cNvSpPr txBox="1"/>
          <p:nvPr/>
        </p:nvSpPr>
        <p:spPr>
          <a:xfrm>
            <a:off x="547254" y="471079"/>
            <a:ext cx="11097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13FB105-21DA-4798-A5CB-3F71AD640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129481"/>
              </p:ext>
            </p:extLst>
          </p:nvPr>
        </p:nvGraphicFramePr>
        <p:xfrm>
          <a:off x="1676399" y="677495"/>
          <a:ext cx="9033164" cy="559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D7C6DE9-D024-48F7-A335-DD8956DD8D57}"/>
              </a:ext>
            </a:extLst>
          </p:cNvPr>
          <p:cNvSpPr/>
          <p:nvPr/>
        </p:nvSpPr>
        <p:spPr>
          <a:xfrm>
            <a:off x="424874" y="471079"/>
            <a:ext cx="11219872" cy="5915842"/>
          </a:xfrm>
          <a:prstGeom prst="rect">
            <a:avLst/>
          </a:prstGeom>
          <a:noFill/>
          <a:ln w="76200" cap="sq" cmpd="tri">
            <a:solidFill>
              <a:srgbClr val="AB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8742B-D0DB-4B43-9A71-D20D1A60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5A8A-5D14-40AD-B520-8C8937AB726D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419E2-2B05-466B-AED8-19CA53EFD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7A1FB5-F20D-47B4-B5E2-B515B8CC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217A1FB5-F20D-47B4-B5E2-B515B8CC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217A1FB5-F20D-47B4-B5E2-B515B8CC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217A1FB5-F20D-47B4-B5E2-B515B8CC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07030E-F626-4EBF-8A58-B78227918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4007030E-F626-4EBF-8A58-B78227918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4007030E-F626-4EBF-8A58-B78227918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4007030E-F626-4EBF-8A58-B78227918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92E218-BC7E-4140-947E-B5574274E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1F92E218-BC7E-4140-947E-B5574274E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1F92E218-BC7E-4140-947E-B5574274E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1F92E218-BC7E-4140-947E-B5574274E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C41A2A-CCCC-4C01-B7B8-577EEE78C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FCC41A2A-CCCC-4C01-B7B8-577EEE78C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FCC41A2A-CCCC-4C01-B7B8-577EEE78C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FCC41A2A-CCCC-4C01-B7B8-577EEE78C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E758F7-F517-4974-A78A-A011256D4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09E758F7-F517-4974-A78A-A011256D4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09E758F7-F517-4974-A78A-A011256D4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09E758F7-F517-4974-A78A-A011256D4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51447D-E8C6-46C9-BC0E-2B672108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5451447D-E8C6-46C9-BC0E-2B672108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5451447D-E8C6-46C9-BC0E-2B6721085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5451447D-E8C6-46C9-BC0E-2B6721085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6D831A-B8B0-4CF9-80AC-3D72D2C1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D86D831A-B8B0-4CF9-80AC-3D72D2C1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D86D831A-B8B0-4CF9-80AC-3D72D2C1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D86D831A-B8B0-4CF9-80AC-3D72D2C1B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1A1BBE-65BD-4F19-A310-0691043F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C41A1BBE-65BD-4F19-A310-0691043F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C41A1BBE-65BD-4F19-A310-0691043F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C41A1BBE-65BD-4F19-A310-0691043F7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CE2818-D0CD-4AC9-B46F-D4BEFE0D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DDCE2818-D0CD-4AC9-B46F-D4BEFE0D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DDCE2818-D0CD-4AC9-B46F-D4BEFE0DD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DDCE2818-D0CD-4AC9-B46F-D4BEFE0DD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3E98EE-D890-4449-968F-F2ED6267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1E3E98EE-D890-4449-968F-F2ED6267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1E3E98EE-D890-4449-968F-F2ED62675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1E3E98EE-D890-4449-968F-F2ED62675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3E227-8C54-42F0-904E-3FC775BF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6A33E227-8C54-42F0-904E-3FC775BF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6A33E227-8C54-42F0-904E-3FC775BF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6A33E227-8C54-42F0-904E-3FC775BFF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E6C91B-6292-4D47-87B9-43FBC671E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54E6C91B-6292-4D47-87B9-43FBC671E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dgm id="{54E6C91B-6292-4D47-87B9-43FBC671E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graphicEl>
                                              <a:dgm id="{54E6C91B-6292-4D47-87B9-43FBC671E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681346-1096-452A-8672-C00908025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graphicEl>
                                              <a:dgm id="{53681346-1096-452A-8672-C00908025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graphicEl>
                                              <a:dgm id="{53681346-1096-452A-8672-C00908025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graphicEl>
                                              <a:dgm id="{53681346-1096-452A-8672-C00908025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6ED56D-C90B-4781-A856-05EA6343D822}"/>
              </a:ext>
            </a:extLst>
          </p:cNvPr>
          <p:cNvSpPr/>
          <p:nvPr/>
        </p:nvSpPr>
        <p:spPr>
          <a:xfrm>
            <a:off x="207818" y="225136"/>
            <a:ext cx="11793682" cy="6323014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DF5BC-145D-4F30-873E-8C7B313FD6DD}"/>
              </a:ext>
            </a:extLst>
          </p:cNvPr>
          <p:cNvGrpSpPr/>
          <p:nvPr/>
        </p:nvGrpSpPr>
        <p:grpSpPr>
          <a:xfrm>
            <a:off x="3449320" y="725883"/>
            <a:ext cx="5293360" cy="2360585"/>
            <a:chOff x="2042160" y="690880"/>
            <a:chExt cx="7721600" cy="4693920"/>
          </a:xfrm>
          <a:solidFill>
            <a:srgbClr val="AB462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D472B8-E3B9-491F-8C26-047C9886BD6D}"/>
                </a:ext>
              </a:extLst>
            </p:cNvPr>
            <p:cNvSpPr/>
            <p:nvPr/>
          </p:nvSpPr>
          <p:spPr>
            <a:xfrm>
              <a:off x="2042160" y="690880"/>
              <a:ext cx="7721600" cy="46939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1A1EB6-DBC4-4009-AE8C-0DDB2BDBA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840" y="783590"/>
              <a:ext cx="6736080" cy="4508500"/>
            </a:xfrm>
            <a:prstGeom prst="rect">
              <a:avLst/>
            </a:prstGeom>
            <a:grpFill/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D3A48CC-E4C5-4D9A-AD28-88FF74035486}"/>
              </a:ext>
            </a:extLst>
          </p:cNvPr>
          <p:cNvSpPr txBox="1"/>
          <p:nvPr/>
        </p:nvSpPr>
        <p:spPr>
          <a:xfrm>
            <a:off x="363683" y="3209925"/>
            <a:ext cx="114403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AB46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q"/>
              <a:tabLst>
                <a:tab pos="3427413" algn="l"/>
              </a:tabLs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চার্ট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5EAF2-364A-42A6-ACC9-3ADCE063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48149"/>
            <a:ext cx="2743200" cy="365125"/>
          </a:xfrm>
        </p:spPr>
        <p:txBody>
          <a:bodyPr/>
          <a:lstStyle/>
          <a:p>
            <a:fld id="{81DAFA1A-3721-40C8-AA4A-A0CEF0009DEE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67DF7-8DBF-4B42-9A7D-4789A7B8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31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372EE3-1CC3-401B-886D-F6DE6E553B42}"/>
              </a:ext>
            </a:extLst>
          </p:cNvPr>
          <p:cNvSpPr/>
          <p:nvPr/>
        </p:nvSpPr>
        <p:spPr>
          <a:xfrm>
            <a:off x="397164" y="416560"/>
            <a:ext cx="11305309" cy="6021185"/>
          </a:xfrm>
          <a:prstGeom prst="rect">
            <a:avLst/>
          </a:prstGeom>
          <a:noFill/>
          <a:ln w="76200" cap="sq" cmpd="tri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073195-61AA-4087-A4A6-8BCBF054A5C1}"/>
              </a:ext>
            </a:extLst>
          </p:cNvPr>
          <p:cNvGrpSpPr/>
          <p:nvPr/>
        </p:nvGrpSpPr>
        <p:grpSpPr>
          <a:xfrm>
            <a:off x="729673" y="591127"/>
            <a:ext cx="10395527" cy="5606473"/>
            <a:chOff x="729673" y="591127"/>
            <a:chExt cx="10395527" cy="560647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C3A90B-08BE-4AFF-B93C-B6614C00C0D5}"/>
                </a:ext>
              </a:extLst>
            </p:cNvPr>
            <p:cNvSpPr/>
            <p:nvPr/>
          </p:nvSpPr>
          <p:spPr>
            <a:xfrm>
              <a:off x="729673" y="591127"/>
              <a:ext cx="10395527" cy="560647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72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6C028C-163D-4EFF-8353-8025EF76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128" y="764887"/>
              <a:ext cx="6437744" cy="3093426"/>
            </a:xfrm>
            <a:prstGeom prst="rect">
              <a:avLst/>
            </a:prstGeom>
          </p:spPr>
        </p:pic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25B4F-062E-480B-AABE-675B4D96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33BF-1A6F-462F-BC20-735C9772A4D8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19414-6407-49E4-9064-168B6836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2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618A2B-7573-44A3-9286-51ADC3C945DF}"/>
              </a:ext>
            </a:extLst>
          </p:cNvPr>
          <p:cNvGrpSpPr/>
          <p:nvPr/>
        </p:nvGrpSpPr>
        <p:grpSpPr>
          <a:xfrm>
            <a:off x="1935333" y="355880"/>
            <a:ext cx="9360023" cy="6019800"/>
            <a:chOff x="533400" y="457200"/>
            <a:chExt cx="8305800" cy="6019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C2B547-5C3C-47F3-A756-1EC204E5BAA4}"/>
                </a:ext>
              </a:extLst>
            </p:cNvPr>
            <p:cNvSpPr/>
            <p:nvPr/>
          </p:nvSpPr>
          <p:spPr>
            <a:xfrm>
              <a:off x="533400" y="609600"/>
              <a:ext cx="4114800" cy="571500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D2B00E-E4F7-4DFB-A8F2-5D893B013505}"/>
                </a:ext>
              </a:extLst>
            </p:cNvPr>
            <p:cNvSpPr/>
            <p:nvPr/>
          </p:nvSpPr>
          <p:spPr>
            <a:xfrm>
              <a:off x="4900246" y="457200"/>
              <a:ext cx="3938954" cy="6019800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শ্রেণি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শাখা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:খ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 </a:t>
              </a:r>
              <a:r>
                <a:rPr lang="as-IN" sz="36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৩</a:t>
              </a:r>
              <a:r>
                <a:rPr lang="en-US" sz="36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য়</a:t>
              </a:r>
              <a:endPara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হ</a:t>
              </a:r>
              <a:r>
                <a:rPr lang="as-IN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ৃ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দ</a:t>
              </a:r>
              <a:r>
                <a:rPr lang="as-IN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য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ন্ত্রের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যত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কথা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ক্লাসের</a:t>
              </a:r>
              <a:r>
                <a:rPr lang="en-US" sz="36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: ৪০ </a:t>
              </a: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 descr="C:\Users\upalibarua\Desktop\UPALI BARUA ID_05\Image\46367092_2285716638169096_7540659598957477888_n.jpg">
              <a:extLst>
                <a:ext uri="{FF2B5EF4-FFF2-40B4-BE49-F238E27FC236}">
                  <a16:creationId xmlns:a16="http://schemas.microsoft.com/office/drawing/2014/main" id="{747D5C04-1479-4A58-9F42-FBED61A0A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685800"/>
              <a:ext cx="3984023" cy="5562600"/>
            </a:xfrm>
            <a:prstGeom prst="rect">
              <a:avLst/>
            </a:prstGeom>
            <a:noFill/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49613F-8F53-4F9C-933C-417D5153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C5BC-CEF1-47E5-98F8-A45BFCB24A5A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F9B9F0-4069-4E8A-8BC4-847FACD2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9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45960-438D-452F-B8F4-819F555C9358}"/>
              </a:ext>
            </a:extLst>
          </p:cNvPr>
          <p:cNvSpPr/>
          <p:nvPr/>
        </p:nvSpPr>
        <p:spPr>
          <a:xfrm>
            <a:off x="4991100" y="756920"/>
            <a:ext cx="2209800" cy="502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F37DF-D66A-4D74-878F-8989F2FD8659}"/>
              </a:ext>
            </a:extLst>
          </p:cNvPr>
          <p:cNvSpPr/>
          <p:nvPr/>
        </p:nvSpPr>
        <p:spPr>
          <a:xfrm>
            <a:off x="541020" y="2661920"/>
            <a:ext cx="3614420" cy="609600"/>
          </a:xfrm>
          <a:prstGeom prst="rect">
            <a:avLst/>
          </a:prstGeom>
          <a:ln w="28575">
            <a:solidFill>
              <a:srgbClr val="AB462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F6477E-1291-4AD9-9226-5DCA9C0BC83D}"/>
              </a:ext>
            </a:extLst>
          </p:cNvPr>
          <p:cNvSpPr/>
          <p:nvPr/>
        </p:nvSpPr>
        <p:spPr>
          <a:xfrm>
            <a:off x="581660" y="5836919"/>
            <a:ext cx="3459480" cy="609600"/>
          </a:xfrm>
          <a:prstGeom prst="rect">
            <a:avLst/>
          </a:prstGeom>
          <a:ln w="28575">
            <a:solidFill>
              <a:srgbClr val="AB462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বেধেঁছে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2067D5-DF7D-4150-98F2-E6EFC39681D4}"/>
              </a:ext>
            </a:extLst>
          </p:cNvPr>
          <p:cNvSpPr/>
          <p:nvPr/>
        </p:nvSpPr>
        <p:spPr>
          <a:xfrm>
            <a:off x="7980680" y="5842000"/>
            <a:ext cx="3647440" cy="604519"/>
          </a:xfrm>
          <a:prstGeom prst="rect">
            <a:avLst/>
          </a:prstGeom>
          <a:ln w="28575">
            <a:solidFill>
              <a:srgbClr val="AB462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জমাটবেঁধে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কালশিরা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endParaRPr lang="en-US" sz="24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646238-8C63-4BBF-9C34-821E7EAB9BE2}"/>
              </a:ext>
            </a:extLst>
          </p:cNvPr>
          <p:cNvGrpSpPr/>
          <p:nvPr/>
        </p:nvGrpSpPr>
        <p:grpSpPr>
          <a:xfrm>
            <a:off x="636354" y="431800"/>
            <a:ext cx="3350260" cy="2057400"/>
            <a:chOff x="636354" y="431800"/>
            <a:chExt cx="3350260" cy="2057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0372DB-E3E2-44EE-825C-305544589A1A}"/>
                </a:ext>
              </a:extLst>
            </p:cNvPr>
            <p:cNvSpPr/>
            <p:nvPr/>
          </p:nvSpPr>
          <p:spPr>
            <a:xfrm>
              <a:off x="636354" y="431800"/>
              <a:ext cx="3350260" cy="2057400"/>
            </a:xfrm>
            <a:prstGeom prst="rect">
              <a:avLst/>
            </a:prstGeom>
            <a:solidFill>
              <a:srgbClr val="FF656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2C791D8-09C2-4FF8-8855-CA884AF77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536" y="497149"/>
              <a:ext cx="2333625" cy="196215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29A5F9-DFA9-4DE8-877B-8F11EF412EF2}"/>
              </a:ext>
            </a:extLst>
          </p:cNvPr>
          <p:cNvGrpSpPr/>
          <p:nvPr/>
        </p:nvGrpSpPr>
        <p:grpSpPr>
          <a:xfrm>
            <a:off x="467360" y="3586481"/>
            <a:ext cx="3688080" cy="1981200"/>
            <a:chOff x="467360" y="3586481"/>
            <a:chExt cx="3688080" cy="198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525B2D-2424-4EC9-95F5-E2581AFAF7BB}"/>
                </a:ext>
              </a:extLst>
            </p:cNvPr>
            <p:cNvSpPr/>
            <p:nvPr/>
          </p:nvSpPr>
          <p:spPr>
            <a:xfrm>
              <a:off x="467360" y="3586481"/>
              <a:ext cx="3688080" cy="1981200"/>
            </a:xfrm>
            <a:prstGeom prst="rect">
              <a:avLst/>
            </a:prstGeom>
            <a:solidFill>
              <a:srgbClr val="AB462B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A2A9170-9CDE-45DD-8DAE-07E1EABC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9" y="3699192"/>
              <a:ext cx="3434082" cy="171704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6AB9B2-CC06-485B-BE1E-C93880F99EE2}"/>
              </a:ext>
            </a:extLst>
          </p:cNvPr>
          <p:cNvGrpSpPr/>
          <p:nvPr/>
        </p:nvGrpSpPr>
        <p:grpSpPr>
          <a:xfrm>
            <a:off x="7945120" y="508000"/>
            <a:ext cx="3647440" cy="1981200"/>
            <a:chOff x="7945120" y="508000"/>
            <a:chExt cx="3647440" cy="1981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68218B-60D2-49E7-99F9-C357A7ED1C9B}"/>
                </a:ext>
              </a:extLst>
            </p:cNvPr>
            <p:cNvSpPr/>
            <p:nvPr/>
          </p:nvSpPr>
          <p:spPr>
            <a:xfrm>
              <a:off x="7945120" y="508000"/>
              <a:ext cx="3647440" cy="1981200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51B7AD2-5843-4A86-812B-15696EF9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013" y="584636"/>
              <a:ext cx="3249649" cy="182792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5DBFC6-6656-414F-8BE1-8CB9B8F12F1A}"/>
              </a:ext>
            </a:extLst>
          </p:cNvPr>
          <p:cNvGrpSpPr/>
          <p:nvPr/>
        </p:nvGrpSpPr>
        <p:grpSpPr>
          <a:xfrm>
            <a:off x="7945120" y="3556000"/>
            <a:ext cx="3647440" cy="2133600"/>
            <a:chOff x="7945120" y="3556000"/>
            <a:chExt cx="3647440" cy="21336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3A02EF-15E0-4464-8DAC-9860EDFBD4E6}"/>
                </a:ext>
              </a:extLst>
            </p:cNvPr>
            <p:cNvSpPr/>
            <p:nvPr/>
          </p:nvSpPr>
          <p:spPr>
            <a:xfrm>
              <a:off x="7945120" y="3556000"/>
              <a:ext cx="3647440" cy="2133600"/>
            </a:xfrm>
            <a:prstGeom prst="rect">
              <a:avLst/>
            </a:prstGeom>
            <a:solidFill>
              <a:srgbClr val="AB462B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D4E1D7-18D9-477B-A03D-02BFD7AA1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560" y="3674593"/>
              <a:ext cx="3444240" cy="1877846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C580486-C706-4C7A-A2ED-BAD289C3F11F}"/>
              </a:ext>
            </a:extLst>
          </p:cNvPr>
          <p:cNvSpPr/>
          <p:nvPr/>
        </p:nvSpPr>
        <p:spPr>
          <a:xfrm>
            <a:off x="7980680" y="2661920"/>
            <a:ext cx="3670300" cy="701039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জখমে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কপাল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F349E-693F-4C52-BC8A-51C3E7D0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DF82-CD56-43C1-9B25-6A1C544E6DF8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FCF91-6AC5-49F9-BE4A-F53F4A97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42917E-3195-4B24-AC3F-7AA5D0C40025}"/>
              </a:ext>
            </a:extLst>
          </p:cNvPr>
          <p:cNvSpPr/>
          <p:nvPr/>
        </p:nvSpPr>
        <p:spPr>
          <a:xfrm>
            <a:off x="716280" y="790112"/>
            <a:ext cx="10759440" cy="1558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োচ্য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0934F-EF9F-4754-8BD1-A08B30BFA25E}"/>
              </a:ext>
            </a:extLst>
          </p:cNvPr>
          <p:cNvSpPr/>
          <p:nvPr/>
        </p:nvSpPr>
        <p:spPr>
          <a:xfrm>
            <a:off x="837460" y="891075"/>
            <a:ext cx="10517080" cy="297071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87113-EF9D-4BC3-9428-6EEF4285B402}"/>
              </a:ext>
            </a:extLst>
          </p:cNvPr>
          <p:cNvSpPr/>
          <p:nvPr/>
        </p:nvSpPr>
        <p:spPr>
          <a:xfrm>
            <a:off x="837460" y="2617087"/>
            <a:ext cx="10517080" cy="196640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998072-B13B-4EC2-A071-42529541AB7A}"/>
              </a:ext>
            </a:extLst>
          </p:cNvPr>
          <p:cNvSpPr/>
          <p:nvPr/>
        </p:nvSpPr>
        <p:spPr>
          <a:xfrm>
            <a:off x="837460" y="4000523"/>
            <a:ext cx="10517080" cy="196640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হৃদযন্ত্র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A81EF-2E03-4AEA-B1E2-5AE976E7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B185-5031-432F-BDA5-50CAA056AE20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6844B-2CFE-4D17-A730-245E67AF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376F2-BFB2-4591-B255-BDDF050A5E9B}"/>
              </a:ext>
            </a:extLst>
          </p:cNvPr>
          <p:cNvSpPr/>
          <p:nvPr/>
        </p:nvSpPr>
        <p:spPr>
          <a:xfrm>
            <a:off x="408372" y="426129"/>
            <a:ext cx="11248009" cy="59569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A147B-836C-4BE7-AB91-9A1C65B84925}"/>
              </a:ext>
            </a:extLst>
          </p:cNvPr>
          <p:cNvSpPr txBox="1"/>
          <p:nvPr/>
        </p:nvSpPr>
        <p:spPr>
          <a:xfrm>
            <a:off x="1083076" y="1330729"/>
            <a:ext cx="959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হৃদযন্ত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1F0AA-AA95-4DC8-A672-CC8E4F5B7345}"/>
              </a:ext>
            </a:extLst>
          </p:cNvPr>
          <p:cNvSpPr txBox="1"/>
          <p:nvPr/>
        </p:nvSpPr>
        <p:spPr>
          <a:xfrm>
            <a:off x="630315" y="721934"/>
            <a:ext cx="1071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2CD50D-907D-4229-A5C6-194A8BE65296}"/>
              </a:ext>
            </a:extLst>
          </p:cNvPr>
          <p:cNvGrpSpPr/>
          <p:nvPr/>
        </p:nvGrpSpPr>
        <p:grpSpPr>
          <a:xfrm>
            <a:off x="630315" y="2405849"/>
            <a:ext cx="10813002" cy="3639844"/>
            <a:chOff x="630315" y="2405849"/>
            <a:chExt cx="10813002" cy="3573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C59F10-25E4-4D56-AEBF-9EEBB19193E8}"/>
                </a:ext>
              </a:extLst>
            </p:cNvPr>
            <p:cNvSpPr/>
            <p:nvPr/>
          </p:nvSpPr>
          <p:spPr>
            <a:xfrm>
              <a:off x="630315" y="2405849"/>
              <a:ext cx="10813002" cy="3573262"/>
            </a:xfrm>
            <a:prstGeom prst="rect">
              <a:avLst/>
            </a:prstGeom>
            <a:ln w="19050">
              <a:solidFill>
                <a:srgbClr val="AB462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7FFDCB-03C1-42FC-8AC9-F77C531A1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333" y="2495365"/>
              <a:ext cx="2615706" cy="3418382"/>
            </a:xfrm>
            <a:prstGeom prst="rect">
              <a:avLst/>
            </a:prstGeom>
          </p:spPr>
        </p:pic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8B4A1-7E13-4B95-B5A2-2BC00D27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505F-000C-4814-9379-23852DD1432A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238AE-2122-4099-B280-17F4157A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7A884-F915-4557-98D3-6C7FB3622F8B}"/>
              </a:ext>
            </a:extLst>
          </p:cNvPr>
          <p:cNvSpPr/>
          <p:nvPr/>
        </p:nvSpPr>
        <p:spPr>
          <a:xfrm>
            <a:off x="408372" y="407656"/>
            <a:ext cx="11248009" cy="59569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Explosion 1 3">
            <a:extLst>
              <a:ext uri="{FF2B5EF4-FFF2-40B4-BE49-F238E27FC236}">
                <a16:creationId xmlns:a16="http://schemas.microsoft.com/office/drawing/2014/main" id="{2AF38167-2107-48AD-9A39-7DEB0C420556}"/>
              </a:ext>
            </a:extLst>
          </p:cNvPr>
          <p:cNvSpPr/>
          <p:nvPr/>
        </p:nvSpPr>
        <p:spPr>
          <a:xfrm>
            <a:off x="2525697" y="426129"/>
            <a:ext cx="7543800" cy="2286000"/>
          </a:xfrm>
          <a:prstGeom prst="irregularSeal1">
            <a:avLst/>
          </a:prstGeom>
          <a:ln w="28575">
            <a:solidFill>
              <a:srgbClr val="AB462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5AA3A-F7C0-4F5F-A47F-5AF7DF42CA54}"/>
              </a:ext>
            </a:extLst>
          </p:cNvPr>
          <p:cNvSpPr/>
          <p:nvPr/>
        </p:nvSpPr>
        <p:spPr>
          <a:xfrm>
            <a:off x="656948" y="2781670"/>
            <a:ext cx="10653203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D8009-FBC1-4AA0-BBE7-DF055A02B595}"/>
              </a:ext>
            </a:extLst>
          </p:cNvPr>
          <p:cNvSpPr txBox="1"/>
          <p:nvPr/>
        </p:nvSpPr>
        <p:spPr>
          <a:xfrm>
            <a:off x="648070" y="4234649"/>
            <a:ext cx="10759736" cy="110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কার্যক্রমের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75EDF1-6C3E-434D-9388-DE2E753A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59AF-DA3B-47EE-92CD-BA47A2EF8F4A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8F77B92-E264-4B09-A3F4-6ED391F8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58EE45-361D-442D-9375-AA36A27A6366}"/>
              </a:ext>
            </a:extLst>
          </p:cNvPr>
          <p:cNvGrpSpPr/>
          <p:nvPr/>
        </p:nvGrpSpPr>
        <p:grpSpPr>
          <a:xfrm>
            <a:off x="804909" y="323574"/>
            <a:ext cx="10582182" cy="2396971"/>
            <a:chOff x="1083076" y="292963"/>
            <a:chExt cx="10582182" cy="23969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7DC67C-2612-41FC-BB28-3D70498AA2FE}"/>
                </a:ext>
              </a:extLst>
            </p:cNvPr>
            <p:cNvSpPr/>
            <p:nvPr/>
          </p:nvSpPr>
          <p:spPr>
            <a:xfrm>
              <a:off x="1083076" y="292963"/>
              <a:ext cx="10582182" cy="2396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4715E1-B212-4FBC-9B7D-7AB4B0EA1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27" y="393797"/>
              <a:ext cx="6911081" cy="219530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1CB0C5-A072-4294-A96B-775B362399DF}"/>
              </a:ext>
            </a:extLst>
          </p:cNvPr>
          <p:cNvSpPr txBox="1"/>
          <p:nvPr/>
        </p:nvSpPr>
        <p:spPr>
          <a:xfrm>
            <a:off x="1007615" y="3093067"/>
            <a:ext cx="107331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419F1-7224-4F34-A209-7A1C3044D05B}"/>
              </a:ext>
            </a:extLst>
          </p:cNvPr>
          <p:cNvSpPr txBox="1"/>
          <p:nvPr/>
        </p:nvSpPr>
        <p:spPr>
          <a:xfrm>
            <a:off x="685801" y="4077952"/>
            <a:ext cx="10979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ত: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োজক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৫- ৬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3EAC-4895-40F3-9372-60B63122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D253-1438-4A64-91F6-6CEA338076C2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ACAFBE-342A-49E6-BAF3-FA39A425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id="{4C1E8BB9-C3FE-407F-858B-CD3970DF006B}"/>
              </a:ext>
            </a:extLst>
          </p:cNvPr>
          <p:cNvSpPr/>
          <p:nvPr/>
        </p:nvSpPr>
        <p:spPr>
          <a:xfrm>
            <a:off x="0" y="0"/>
            <a:ext cx="1083076" cy="994299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762005AC-2331-4694-8ACA-F54E3F3E9BB3}"/>
              </a:ext>
            </a:extLst>
          </p:cNvPr>
          <p:cNvSpPr/>
          <p:nvPr/>
        </p:nvSpPr>
        <p:spPr>
          <a:xfrm rot="10800000">
            <a:off x="10922000" y="5648960"/>
            <a:ext cx="1270000" cy="120904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0C065-CD69-4CE3-92DA-8634211AAF8E}"/>
              </a:ext>
            </a:extLst>
          </p:cNvPr>
          <p:cNvSpPr txBox="1"/>
          <p:nvPr/>
        </p:nvSpPr>
        <p:spPr>
          <a:xfrm>
            <a:off x="736847" y="674703"/>
            <a:ext cx="1094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CD7D8-1BAE-4D29-89FF-5A7457A2765A}"/>
              </a:ext>
            </a:extLst>
          </p:cNvPr>
          <p:cNvSpPr txBox="1"/>
          <p:nvPr/>
        </p:nvSpPr>
        <p:spPr>
          <a:xfrm>
            <a:off x="736847" y="5330149"/>
            <a:ext cx="1094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11A529-0E21-42AB-868F-9D3622654D00}"/>
              </a:ext>
            </a:extLst>
          </p:cNvPr>
          <p:cNvGrpSpPr/>
          <p:nvPr/>
        </p:nvGrpSpPr>
        <p:grpSpPr>
          <a:xfrm>
            <a:off x="776550" y="1313109"/>
            <a:ext cx="10780450" cy="3942472"/>
            <a:chOff x="776550" y="1313109"/>
            <a:chExt cx="10780450" cy="39424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E8381F-B908-45EC-A79D-4F05D69BEFBE}"/>
                </a:ext>
              </a:extLst>
            </p:cNvPr>
            <p:cNvSpPr/>
            <p:nvPr/>
          </p:nvSpPr>
          <p:spPr>
            <a:xfrm>
              <a:off x="776550" y="1313109"/>
              <a:ext cx="10780450" cy="3942472"/>
            </a:xfrm>
            <a:prstGeom prst="rect">
              <a:avLst/>
            </a:prstGeom>
            <a:ln w="28575">
              <a:solidFill>
                <a:srgbClr val="AB462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63FA30-7DB3-425C-8D15-682AB9142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672" y="1402671"/>
              <a:ext cx="5805998" cy="3755255"/>
            </a:xfrm>
            <a:prstGeom prst="rect">
              <a:avLst/>
            </a:prstGeom>
          </p:spPr>
        </p:pic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BC0508-16B8-4395-9865-DC694659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94BF-D115-4A9A-97D5-F687418A63FC}" type="datetime1">
              <a:rPr lang="en-US" smtClean="0"/>
              <a:t>10/14/2020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CF634-3185-46AE-8023-E01E2AE5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 , সহকারী শিক্ষক, জামালখান কুসুম কুমারী সিটি কর্পোরেশন বালিকা উচ্চ বিদ্যালয় ,রহমতগঞ্জ,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2351</Words>
  <Application>Microsoft Office PowerPoint</Application>
  <PresentationFormat>Widescreen</PresentationFormat>
  <Paragraphs>212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104</cp:revision>
  <dcterms:created xsi:type="dcterms:W3CDTF">2020-05-06T03:25:04Z</dcterms:created>
  <dcterms:modified xsi:type="dcterms:W3CDTF">2020-10-14T15:40:16Z</dcterms:modified>
</cp:coreProperties>
</file>