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4" r:id="rId4"/>
    <p:sldId id="265" r:id="rId5"/>
    <p:sldId id="257" r:id="rId6"/>
    <p:sldId id="277" r:id="rId7"/>
    <p:sldId id="278" r:id="rId8"/>
    <p:sldId id="266" r:id="rId9"/>
    <p:sldId id="258" r:id="rId10"/>
    <p:sldId id="259" r:id="rId11"/>
    <p:sldId id="261" r:id="rId12"/>
    <p:sldId id="262" r:id="rId13"/>
    <p:sldId id="268" r:id="rId14"/>
    <p:sldId id="267" r:id="rId15"/>
    <p:sldId id="272" r:id="rId16"/>
    <p:sldId id="269" r:id="rId17"/>
    <p:sldId id="270" r:id="rId18"/>
    <p:sldId id="271" r:id="rId19"/>
    <p:sldId id="279" r:id="rId20"/>
    <p:sldId id="260" r:id="rId21"/>
    <p:sldId id="273" r:id="rId22"/>
    <p:sldId id="275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74" autoAdjust="0"/>
  </p:normalViewPr>
  <p:slideViewPr>
    <p:cSldViewPr snapToGrid="0">
      <p:cViewPr varScale="1">
        <p:scale>
          <a:sx n="69" d="100"/>
          <a:sy n="69" d="100"/>
        </p:scale>
        <p:origin x="-74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BB314-C2EF-4669-A4AC-B1E8339C6204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DEF56-2620-4A73-BAB4-8AD4AFEE5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960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0B6E6B-B669-4709-82B0-8422AE20C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4A9E2F0-AC75-4F08-9EC1-B59900BF5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2F77A-003D-48BE-B87C-0AD1DA1A0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5E8D-4C1F-4BD2-8EC6-988EA8AF46C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1B4779-D5F5-4458-837A-5EEE3E4B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6C1D80-A6F4-4F97-9E72-F421BC8E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62-51DA-4BD3-9845-6D7DEF22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715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9ACCFC-73E4-43AA-B740-75312CC7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2F6BC8-DE7C-45BE-93B2-076EAE011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D5483F-1D68-4C33-BB41-5394FAB7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5E8D-4C1F-4BD2-8EC6-988EA8AF46C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250DFE-3EE8-4C9D-A8C3-5AC6F505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2E0E8E-CD05-4B61-AB2C-3197E8B8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62-51DA-4BD3-9845-6D7DEF22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34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3CC2FE1-DB9E-42B7-A23F-587A85D75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39F47F-4EE4-4109-A063-E94EDFC22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8DEBD1-8CCA-4B24-AA2F-F29CE038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5E8D-4C1F-4BD2-8EC6-988EA8AF46C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822C88-6968-412D-B3D1-A05DA0384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DC5A08-DFF1-4A7B-9787-8713E164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62-51DA-4BD3-9845-6D7DEF22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791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E09ACC-5DB4-4265-B313-E0A5C99C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7ABD21-F6AC-40F4-A363-C488D1CE2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6CB674-406E-4929-BCC8-2F7750F0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5E8D-4C1F-4BD2-8EC6-988EA8AF46C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AB5A89-849E-4BE0-BBAB-3D057413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715A47-8D1E-4B98-9343-73408E35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62-51DA-4BD3-9845-6D7DEF22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46716C-D9DA-4EA9-A7F0-0A381EEC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A38BF3-6377-42A5-BB91-E5143A3D0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C5B2A2-9341-4905-90AE-B65739D6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5E8D-4C1F-4BD2-8EC6-988EA8AF46C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A9DB7B-B6BA-47E7-A90E-B91D99CA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C392FB-9DC9-4FEC-B349-95320439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62-51DA-4BD3-9845-6D7DEF22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898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C0A71E-50A6-46E1-ABE2-C385BBE3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FFB742-BE91-40A1-BF62-C1E04D708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C47BC9C-B3AB-4BCA-8701-A0F82AD8D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0298FB1-4302-457B-88F0-D56007D8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5E8D-4C1F-4BD2-8EC6-988EA8AF46C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A1D544-9B81-4A26-B4A2-301F67965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E8A4E3-B74B-4F29-BE48-C078F56B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62-51DA-4BD3-9845-6D7DEF22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224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499D8B-490E-4718-B20F-1A24978C2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EDE728-3027-4826-B028-E2EC0BE29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70DE665-989A-4AAF-8E1A-025D96B51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A1A9A10-D133-4C6A-A622-626C5A1E6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148BE61-E62C-40DD-A491-EBF447EA57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31B9441-6AE1-44C8-BD76-A40FC778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5E8D-4C1F-4BD2-8EC6-988EA8AF46C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13E4FF4-56C3-4687-BAFC-A42E45DA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3D1CB3B-818D-47D4-AD84-BA9D33F6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62-51DA-4BD3-9845-6D7DEF22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712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BB56C5-5DD4-4F6F-9DBE-AEB8732E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442FE39-E665-46C7-9A7D-0742DA74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5E8D-4C1F-4BD2-8EC6-988EA8AF46C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B98FC14-DE86-4188-B2A6-D9064CB0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9D9F8BA-A27D-4081-A47A-10E0DDE5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62-51DA-4BD3-9845-6D7DEF22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322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8CEFDF5-17FC-41FA-8C1D-6B837BE1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5E8D-4C1F-4BD2-8EC6-988EA8AF46C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59D6320-19B2-45E8-945C-06DE921C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ABE2754-A705-4202-83BE-1202D9E8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62-51DA-4BD3-9845-6D7DEF22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573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FD8DF6-2AF9-43CE-8946-99775F25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74A246-5CBA-4077-8D8B-33CE46C54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3B1F08F-5A44-461F-893D-230DC5D3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365B44-970A-4B54-988B-03019DE5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5E8D-4C1F-4BD2-8EC6-988EA8AF46C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60E619-548E-46FA-BB0C-BBA0ABBFD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637D94-633A-479B-BEFF-567F96DF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62-51DA-4BD3-9845-6D7DEF22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478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263A87-C9EC-4067-A36B-02ED15041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B7C626-65D7-4CB4-A369-B184F3EED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F51D625-D5F4-4D9D-9C67-28DD0DBA2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91A417-A42D-44BA-AB60-4A52E035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5E8D-4C1F-4BD2-8EC6-988EA8AF46C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6AABE8-9B1F-4582-BBA8-57E3C32B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C27CCC-5661-49CC-B1F4-1B3EB15C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62-51DA-4BD3-9845-6D7DEF22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785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D48F7E1-A409-4C02-BF28-E16B6FBC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F903093-2BFE-4999-B251-0577A88D5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54971B-878A-486E-9AF4-F6C759C7E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25E8D-4C1F-4BD2-8EC6-988EA8AF46C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5A3905-EEED-4A11-9959-4DD74E016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B1330D-A0FF-462D-BBE2-4B6FF7C5C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81962-51DA-4BD3-9845-6D7DEF22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569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6CF05532-69D8-42A1-A14F-29E02A5DA324}"/>
              </a:ext>
            </a:extLst>
          </p:cNvPr>
          <p:cNvSpPr/>
          <p:nvPr/>
        </p:nvSpPr>
        <p:spPr>
          <a:xfrm>
            <a:off x="0" y="0"/>
            <a:ext cx="12192000" cy="6988629"/>
          </a:xfrm>
          <a:prstGeom prst="frame">
            <a:avLst>
              <a:gd name="adj1" fmla="val 678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="" xmlns:a16="http://schemas.microsoft.com/office/drawing/2014/main" id="{1712F896-1CC8-4530-9A2D-9DF5420BA937}"/>
              </a:ext>
            </a:extLst>
          </p:cNvPr>
          <p:cNvSpPr/>
          <p:nvPr/>
        </p:nvSpPr>
        <p:spPr>
          <a:xfrm>
            <a:off x="537028" y="544285"/>
            <a:ext cx="841829" cy="493486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CF47F0DA-0110-4BD3-B686-7C867A600F32}"/>
              </a:ext>
            </a:extLst>
          </p:cNvPr>
          <p:cNvSpPr/>
          <p:nvPr/>
        </p:nvSpPr>
        <p:spPr>
          <a:xfrm>
            <a:off x="10813141" y="544285"/>
            <a:ext cx="841829" cy="493486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DDD02311-E622-4A0A-B99D-01AB51FB6815}"/>
              </a:ext>
            </a:extLst>
          </p:cNvPr>
          <p:cNvSpPr/>
          <p:nvPr/>
        </p:nvSpPr>
        <p:spPr>
          <a:xfrm>
            <a:off x="537029" y="5820229"/>
            <a:ext cx="841829" cy="493486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200B549-C34B-4653-8CC9-38455340F47C}"/>
              </a:ext>
            </a:extLst>
          </p:cNvPr>
          <p:cNvSpPr/>
          <p:nvPr/>
        </p:nvSpPr>
        <p:spPr>
          <a:xfrm>
            <a:off x="10813142" y="5820229"/>
            <a:ext cx="841829" cy="493486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0A0D95F-1CED-42F0-9882-04A72D97C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09" y="2209347"/>
            <a:ext cx="6374683" cy="417758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96BBDE9-AB3F-4639-8206-F68FCB4DE488}"/>
              </a:ext>
            </a:extLst>
          </p:cNvPr>
          <p:cNvSpPr/>
          <p:nvPr/>
        </p:nvSpPr>
        <p:spPr>
          <a:xfrm>
            <a:off x="2507230" y="678426"/>
            <a:ext cx="7152969" cy="110064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C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Welcome to my class.</a:t>
            </a:r>
          </a:p>
        </p:txBody>
      </p:sp>
    </p:spTree>
    <p:extLst>
      <p:ext uri="{BB962C8B-B14F-4D97-AF65-F5344CB8AC3E}">
        <p14:creationId xmlns="" xmlns:p14="http://schemas.microsoft.com/office/powerpoint/2010/main" val="316186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9D6BCE6-3229-4352-9269-C104B2BDC6E9}"/>
              </a:ext>
            </a:extLst>
          </p:cNvPr>
          <p:cNvGrpSpPr/>
          <p:nvPr/>
        </p:nvGrpSpPr>
        <p:grpSpPr>
          <a:xfrm>
            <a:off x="0" y="-103239"/>
            <a:ext cx="12192000" cy="6858000"/>
            <a:chOff x="0" y="0"/>
            <a:chExt cx="12192000" cy="6858000"/>
          </a:xfrm>
        </p:grpSpPr>
        <p:sp>
          <p:nvSpPr>
            <p:cNvPr id="2" name="Frame 1">
              <a:extLst>
                <a:ext uri="{FF2B5EF4-FFF2-40B4-BE49-F238E27FC236}">
                  <a16:creationId xmlns="" xmlns:a16="http://schemas.microsoft.com/office/drawing/2014/main" id="{9A4C45A9-FDAB-4409-837F-38EE2BCA66F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4739"/>
              </a:avLst>
            </a:prstGeom>
            <a:blipFill>
              <a:blip r:embed="rId2"/>
              <a:tile tx="0" ty="0" sx="100000" sy="100000" flip="none" algn="tl"/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B01368FC-6856-4B24-91A1-A5B8E9D4434C}"/>
                </a:ext>
              </a:extLst>
            </p:cNvPr>
            <p:cNvSpPr/>
            <p:nvPr/>
          </p:nvSpPr>
          <p:spPr>
            <a:xfrm>
              <a:off x="341198" y="309714"/>
              <a:ext cx="11518710" cy="620973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E29559-A5B7-4220-9ABB-F9B411600188}"/>
              </a:ext>
            </a:extLst>
          </p:cNvPr>
          <p:cNvSpPr/>
          <p:nvPr/>
        </p:nvSpPr>
        <p:spPr>
          <a:xfrm>
            <a:off x="1268366" y="368728"/>
            <a:ext cx="9645454" cy="1637063"/>
          </a:xfrm>
          <a:prstGeom prst="rect">
            <a:avLst/>
          </a:prstGeom>
          <a:solidFill>
            <a:srgbClr val="0070C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Listen to the text with the audio putting your finger under the line.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9EC7846-6B28-4F46-8B34-BD4C4323C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81" y="2285187"/>
            <a:ext cx="3851623" cy="385162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68534484-DF4E-466B-8A17-CA84758B0DD1}"/>
              </a:ext>
            </a:extLst>
          </p:cNvPr>
          <p:cNvSpPr/>
          <p:nvPr/>
        </p:nvSpPr>
        <p:spPr>
          <a:xfrm>
            <a:off x="6840798" y="3038166"/>
            <a:ext cx="4707189" cy="2861187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I’ll play the audio with my mobile and students will follow.</a:t>
            </a:r>
          </a:p>
        </p:txBody>
      </p:sp>
    </p:spTree>
    <p:extLst>
      <p:ext uri="{BB962C8B-B14F-4D97-AF65-F5344CB8AC3E}">
        <p14:creationId xmlns="" xmlns:p14="http://schemas.microsoft.com/office/powerpoint/2010/main" val="53384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15EDC79-22DF-4810-8E67-1EAAA3976E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Frame 1">
              <a:extLst>
                <a:ext uri="{FF2B5EF4-FFF2-40B4-BE49-F238E27FC236}">
                  <a16:creationId xmlns="" xmlns:a16="http://schemas.microsoft.com/office/drawing/2014/main" id="{67A8EA1B-F40E-41D2-95A6-6C5CFB9C1D4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4543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8EE7F1C-1818-4188-A8D2-0E51B86148B2}"/>
                </a:ext>
              </a:extLst>
            </p:cNvPr>
            <p:cNvSpPr/>
            <p:nvPr/>
          </p:nvSpPr>
          <p:spPr>
            <a:xfrm>
              <a:off x="324465" y="324465"/>
              <a:ext cx="11592232" cy="622381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082952-75FB-4006-8E0A-45486CDFB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61" y="1578082"/>
            <a:ext cx="8403278" cy="352486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0D5DD9D-3999-4C43-BD40-54BCCDE34768}"/>
              </a:ext>
            </a:extLst>
          </p:cNvPr>
          <p:cNvSpPr/>
          <p:nvPr/>
        </p:nvSpPr>
        <p:spPr>
          <a:xfrm>
            <a:off x="1327355" y="486701"/>
            <a:ext cx="9556955" cy="88490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What is the picture about?</a:t>
            </a:r>
          </a:p>
        </p:txBody>
      </p:sp>
      <p:sp>
        <p:nvSpPr>
          <p:cNvPr id="9" name="Cloud 8">
            <a:extLst>
              <a:ext uri="{FF2B5EF4-FFF2-40B4-BE49-F238E27FC236}">
                <a16:creationId xmlns="" xmlns:a16="http://schemas.microsoft.com/office/drawing/2014/main" id="{367F28CD-1E5B-434B-A180-3B7D06FFDC2C}"/>
              </a:ext>
            </a:extLst>
          </p:cNvPr>
          <p:cNvSpPr/>
          <p:nvPr/>
        </p:nvSpPr>
        <p:spPr>
          <a:xfrm>
            <a:off x="3701838" y="5294673"/>
            <a:ext cx="5235677" cy="1165122"/>
          </a:xfrm>
          <a:prstGeom prst="cloud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This is a zoo</a:t>
            </a:r>
          </a:p>
        </p:txBody>
      </p:sp>
    </p:spTree>
    <p:extLst>
      <p:ext uri="{BB962C8B-B14F-4D97-AF65-F5344CB8AC3E}">
        <p14:creationId xmlns="" xmlns:p14="http://schemas.microsoft.com/office/powerpoint/2010/main" val="34690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EB0B7CE-177B-4065-B09C-B041D97564A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Frame 1">
              <a:extLst>
                <a:ext uri="{FF2B5EF4-FFF2-40B4-BE49-F238E27FC236}">
                  <a16:creationId xmlns="" xmlns:a16="http://schemas.microsoft.com/office/drawing/2014/main" id="{800F8443-0F2A-4AF8-B897-68EE3DC0DE0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497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BECCB8EB-C187-479B-87BA-125842698D61}"/>
                </a:ext>
              </a:extLst>
            </p:cNvPr>
            <p:cNvSpPr/>
            <p:nvPr/>
          </p:nvSpPr>
          <p:spPr>
            <a:xfrm>
              <a:off x="353961" y="324465"/>
              <a:ext cx="11488994" cy="620907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B0A87E2-5D81-4681-AF91-26FD13655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871" y="1143000"/>
            <a:ext cx="6376737" cy="457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FA447CE-3256-4E85-BC84-5022405B9841}"/>
              </a:ext>
            </a:extLst>
          </p:cNvPr>
          <p:cNvSpPr/>
          <p:nvPr/>
        </p:nvSpPr>
        <p:spPr>
          <a:xfrm>
            <a:off x="634181" y="530942"/>
            <a:ext cx="2905432" cy="578136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What are</a:t>
            </a:r>
          </a:p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the animals</a:t>
            </a:r>
          </a:p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 the </a:t>
            </a:r>
          </a:p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picture?</a:t>
            </a:r>
          </a:p>
        </p:txBody>
      </p:sp>
      <p:sp>
        <p:nvSpPr>
          <p:cNvPr id="8" name="Cylinder 7">
            <a:extLst>
              <a:ext uri="{FF2B5EF4-FFF2-40B4-BE49-F238E27FC236}">
                <a16:creationId xmlns="" xmlns:a16="http://schemas.microsoft.com/office/drawing/2014/main" id="{E5487B20-140F-4318-B95D-E6893B210AE2}"/>
              </a:ext>
            </a:extLst>
          </p:cNvPr>
          <p:cNvSpPr/>
          <p:nvPr/>
        </p:nvSpPr>
        <p:spPr>
          <a:xfrm>
            <a:off x="10577568" y="412957"/>
            <a:ext cx="1147399" cy="6002593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="" xmlns:p14="http://schemas.microsoft.com/office/powerpoint/2010/main" val="165455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81E2005-C47E-4661-B09E-757CA13525B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blipFill>
            <a:blip r:embed="rId2"/>
            <a:tile tx="0" ty="0" sx="100000" sy="100000" flip="none" algn="tl"/>
          </a:blipFill>
        </p:grpSpPr>
        <p:sp>
          <p:nvSpPr>
            <p:cNvPr id="2" name="Frame 1">
              <a:extLst>
                <a:ext uri="{FF2B5EF4-FFF2-40B4-BE49-F238E27FC236}">
                  <a16:creationId xmlns="" xmlns:a16="http://schemas.microsoft.com/office/drawing/2014/main" id="{C67E67DE-E808-4415-B8CC-C0A14277A8D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4328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Flowchart: Process 2">
              <a:extLst>
                <a:ext uri="{FF2B5EF4-FFF2-40B4-BE49-F238E27FC236}">
                  <a16:creationId xmlns="" xmlns:a16="http://schemas.microsoft.com/office/drawing/2014/main" id="{13241F28-3C5A-4EB4-BBDA-7D62F1BCD5A1}"/>
                </a:ext>
              </a:extLst>
            </p:cNvPr>
            <p:cNvSpPr/>
            <p:nvPr/>
          </p:nvSpPr>
          <p:spPr>
            <a:xfrm>
              <a:off x="309716" y="294968"/>
              <a:ext cx="11606981" cy="6253316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C27EE18-D8D5-47D3-857B-A75D2B32AF51}"/>
              </a:ext>
            </a:extLst>
          </p:cNvPr>
          <p:cNvSpPr/>
          <p:nvPr/>
        </p:nvSpPr>
        <p:spPr>
          <a:xfrm>
            <a:off x="604682" y="877522"/>
            <a:ext cx="5080511" cy="17181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What is this?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23A1FA4-37A0-42A9-9F25-446B8BCAC501}"/>
              </a:ext>
            </a:extLst>
          </p:cNvPr>
          <p:cNvSpPr/>
          <p:nvPr/>
        </p:nvSpPr>
        <p:spPr>
          <a:xfrm>
            <a:off x="918313" y="4601500"/>
            <a:ext cx="4207981" cy="15559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 baby/A kid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41E6B4A-74C9-4E4A-BF76-5F2ECFE9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42" y="520572"/>
            <a:ext cx="4415701" cy="5887601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7288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C2C03CE-FE53-4998-8665-DF2AA5F327F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Frame 1">
              <a:extLst>
                <a:ext uri="{FF2B5EF4-FFF2-40B4-BE49-F238E27FC236}">
                  <a16:creationId xmlns="" xmlns:a16="http://schemas.microsoft.com/office/drawing/2014/main" id="{459A92C4-25E1-48B9-A5EE-38453B63D47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4543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FD7EFBF0-94B4-4752-BE75-851DF57C0CEC}"/>
                </a:ext>
              </a:extLst>
            </p:cNvPr>
            <p:cNvSpPr/>
            <p:nvPr/>
          </p:nvSpPr>
          <p:spPr>
            <a:xfrm>
              <a:off x="309716" y="324465"/>
              <a:ext cx="11572568" cy="620907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785FE1B-2ACF-4877-A7E5-F2136208E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98" y="917106"/>
            <a:ext cx="4025669" cy="478781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C86050F-110C-4BB1-853F-1A09495440B1}"/>
              </a:ext>
            </a:extLst>
          </p:cNvPr>
          <p:cNvSpPr/>
          <p:nvPr/>
        </p:nvSpPr>
        <p:spPr>
          <a:xfrm>
            <a:off x="501445" y="648932"/>
            <a:ext cx="3229897" cy="5633883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What does he do?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="" xmlns:a16="http://schemas.microsoft.com/office/drawing/2014/main" id="{C019388F-156F-486C-B1E3-47E07A42FDAB}"/>
              </a:ext>
            </a:extLst>
          </p:cNvPr>
          <p:cNvSpPr/>
          <p:nvPr/>
        </p:nvSpPr>
        <p:spPr>
          <a:xfrm>
            <a:off x="8580783" y="1342104"/>
            <a:ext cx="3109772" cy="3893574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Recalls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something</a:t>
            </a:r>
          </a:p>
        </p:txBody>
      </p:sp>
    </p:spTree>
    <p:extLst>
      <p:ext uri="{BB962C8B-B14F-4D97-AF65-F5344CB8AC3E}">
        <p14:creationId xmlns="" xmlns:p14="http://schemas.microsoft.com/office/powerpoint/2010/main" val="34456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31BC292-4560-416A-9D17-DA54FA1AEBE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Frame 1">
              <a:extLst>
                <a:ext uri="{FF2B5EF4-FFF2-40B4-BE49-F238E27FC236}">
                  <a16:creationId xmlns="" xmlns:a16="http://schemas.microsoft.com/office/drawing/2014/main" id="{01402255-49E6-4CE2-A7DD-D59D2E945A8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263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F511AA5-AFE4-452D-B3EF-BAADDDDC675C}"/>
                </a:ext>
              </a:extLst>
            </p:cNvPr>
            <p:cNvSpPr/>
            <p:nvPr/>
          </p:nvSpPr>
          <p:spPr>
            <a:xfrm>
              <a:off x="442452" y="442452"/>
              <a:ext cx="11356258" cy="597309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142FD50-1D03-4E53-8F7A-3B0E81D9BB7D}"/>
              </a:ext>
            </a:extLst>
          </p:cNvPr>
          <p:cNvSpPr/>
          <p:nvPr/>
        </p:nvSpPr>
        <p:spPr>
          <a:xfrm>
            <a:off x="1135637" y="1607578"/>
            <a:ext cx="9837174" cy="430652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Listen to the text again and repeat after the audio.</a:t>
            </a:r>
          </a:p>
        </p:txBody>
      </p:sp>
    </p:spTree>
    <p:extLst>
      <p:ext uri="{BB962C8B-B14F-4D97-AF65-F5344CB8AC3E}">
        <p14:creationId xmlns="" xmlns:p14="http://schemas.microsoft.com/office/powerpoint/2010/main" val="426494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812067FF-6069-44B4-9A90-1EF1BDA11A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8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5153F71-2EC6-486E-B17F-5CC002D951D9}"/>
              </a:ext>
            </a:extLst>
          </p:cNvPr>
          <p:cNvSpPr/>
          <p:nvPr/>
        </p:nvSpPr>
        <p:spPr>
          <a:xfrm>
            <a:off x="265472" y="250722"/>
            <a:ext cx="11680722" cy="6386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4E8219-594C-4312-BB66-506F55F8A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32" y="1512417"/>
            <a:ext cx="6915765" cy="395186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8B6384B-3C98-441D-A55B-244BFA5F0F89}"/>
              </a:ext>
            </a:extLst>
          </p:cNvPr>
          <p:cNvSpPr/>
          <p:nvPr/>
        </p:nvSpPr>
        <p:spPr>
          <a:xfrm>
            <a:off x="3183193" y="390837"/>
            <a:ext cx="5828072" cy="848029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Look,listen and say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962FE98-53ED-4C6B-B332-6F99C5E2A7B1}"/>
              </a:ext>
            </a:extLst>
          </p:cNvPr>
          <p:cNvSpPr/>
          <p:nvPr/>
        </p:nvSpPr>
        <p:spPr>
          <a:xfrm>
            <a:off x="722661" y="5641265"/>
            <a:ext cx="10899067" cy="8258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Open at page 58 of your textbook and repeat after me.</a:t>
            </a:r>
          </a:p>
        </p:txBody>
      </p:sp>
    </p:spTree>
    <p:extLst>
      <p:ext uri="{BB962C8B-B14F-4D97-AF65-F5344CB8AC3E}">
        <p14:creationId xmlns="" xmlns:p14="http://schemas.microsoft.com/office/powerpoint/2010/main" val="232461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0C3CBE1-7456-46B1-AFDD-5CB1118CC9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Frame 1">
              <a:extLst>
                <a:ext uri="{FF2B5EF4-FFF2-40B4-BE49-F238E27FC236}">
                  <a16:creationId xmlns="" xmlns:a16="http://schemas.microsoft.com/office/drawing/2014/main" id="{B6907AAC-6C71-41EE-86E5-FAF94C1178D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4113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1FE8C9E-4630-46E6-85AA-567EAB01EF0A}"/>
                </a:ext>
              </a:extLst>
            </p:cNvPr>
            <p:cNvSpPr/>
            <p:nvPr/>
          </p:nvSpPr>
          <p:spPr>
            <a:xfrm>
              <a:off x="294969" y="294968"/>
              <a:ext cx="11621729" cy="628281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C80E6D2-4529-4B47-855E-B14E61643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1647825"/>
            <a:ext cx="4667250" cy="356235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="" xmlns:a16="http://schemas.microsoft.com/office/drawing/2014/main" id="{205DCB6C-7B37-4598-83C9-3998265ACB87}"/>
              </a:ext>
            </a:extLst>
          </p:cNvPr>
          <p:cNvSpPr/>
          <p:nvPr/>
        </p:nvSpPr>
        <p:spPr>
          <a:xfrm>
            <a:off x="3908311" y="353960"/>
            <a:ext cx="4380272" cy="1165124"/>
          </a:xfrm>
          <a:prstGeom prst="cloud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Pair 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131B07E-40DA-426B-930C-D7DE0D3A9032}"/>
              </a:ext>
            </a:extLst>
          </p:cNvPr>
          <p:cNvSpPr/>
          <p:nvPr/>
        </p:nvSpPr>
        <p:spPr>
          <a:xfrm>
            <a:off x="1238865" y="5471652"/>
            <a:ext cx="9674941" cy="914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Each of you read the poem to other.</a:t>
            </a:r>
          </a:p>
        </p:txBody>
      </p:sp>
    </p:spTree>
    <p:extLst>
      <p:ext uri="{BB962C8B-B14F-4D97-AF65-F5344CB8AC3E}">
        <p14:creationId xmlns="" xmlns:p14="http://schemas.microsoft.com/office/powerpoint/2010/main" val="240284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694E4EF-C2EE-43AD-A556-B1D7E7C4DCA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Frame 1">
              <a:extLst>
                <a:ext uri="{FF2B5EF4-FFF2-40B4-BE49-F238E27FC236}">
                  <a16:creationId xmlns="" xmlns:a16="http://schemas.microsoft.com/office/drawing/2014/main" id="{7E5A133F-2E2B-4879-A886-E447C85D30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8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F396B4A9-8B2A-4C42-9754-F4AC677DD675}"/>
                </a:ext>
              </a:extLst>
            </p:cNvPr>
            <p:cNvSpPr/>
            <p:nvPr/>
          </p:nvSpPr>
          <p:spPr>
            <a:xfrm>
              <a:off x="176981" y="176981"/>
              <a:ext cx="11857703" cy="648929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DB6FB56-7AB7-4F2A-8795-075688A0F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19" y="420340"/>
            <a:ext cx="5565058" cy="417379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A9A7854-974C-4B9B-8C83-A95CD0C76D21}"/>
              </a:ext>
            </a:extLst>
          </p:cNvPr>
          <p:cNvSpPr/>
          <p:nvPr/>
        </p:nvSpPr>
        <p:spPr>
          <a:xfrm>
            <a:off x="707923" y="394535"/>
            <a:ext cx="4247535" cy="1482219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</a:rPr>
              <a:t>Group work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83E7F025-64FB-4B88-81C7-515198B718F4}"/>
              </a:ext>
            </a:extLst>
          </p:cNvPr>
          <p:cNvSpPr/>
          <p:nvPr/>
        </p:nvSpPr>
        <p:spPr>
          <a:xfrm>
            <a:off x="368710" y="4914887"/>
            <a:ext cx="11474244" cy="14822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Now,each of all groups read a line of the poem with proper pronounciation,stress,intonation and physical action.</a:t>
            </a:r>
          </a:p>
        </p:txBody>
      </p:sp>
    </p:spTree>
    <p:extLst>
      <p:ext uri="{BB962C8B-B14F-4D97-AF65-F5344CB8AC3E}">
        <p14:creationId xmlns="" xmlns:p14="http://schemas.microsoft.com/office/powerpoint/2010/main" val="28391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64E89FF-E5E3-4E23-B7F5-B6D3EDFCC6B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Frame 1">
              <a:extLst>
                <a:ext uri="{FF2B5EF4-FFF2-40B4-BE49-F238E27FC236}">
                  <a16:creationId xmlns="" xmlns:a16="http://schemas.microsoft.com/office/drawing/2014/main" id="{59E58531-618A-4259-B57B-85A2DCCFB43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5403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EBEA02E-ACA3-4676-8971-4007967E5FFB}"/>
                </a:ext>
              </a:extLst>
            </p:cNvPr>
            <p:cNvSpPr/>
            <p:nvPr/>
          </p:nvSpPr>
          <p:spPr>
            <a:xfrm>
              <a:off x="368710" y="368710"/>
              <a:ext cx="11444748" cy="612058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AB1610D-D6DB-4AD1-8953-A7DDDD04629C}"/>
              </a:ext>
            </a:extLst>
          </p:cNvPr>
          <p:cNvSpPr/>
          <p:nvPr/>
        </p:nvSpPr>
        <p:spPr>
          <a:xfrm>
            <a:off x="2197519" y="678432"/>
            <a:ext cx="7831394" cy="11946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</a:rPr>
              <a:t>Students’ silent reading.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E92DF55-0C32-4DBE-BB3E-CF65C1251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57" y="2083090"/>
            <a:ext cx="6292276" cy="4196161"/>
          </a:xfrm>
          <a:prstGeom prst="rect">
            <a:avLst/>
          </a:prstGeom>
        </p:spPr>
      </p:pic>
      <p:sp>
        <p:nvSpPr>
          <p:cNvPr id="8" name="Heart 7">
            <a:extLst>
              <a:ext uri="{FF2B5EF4-FFF2-40B4-BE49-F238E27FC236}">
                <a16:creationId xmlns="" xmlns:a16="http://schemas.microsoft.com/office/drawing/2014/main" id="{C3108B6C-FCF7-4906-9595-1B8212FF3D42}"/>
              </a:ext>
            </a:extLst>
          </p:cNvPr>
          <p:cNvSpPr/>
          <p:nvPr/>
        </p:nvSpPr>
        <p:spPr>
          <a:xfrm>
            <a:off x="958645" y="2787445"/>
            <a:ext cx="929149" cy="1637071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>
            <a:extLst>
              <a:ext uri="{FF2B5EF4-FFF2-40B4-BE49-F238E27FC236}">
                <a16:creationId xmlns="" xmlns:a16="http://schemas.microsoft.com/office/drawing/2014/main" id="{9A40B271-7E18-4687-ADB0-D10556DC0188}"/>
              </a:ext>
            </a:extLst>
          </p:cNvPr>
          <p:cNvSpPr/>
          <p:nvPr/>
        </p:nvSpPr>
        <p:spPr>
          <a:xfrm>
            <a:off x="10233875" y="2610464"/>
            <a:ext cx="929149" cy="1637071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Heart 9">
            <a:extLst>
              <a:ext uri="{FF2B5EF4-FFF2-40B4-BE49-F238E27FC236}">
                <a16:creationId xmlns="" xmlns:a16="http://schemas.microsoft.com/office/drawing/2014/main" id="{F4F0679E-6B1C-46A0-8D25-0378C9A2D2D8}"/>
              </a:ext>
            </a:extLst>
          </p:cNvPr>
          <p:cNvSpPr/>
          <p:nvPr/>
        </p:nvSpPr>
        <p:spPr>
          <a:xfrm>
            <a:off x="1028976" y="2971800"/>
            <a:ext cx="929149" cy="1637071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>
            <a:extLst>
              <a:ext uri="{FF2B5EF4-FFF2-40B4-BE49-F238E27FC236}">
                <a16:creationId xmlns="" xmlns:a16="http://schemas.microsoft.com/office/drawing/2014/main" id="{A77942FC-8A6C-4E34-B967-0D85B3DD3EB6}"/>
              </a:ext>
            </a:extLst>
          </p:cNvPr>
          <p:cNvSpPr/>
          <p:nvPr/>
        </p:nvSpPr>
        <p:spPr>
          <a:xfrm>
            <a:off x="1147916" y="3200400"/>
            <a:ext cx="929149" cy="1637071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>
            <a:extLst>
              <a:ext uri="{FF2B5EF4-FFF2-40B4-BE49-F238E27FC236}">
                <a16:creationId xmlns="" xmlns:a16="http://schemas.microsoft.com/office/drawing/2014/main" id="{DFDA6996-071D-4FB3-9D26-49506C690E14}"/>
              </a:ext>
            </a:extLst>
          </p:cNvPr>
          <p:cNvSpPr/>
          <p:nvPr/>
        </p:nvSpPr>
        <p:spPr>
          <a:xfrm>
            <a:off x="10114935" y="2794819"/>
            <a:ext cx="929149" cy="1637071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eart 14">
            <a:extLst>
              <a:ext uri="{FF2B5EF4-FFF2-40B4-BE49-F238E27FC236}">
                <a16:creationId xmlns="" xmlns:a16="http://schemas.microsoft.com/office/drawing/2014/main" id="{C11133A4-A66B-4AA1-98F2-CC1E1199647E}"/>
              </a:ext>
            </a:extLst>
          </p:cNvPr>
          <p:cNvSpPr/>
          <p:nvPr/>
        </p:nvSpPr>
        <p:spPr>
          <a:xfrm>
            <a:off x="9995995" y="2964425"/>
            <a:ext cx="929149" cy="1637071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097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E5D759EE-9E07-450E-8034-97E11003DF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76"/>
            </a:avLst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="" xmlns:a16="http://schemas.microsoft.com/office/drawing/2014/main" id="{85CA5374-1FCB-4A9F-9793-F75530C19112}"/>
              </a:ext>
            </a:extLst>
          </p:cNvPr>
          <p:cNvSpPr/>
          <p:nvPr/>
        </p:nvSpPr>
        <p:spPr>
          <a:xfrm>
            <a:off x="5515429" y="595086"/>
            <a:ext cx="5225142" cy="1901373"/>
          </a:xfrm>
          <a:prstGeom prst="cloudCallout">
            <a:avLst/>
          </a:prstGeom>
          <a:solidFill>
            <a:srgbClr val="0070C0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</a:rPr>
              <a:t>Teacher’s identity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D73DCDF-BF06-418A-8F38-28E522FFC4F2}"/>
              </a:ext>
            </a:extLst>
          </p:cNvPr>
          <p:cNvSpPr/>
          <p:nvPr/>
        </p:nvSpPr>
        <p:spPr>
          <a:xfrm>
            <a:off x="783767" y="2989946"/>
            <a:ext cx="7866742" cy="31713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Halema Begum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Kamargaon 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Govt. Primary School</a:t>
            </a:r>
          </a:p>
          <a:p>
            <a:pPr algn="ctr"/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Chhatak,Sunamganj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="" xmlns:a16="http://schemas.microsoft.com/office/drawing/2014/main" id="{3A366AA5-A293-4399-9A80-B2D45C2B597D}"/>
              </a:ext>
            </a:extLst>
          </p:cNvPr>
          <p:cNvSpPr/>
          <p:nvPr/>
        </p:nvSpPr>
        <p:spPr>
          <a:xfrm>
            <a:off x="929148" y="988142"/>
            <a:ext cx="870155" cy="1305119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="" xmlns:a16="http://schemas.microsoft.com/office/drawing/2014/main" id="{BD02CD7E-0B6E-4F47-9EEA-A013892ED30E}"/>
              </a:ext>
            </a:extLst>
          </p:cNvPr>
          <p:cNvSpPr/>
          <p:nvPr/>
        </p:nvSpPr>
        <p:spPr>
          <a:xfrm>
            <a:off x="1323023" y="988142"/>
            <a:ext cx="870155" cy="1305119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="" xmlns:a16="http://schemas.microsoft.com/office/drawing/2014/main" id="{9A42480F-26E8-43F2-A14F-3CF5AB155558}"/>
              </a:ext>
            </a:extLst>
          </p:cNvPr>
          <p:cNvSpPr/>
          <p:nvPr/>
        </p:nvSpPr>
        <p:spPr>
          <a:xfrm>
            <a:off x="1758100" y="988142"/>
            <a:ext cx="870155" cy="1305119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416A920A-1C2B-4D7F-B589-2B3D4F2E0C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6098" t="11611" r="39157" b="23095"/>
          <a:stretch/>
        </p:blipFill>
        <p:spPr>
          <a:xfrm>
            <a:off x="8863110" y="2334028"/>
            <a:ext cx="2317508" cy="3685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4517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8E4D29A-A17B-4069-A6AD-927E875FE61C}"/>
              </a:ext>
            </a:extLst>
          </p:cNvPr>
          <p:cNvGrpSpPr/>
          <p:nvPr/>
        </p:nvGrpSpPr>
        <p:grpSpPr>
          <a:xfrm>
            <a:off x="0" y="14748"/>
            <a:ext cx="12192000" cy="6858000"/>
            <a:chOff x="0" y="0"/>
            <a:chExt cx="12192000" cy="6858000"/>
          </a:xfrm>
        </p:grpSpPr>
        <p:sp>
          <p:nvSpPr>
            <p:cNvPr id="2" name="Frame 1">
              <a:extLst>
                <a:ext uri="{FF2B5EF4-FFF2-40B4-BE49-F238E27FC236}">
                  <a16:creationId xmlns="" xmlns:a16="http://schemas.microsoft.com/office/drawing/2014/main" id="{B7F14126-5322-43E5-A413-36594D43917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53"/>
              </a:avLst>
            </a:prstGeom>
            <a:blipFill>
              <a:blip r:embed="rId2"/>
              <a:tile tx="0" ty="0" sx="100000" sy="100000" flip="none" algn="tl"/>
            </a:blip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BC1ED9E-6EAB-4812-9DFE-4C182EC2FDCD}"/>
                </a:ext>
              </a:extLst>
            </p:cNvPr>
            <p:cNvSpPr/>
            <p:nvPr/>
          </p:nvSpPr>
          <p:spPr>
            <a:xfrm>
              <a:off x="221226" y="235972"/>
              <a:ext cx="11739716" cy="641554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lowchart: Alternate Process 5">
            <a:extLst>
              <a:ext uri="{FF2B5EF4-FFF2-40B4-BE49-F238E27FC236}">
                <a16:creationId xmlns="" xmlns:a16="http://schemas.microsoft.com/office/drawing/2014/main" id="{45A772DC-9633-445F-88BC-890467E73F2B}"/>
              </a:ext>
            </a:extLst>
          </p:cNvPr>
          <p:cNvSpPr/>
          <p:nvPr/>
        </p:nvSpPr>
        <p:spPr>
          <a:xfrm>
            <a:off x="2861187" y="412955"/>
            <a:ext cx="5456903" cy="840661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Match the words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="" xmlns:a16="http://schemas.microsoft.com/office/drawing/2014/main" id="{43EAB807-FEF3-48DE-B2DB-59BD09061312}"/>
              </a:ext>
            </a:extLst>
          </p:cNvPr>
          <p:cNvSpPr/>
          <p:nvPr/>
        </p:nvSpPr>
        <p:spPr>
          <a:xfrm>
            <a:off x="324470" y="1496966"/>
            <a:ext cx="2802188" cy="840660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Zoo</a:t>
            </a:r>
          </a:p>
        </p:txBody>
      </p:sp>
      <p:sp>
        <p:nvSpPr>
          <p:cNvPr id="10" name="Flowchart: Terminator 9">
            <a:extLst>
              <a:ext uri="{FF2B5EF4-FFF2-40B4-BE49-F238E27FC236}">
                <a16:creationId xmlns="" xmlns:a16="http://schemas.microsoft.com/office/drawing/2014/main" id="{41EDD8CC-B290-43B6-817D-0E75AC6041F0}"/>
              </a:ext>
            </a:extLst>
          </p:cNvPr>
          <p:cNvSpPr/>
          <p:nvPr/>
        </p:nvSpPr>
        <p:spPr>
          <a:xfrm>
            <a:off x="294974" y="2787444"/>
            <a:ext cx="2905427" cy="862786"/>
          </a:xfrm>
          <a:prstGeom prst="flowChartTerminator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Kangaroo</a:t>
            </a:r>
          </a:p>
        </p:txBody>
      </p:sp>
      <p:sp>
        <p:nvSpPr>
          <p:cNvPr id="11" name="Flowchart: Terminator 10">
            <a:extLst>
              <a:ext uri="{FF2B5EF4-FFF2-40B4-BE49-F238E27FC236}">
                <a16:creationId xmlns="" xmlns:a16="http://schemas.microsoft.com/office/drawing/2014/main" id="{E52774A5-C5CE-4417-A41C-2B75FA7D27E1}"/>
              </a:ext>
            </a:extLst>
          </p:cNvPr>
          <p:cNvSpPr/>
          <p:nvPr/>
        </p:nvSpPr>
        <p:spPr>
          <a:xfrm>
            <a:off x="324470" y="4100048"/>
            <a:ext cx="2875931" cy="884911"/>
          </a:xfrm>
          <a:prstGeom prst="flowChartTerminator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Baby</a:t>
            </a:r>
          </a:p>
        </p:txBody>
      </p:sp>
      <p:sp>
        <p:nvSpPr>
          <p:cNvPr id="12" name="Flowchart: Terminator 11">
            <a:extLst>
              <a:ext uri="{FF2B5EF4-FFF2-40B4-BE49-F238E27FC236}">
                <a16:creationId xmlns="" xmlns:a16="http://schemas.microsoft.com/office/drawing/2014/main" id="{6BACA9BA-42FB-45E5-8A7A-FCE58647D0C0}"/>
              </a:ext>
            </a:extLst>
          </p:cNvPr>
          <p:cNvSpPr/>
          <p:nvPr/>
        </p:nvSpPr>
        <p:spPr>
          <a:xfrm>
            <a:off x="324469" y="5331537"/>
            <a:ext cx="2890679" cy="884911"/>
          </a:xfrm>
          <a:prstGeom prst="flowChartTerminator">
            <a:avLst/>
          </a:prstGeom>
          <a:solidFill>
            <a:srgbClr val="7030A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Remember</a:t>
            </a:r>
          </a:p>
        </p:txBody>
      </p:sp>
      <p:sp>
        <p:nvSpPr>
          <p:cNvPr id="13" name="Flowchart: Terminator 12">
            <a:extLst>
              <a:ext uri="{FF2B5EF4-FFF2-40B4-BE49-F238E27FC236}">
                <a16:creationId xmlns="" xmlns:a16="http://schemas.microsoft.com/office/drawing/2014/main" id="{9BA39A99-3A0D-4F33-9A31-3A3B3B1A7499}"/>
              </a:ext>
            </a:extLst>
          </p:cNvPr>
          <p:cNvSpPr/>
          <p:nvPr/>
        </p:nvSpPr>
        <p:spPr>
          <a:xfrm>
            <a:off x="7787152" y="1430602"/>
            <a:ext cx="4100048" cy="907023"/>
          </a:xfrm>
          <a:prstGeom prst="flowChartTerminator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Kid</a:t>
            </a:r>
          </a:p>
        </p:txBody>
      </p:sp>
      <p:sp>
        <p:nvSpPr>
          <p:cNvPr id="14" name="Flowchart: Terminator 13">
            <a:extLst>
              <a:ext uri="{FF2B5EF4-FFF2-40B4-BE49-F238E27FC236}">
                <a16:creationId xmlns="" xmlns:a16="http://schemas.microsoft.com/office/drawing/2014/main" id="{7EA1CE0E-B5F0-426D-8343-8FF101B227A2}"/>
              </a:ext>
            </a:extLst>
          </p:cNvPr>
          <p:cNvSpPr/>
          <p:nvPr/>
        </p:nvSpPr>
        <p:spPr>
          <a:xfrm>
            <a:off x="7787152" y="2787443"/>
            <a:ext cx="4100048" cy="862785"/>
          </a:xfrm>
          <a:prstGeom prst="flowChartTerminator">
            <a:avLst/>
          </a:prstGeom>
          <a:solidFill>
            <a:srgbClr val="C00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Recall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="" xmlns:a16="http://schemas.microsoft.com/office/drawing/2014/main" id="{708D4759-82A9-4833-8047-69266D47B7E7}"/>
              </a:ext>
            </a:extLst>
          </p:cNvPr>
          <p:cNvSpPr/>
          <p:nvPr/>
        </p:nvSpPr>
        <p:spPr>
          <a:xfrm>
            <a:off x="7787152" y="4063185"/>
            <a:ext cx="4100048" cy="921773"/>
          </a:xfrm>
          <a:prstGeom prst="flowChartTerminator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 park of animals</a:t>
            </a:r>
          </a:p>
        </p:txBody>
      </p:sp>
      <p:sp>
        <p:nvSpPr>
          <p:cNvPr id="16" name="Flowchart: Terminator 15">
            <a:extLst>
              <a:ext uri="{FF2B5EF4-FFF2-40B4-BE49-F238E27FC236}">
                <a16:creationId xmlns="" xmlns:a16="http://schemas.microsoft.com/office/drawing/2014/main" id="{D3B989DE-4257-4E58-9891-D52F8F8FBB56}"/>
              </a:ext>
            </a:extLst>
          </p:cNvPr>
          <p:cNvSpPr/>
          <p:nvPr/>
        </p:nvSpPr>
        <p:spPr>
          <a:xfrm>
            <a:off x="7787152" y="5331536"/>
            <a:ext cx="4100048" cy="884911"/>
          </a:xfrm>
          <a:prstGeom prst="flowChartTerminator">
            <a:avLst/>
          </a:prstGeom>
          <a:solidFill>
            <a:srgbClr val="00206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 animal like goat</a:t>
            </a:r>
          </a:p>
        </p:txBody>
      </p:sp>
    </p:spTree>
    <p:extLst>
      <p:ext uri="{BB962C8B-B14F-4D97-AF65-F5344CB8AC3E}">
        <p14:creationId xmlns="" xmlns:p14="http://schemas.microsoft.com/office/powerpoint/2010/main" val="167286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34961 -0.383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33919 -0.3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-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3332 0.4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3332 0.382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C815C3B-72AB-4920-ACF6-80AD6F17642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Frame 1">
              <a:extLst>
                <a:ext uri="{FF2B5EF4-FFF2-40B4-BE49-F238E27FC236}">
                  <a16:creationId xmlns="" xmlns:a16="http://schemas.microsoft.com/office/drawing/2014/main" id="{6FE4E19A-41C6-401D-8523-AAB7704F147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5833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9E3EBB5E-1923-4B84-81F7-A5F27FDDEACF}"/>
                </a:ext>
              </a:extLst>
            </p:cNvPr>
            <p:cNvSpPr/>
            <p:nvPr/>
          </p:nvSpPr>
          <p:spPr>
            <a:xfrm>
              <a:off x="398207" y="398207"/>
              <a:ext cx="11415252" cy="607633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F30E1479-E44E-4CA3-8A1B-23937BC275B8}"/>
              </a:ext>
            </a:extLst>
          </p:cNvPr>
          <p:cNvSpPr/>
          <p:nvPr/>
        </p:nvSpPr>
        <p:spPr>
          <a:xfrm>
            <a:off x="5353665" y="516194"/>
            <a:ext cx="6150077" cy="2286000"/>
          </a:xfrm>
          <a:prstGeom prst="cloudCallou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Evaluation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="" xmlns:a16="http://schemas.microsoft.com/office/drawing/2014/main" id="{D2C53046-6090-4FB5-874C-A0FBC7247892}"/>
              </a:ext>
            </a:extLst>
          </p:cNvPr>
          <p:cNvSpPr/>
          <p:nvPr/>
        </p:nvSpPr>
        <p:spPr>
          <a:xfrm>
            <a:off x="1238865" y="3347887"/>
            <a:ext cx="7978877" cy="3023420"/>
          </a:xfrm>
          <a:prstGeom prst="foldedCorner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Recite the poem one by one.</a:t>
            </a:r>
          </a:p>
        </p:txBody>
      </p:sp>
    </p:spTree>
    <p:extLst>
      <p:ext uri="{BB962C8B-B14F-4D97-AF65-F5344CB8AC3E}">
        <p14:creationId xmlns="" xmlns:p14="http://schemas.microsoft.com/office/powerpoint/2010/main" val="13584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00682B8-A6F8-42AC-AC1A-39AE29CFAE2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Frame 1">
              <a:extLst>
                <a:ext uri="{FF2B5EF4-FFF2-40B4-BE49-F238E27FC236}">
                  <a16:creationId xmlns="" xmlns:a16="http://schemas.microsoft.com/office/drawing/2014/main" id="{39FD3AFC-7281-4BA8-9419-11BA634C001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5618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E800A473-3CAB-4D04-8BC8-F08F903C0349}"/>
                </a:ext>
              </a:extLst>
            </p:cNvPr>
            <p:cNvSpPr/>
            <p:nvPr/>
          </p:nvSpPr>
          <p:spPr>
            <a:xfrm>
              <a:off x="398206" y="383458"/>
              <a:ext cx="11400504" cy="609108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CF164826-3A5F-4DEB-8C5D-C5D1DDFC930E}"/>
              </a:ext>
            </a:extLst>
          </p:cNvPr>
          <p:cNvSpPr/>
          <p:nvPr/>
        </p:nvSpPr>
        <p:spPr>
          <a:xfrm>
            <a:off x="7388943" y="501442"/>
            <a:ext cx="4218038" cy="1740310"/>
          </a:xfrm>
          <a:prstGeom prst="cloudCallou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</a:rPr>
              <a:t>Home Task.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68C5A6B-6CBE-4EC3-96C4-AD102CEBB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9" y="501442"/>
            <a:ext cx="5510981" cy="3941882"/>
          </a:xfrm>
          <a:prstGeom prst="rect">
            <a:avLst/>
          </a:prstGeom>
        </p:spPr>
      </p:pic>
      <p:sp>
        <p:nvSpPr>
          <p:cNvPr id="6" name="Action Button: Go Home 5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D4CD16A9-65C9-4205-9D5A-8BD081019603}"/>
              </a:ext>
            </a:extLst>
          </p:cNvPr>
          <p:cNvSpPr/>
          <p:nvPr/>
        </p:nvSpPr>
        <p:spPr>
          <a:xfrm>
            <a:off x="9026014" y="2875939"/>
            <a:ext cx="2580967" cy="1563333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88AE269-921D-4F88-A1BF-49AE0C2F17CD}"/>
              </a:ext>
            </a:extLst>
          </p:cNvPr>
          <p:cNvSpPr/>
          <p:nvPr/>
        </p:nvSpPr>
        <p:spPr>
          <a:xfrm>
            <a:off x="585019" y="4616249"/>
            <a:ext cx="11021962" cy="174030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Suppose, you are Ruhi/Ruhan.Recently you have visited the zoo.Now write a letter to your friend about your visite.</a:t>
            </a:r>
          </a:p>
        </p:txBody>
      </p:sp>
    </p:spTree>
    <p:extLst>
      <p:ext uri="{BB962C8B-B14F-4D97-AF65-F5344CB8AC3E}">
        <p14:creationId xmlns="" xmlns:p14="http://schemas.microsoft.com/office/powerpoint/2010/main" val="214766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27C5AD82-0A27-4394-8654-5B9E8F01B4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048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83F7F03-1E37-4240-BFE3-A167AC6324C8}"/>
              </a:ext>
            </a:extLst>
          </p:cNvPr>
          <p:cNvSpPr/>
          <p:nvPr/>
        </p:nvSpPr>
        <p:spPr>
          <a:xfrm>
            <a:off x="427704" y="412955"/>
            <a:ext cx="11356258" cy="60320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11D4E60-3F70-4067-A39C-671749C77B86}"/>
              </a:ext>
            </a:extLst>
          </p:cNvPr>
          <p:cNvSpPr/>
          <p:nvPr/>
        </p:nvSpPr>
        <p:spPr>
          <a:xfrm>
            <a:off x="943900" y="707927"/>
            <a:ext cx="10220632" cy="159282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Thank you,that’s all for today.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651656F-1D9A-4F13-B788-C373535E8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83" y="2593105"/>
            <a:ext cx="7325033" cy="366251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0564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A0BA1DA-845C-41A6-9E9C-50216CBA54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7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="" xmlns:a16="http://schemas.microsoft.com/office/drawing/2014/main" id="{8A8EA6C7-9A17-4294-AC38-02C06625CE6C}"/>
              </a:ext>
            </a:extLst>
          </p:cNvPr>
          <p:cNvSpPr/>
          <p:nvPr/>
        </p:nvSpPr>
        <p:spPr>
          <a:xfrm>
            <a:off x="3338276" y="711202"/>
            <a:ext cx="5486401" cy="1146629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latin typeface="Times New Roman" panose="02020603050405020304" pitchFamily="18" charset="0"/>
              </a:rPr>
              <a:t>Lesson’s identity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75FD0F5-001E-4F26-9846-4D784CC1F04F}"/>
              </a:ext>
            </a:extLst>
          </p:cNvPr>
          <p:cNvSpPr/>
          <p:nvPr/>
        </p:nvSpPr>
        <p:spPr>
          <a:xfrm>
            <a:off x="1379553" y="2256505"/>
            <a:ext cx="9357272" cy="391113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English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Class:Four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Unt:29 Animals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Lesson: The kangaroo’s pocket.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Part of the lesson:A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7C0023CC-837F-46D9-A6E8-E2235906D061}"/>
              </a:ext>
            </a:extLst>
          </p:cNvPr>
          <p:cNvSpPr/>
          <p:nvPr/>
        </p:nvSpPr>
        <p:spPr>
          <a:xfrm>
            <a:off x="10958285" y="580571"/>
            <a:ext cx="682171" cy="6096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Go Home 7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F14D2BE5-AD8F-46F6-B4BA-14A48684C486}"/>
              </a:ext>
            </a:extLst>
          </p:cNvPr>
          <p:cNvSpPr/>
          <p:nvPr/>
        </p:nvSpPr>
        <p:spPr>
          <a:xfrm>
            <a:off x="10958284" y="5667829"/>
            <a:ext cx="682171" cy="6096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Go Home 8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62F39A8D-74E3-4E81-BDD6-99B2C7DA4126}"/>
              </a:ext>
            </a:extLst>
          </p:cNvPr>
          <p:cNvSpPr/>
          <p:nvPr/>
        </p:nvSpPr>
        <p:spPr>
          <a:xfrm>
            <a:off x="558798" y="580571"/>
            <a:ext cx="682171" cy="6096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Go Home 10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2690C6D8-1BA6-471C-B7DC-ECE55C412825}"/>
              </a:ext>
            </a:extLst>
          </p:cNvPr>
          <p:cNvSpPr/>
          <p:nvPr/>
        </p:nvSpPr>
        <p:spPr>
          <a:xfrm>
            <a:off x="558798" y="591456"/>
            <a:ext cx="682171" cy="6096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Go Home 11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F51D7EC8-F673-4290-8A57-171CBA15C2FD}"/>
              </a:ext>
            </a:extLst>
          </p:cNvPr>
          <p:cNvSpPr/>
          <p:nvPr/>
        </p:nvSpPr>
        <p:spPr>
          <a:xfrm>
            <a:off x="558798" y="5667829"/>
            <a:ext cx="682171" cy="6096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413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C2D47FF8-96A9-4EF7-A341-970A245B6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36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="" xmlns:a16="http://schemas.microsoft.com/office/drawing/2014/main" id="{91F62C6C-56EE-4D13-8C34-F09212D870BD}"/>
              </a:ext>
            </a:extLst>
          </p:cNvPr>
          <p:cNvSpPr/>
          <p:nvPr/>
        </p:nvSpPr>
        <p:spPr>
          <a:xfrm>
            <a:off x="3730161" y="494675"/>
            <a:ext cx="5114036" cy="674559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EEA7C3-F18B-42E5-89A4-82BF0770C7C3}"/>
              </a:ext>
            </a:extLst>
          </p:cNvPr>
          <p:cNvSpPr txBox="1"/>
          <p:nvPr/>
        </p:nvSpPr>
        <p:spPr>
          <a:xfrm>
            <a:off x="564708" y="1443036"/>
            <a:ext cx="11022455" cy="48795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</a:rPr>
              <a:t>                                                   Students will be able to…</a:t>
            </a:r>
          </a:p>
          <a:p>
            <a:r>
              <a:rPr lang="en-US" sz="2400" b="1" dirty="0">
                <a:latin typeface="Times New Roman" panose="02020603050405020304" pitchFamily="18" charset="0"/>
              </a:rPr>
              <a:t>Listening:1.1.1  recognize English sound differences in the context of words.</a:t>
            </a:r>
          </a:p>
          <a:p>
            <a:r>
              <a:rPr lang="en-US" sz="2400" b="1" dirty="0">
                <a:latin typeface="Times New Roman" panose="02020603050405020304" pitchFamily="18" charset="0"/>
              </a:rPr>
              <a:t>                1.2.1  recognize which syllable in a word is stressed.</a:t>
            </a:r>
          </a:p>
          <a:p>
            <a:r>
              <a:rPr lang="en-US" sz="2400" b="1" dirty="0">
                <a:latin typeface="Times New Roman" panose="02020603050405020304" pitchFamily="18" charset="0"/>
              </a:rPr>
              <a:t>                1.3.1  recognize which words in a sentence are stressed.</a:t>
            </a:r>
          </a:p>
          <a:p>
            <a:r>
              <a:rPr lang="en-US" sz="2400" b="1" dirty="0">
                <a:latin typeface="Times New Roman" panose="02020603050405020304" pitchFamily="18" charset="0"/>
              </a:rPr>
              <a:t>                4.3.1 enjoy and understand simple poems.</a:t>
            </a:r>
          </a:p>
          <a:p>
            <a:r>
              <a:rPr lang="en-US" sz="2400" b="1" dirty="0">
                <a:latin typeface="Times New Roman" panose="02020603050405020304" pitchFamily="18" charset="0"/>
              </a:rPr>
              <a:t>Speaking:1.1.1  repeat after the teacher and say words,phrases and sentences with                                                                      proper sounds,stress and intonation.</a:t>
            </a:r>
          </a:p>
          <a:p>
            <a:r>
              <a:rPr lang="en-US" sz="2400" b="1" dirty="0">
                <a:latin typeface="Times New Roman" panose="02020603050405020304" pitchFamily="18" charset="0"/>
              </a:rPr>
              <a:t>                4.1.1  repeat poems after the teacher.</a:t>
            </a:r>
          </a:p>
          <a:p>
            <a:r>
              <a:rPr lang="en-US" sz="2400" b="1" dirty="0">
                <a:latin typeface="Times New Roman" panose="02020603050405020304" pitchFamily="18" charset="0"/>
              </a:rPr>
              <a:t>                4.1.2  recite poems with understanding.</a:t>
            </a:r>
          </a:p>
          <a:p>
            <a:r>
              <a:rPr lang="en-US" sz="2400" b="1" dirty="0">
                <a:latin typeface="Times New Roman" panose="02020603050405020304" pitchFamily="18" charset="0"/>
              </a:rPr>
              <a:t>Reading: 1.4.1  read words,phrases and sentences in the text.</a:t>
            </a:r>
          </a:p>
          <a:p>
            <a:pPr lvl="1"/>
            <a:r>
              <a:rPr lang="en-US" sz="2400" b="1" dirty="0">
                <a:latin typeface="Times New Roman" panose="02020603050405020304" pitchFamily="18" charset="0"/>
              </a:rPr>
              <a:t>          1.5.1  read words,phrases and sentences in the text with proper                                                                                                                                                         pronounciation,stress and intonation.</a:t>
            </a:r>
          </a:p>
          <a:p>
            <a:r>
              <a:rPr lang="en-US" sz="2400" b="1" dirty="0">
                <a:latin typeface="Times New Roman" panose="02020603050405020304" pitchFamily="18" charset="0"/>
              </a:rPr>
              <a:t>               4.1.1  read aloud poems with proper sounds,stress and intonation.</a:t>
            </a:r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2D042CFF-C676-4988-B5EA-8657F471FBCD}"/>
              </a:ext>
            </a:extLst>
          </p:cNvPr>
          <p:cNvSpPr/>
          <p:nvPr/>
        </p:nvSpPr>
        <p:spPr>
          <a:xfrm>
            <a:off x="950680" y="733873"/>
            <a:ext cx="674557" cy="374755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65E73F-79DC-45AB-B936-EE6C86C800FD}"/>
              </a:ext>
            </a:extLst>
          </p:cNvPr>
          <p:cNvSpPr/>
          <p:nvPr/>
        </p:nvSpPr>
        <p:spPr>
          <a:xfrm>
            <a:off x="1908665" y="733873"/>
            <a:ext cx="674557" cy="374755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57DDA6C2-CE40-4A05-AF5E-5BBAB042FE2E}"/>
              </a:ext>
            </a:extLst>
          </p:cNvPr>
          <p:cNvSpPr/>
          <p:nvPr/>
        </p:nvSpPr>
        <p:spPr>
          <a:xfrm>
            <a:off x="2866651" y="733875"/>
            <a:ext cx="674557" cy="374755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Go Back or Previous 9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26D3495E-C9A3-4821-8A5F-9DB00378B283}"/>
              </a:ext>
            </a:extLst>
          </p:cNvPr>
          <p:cNvSpPr/>
          <p:nvPr/>
        </p:nvSpPr>
        <p:spPr>
          <a:xfrm>
            <a:off x="9991136" y="733873"/>
            <a:ext cx="661106" cy="37475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Go Back or Previous 11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AD0A01DE-7AF5-4883-A5F6-091C8FEEB148}"/>
              </a:ext>
            </a:extLst>
          </p:cNvPr>
          <p:cNvSpPr/>
          <p:nvPr/>
        </p:nvSpPr>
        <p:spPr>
          <a:xfrm>
            <a:off x="9012780" y="740081"/>
            <a:ext cx="661106" cy="37475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Go Back or Previous 12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A065A8A6-5540-45D8-8249-5B2D907A2364}"/>
              </a:ext>
            </a:extLst>
          </p:cNvPr>
          <p:cNvSpPr/>
          <p:nvPr/>
        </p:nvSpPr>
        <p:spPr>
          <a:xfrm>
            <a:off x="10949121" y="733872"/>
            <a:ext cx="661106" cy="37475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23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5B2F6F7-7456-4226-BBDB-054A95303F3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="" xmlns:a16="http://schemas.microsoft.com/office/drawing/2014/main" id="{F3FDF8C3-1C42-4C99-B8A5-B6E7FE1F74B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5093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9356AA4E-A77F-459E-BFA0-0FD9433F836B}"/>
                </a:ext>
              </a:extLst>
            </p:cNvPr>
            <p:cNvSpPr/>
            <p:nvPr/>
          </p:nvSpPr>
          <p:spPr>
            <a:xfrm>
              <a:off x="362857" y="362857"/>
              <a:ext cx="11480800" cy="615405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Process 1">
            <a:extLst>
              <a:ext uri="{FF2B5EF4-FFF2-40B4-BE49-F238E27FC236}">
                <a16:creationId xmlns="" xmlns:a16="http://schemas.microsoft.com/office/drawing/2014/main" id="{E59AD8B6-C309-4ABE-A398-A802ED03E941}"/>
              </a:ext>
            </a:extLst>
          </p:cNvPr>
          <p:cNvSpPr/>
          <p:nvPr/>
        </p:nvSpPr>
        <p:spPr>
          <a:xfrm>
            <a:off x="914400" y="948871"/>
            <a:ext cx="10261600" cy="1262743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Good morning students.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="" xmlns:a16="http://schemas.microsoft.com/office/drawing/2014/main" id="{839A098D-4323-4577-9253-7D13942671F5}"/>
              </a:ext>
            </a:extLst>
          </p:cNvPr>
          <p:cNvSpPr/>
          <p:nvPr/>
        </p:nvSpPr>
        <p:spPr>
          <a:xfrm>
            <a:off x="914400" y="2797628"/>
            <a:ext cx="10261600" cy="1262743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How are you today?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="" xmlns:a16="http://schemas.microsoft.com/office/drawing/2014/main" id="{D26E2EBA-942F-404F-8AE5-85A033A6FE8D}"/>
              </a:ext>
            </a:extLst>
          </p:cNvPr>
          <p:cNvSpPr/>
          <p:nvPr/>
        </p:nvSpPr>
        <p:spPr>
          <a:xfrm>
            <a:off x="914400" y="4579257"/>
            <a:ext cx="10261600" cy="1262743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Let’s sing the good morning </a:t>
            </a:r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song 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25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2A9A7DA-1D0C-4DF4-B24A-748F0808758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Frame 1">
              <a:extLst>
                <a:ext uri="{FF2B5EF4-FFF2-40B4-BE49-F238E27FC236}">
                  <a16:creationId xmlns="" xmlns:a16="http://schemas.microsoft.com/office/drawing/2014/main" id="{6291B7DB-59A2-4C9F-B74F-5CFD82EBFD2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4113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6DEFCF5-3EB3-463D-8C48-F3CEF8D07B6B}"/>
                </a:ext>
              </a:extLst>
            </p:cNvPr>
            <p:cNvSpPr/>
            <p:nvPr/>
          </p:nvSpPr>
          <p:spPr>
            <a:xfrm>
              <a:off x="280220" y="280220"/>
              <a:ext cx="11636478" cy="629756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DF189CD-D55A-45E9-939D-E0DF523E2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5" y="1379176"/>
            <a:ext cx="7277728" cy="48518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5DA607-FAF6-4FC4-BCA9-3D556830F06B}"/>
              </a:ext>
            </a:extLst>
          </p:cNvPr>
          <p:cNvSpPr/>
          <p:nvPr/>
        </p:nvSpPr>
        <p:spPr>
          <a:xfrm>
            <a:off x="8695703" y="5537419"/>
            <a:ext cx="3170903" cy="9737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</a:rPr>
              <a:t>Animals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485CCBC-2F87-4BD3-97F3-F235E61A1DA2}"/>
              </a:ext>
            </a:extLst>
          </p:cNvPr>
          <p:cNvSpPr/>
          <p:nvPr/>
        </p:nvSpPr>
        <p:spPr>
          <a:xfrm>
            <a:off x="560440" y="383476"/>
            <a:ext cx="4262284" cy="7964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</a:rPr>
              <a:t>Look at the picture.</a:t>
            </a:r>
          </a:p>
        </p:txBody>
      </p:sp>
    </p:spTree>
    <p:extLst>
      <p:ext uri="{BB962C8B-B14F-4D97-AF65-F5344CB8AC3E}">
        <p14:creationId xmlns="" xmlns:p14="http://schemas.microsoft.com/office/powerpoint/2010/main" val="86159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9A8D650-A634-40EF-90BC-E9C38B5A620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Frame 1">
              <a:extLst>
                <a:ext uri="{FF2B5EF4-FFF2-40B4-BE49-F238E27FC236}">
                  <a16:creationId xmlns="" xmlns:a16="http://schemas.microsoft.com/office/drawing/2014/main" id="{E4563A97-4626-4F4A-B440-6B912C91A27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468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50BD1956-65A0-4362-960F-D0E51F360AA6}"/>
                </a:ext>
              </a:extLst>
            </p:cNvPr>
            <p:cNvSpPr/>
            <p:nvPr/>
          </p:nvSpPr>
          <p:spPr>
            <a:xfrm>
              <a:off x="250723" y="235974"/>
              <a:ext cx="11710219" cy="635655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2EAAD8-4263-416A-A9A4-8660833D8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742" y="1618473"/>
            <a:ext cx="1914525" cy="2910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55B6347-D8E0-4869-BE77-8A4F4E4D9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84" y="1878307"/>
            <a:ext cx="1914525" cy="2390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F7A0BDD-BEBD-4EA6-BB6C-2981ADE7A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36" y="2339655"/>
            <a:ext cx="2647950" cy="1733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565E9CD-90B7-42F6-BFB8-42D7116403E2}"/>
              </a:ext>
            </a:extLst>
          </p:cNvPr>
          <p:cNvSpPr/>
          <p:nvPr/>
        </p:nvSpPr>
        <p:spPr>
          <a:xfrm>
            <a:off x="3185652" y="457203"/>
            <a:ext cx="5781368" cy="11022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</a:rPr>
              <a:t>Look at the pictures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A7278EE-54C6-4A1E-8543-ED9C289FDDB7}"/>
              </a:ext>
            </a:extLst>
          </p:cNvPr>
          <p:cNvSpPr/>
          <p:nvPr/>
        </p:nvSpPr>
        <p:spPr>
          <a:xfrm>
            <a:off x="869996" y="4719482"/>
            <a:ext cx="2343919" cy="8849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</a:rPr>
              <a:t>Pockets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A1B2463-4385-4A59-83C9-B8AFAC4C8896}"/>
              </a:ext>
            </a:extLst>
          </p:cNvPr>
          <p:cNvSpPr/>
          <p:nvPr/>
        </p:nvSpPr>
        <p:spPr>
          <a:xfrm>
            <a:off x="4511236" y="4719483"/>
            <a:ext cx="2343919" cy="884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</a:rPr>
              <a:t>Pockets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BFAC59E-2CB7-43A8-A0AA-E0ED707DAAD7}"/>
              </a:ext>
            </a:extLst>
          </p:cNvPr>
          <p:cNvSpPr/>
          <p:nvPr/>
        </p:nvSpPr>
        <p:spPr>
          <a:xfrm>
            <a:off x="7955332" y="4764889"/>
            <a:ext cx="3669503" cy="88490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</a:rPr>
              <a:t>Kangaroo’s pocket</a:t>
            </a:r>
          </a:p>
        </p:txBody>
      </p:sp>
    </p:spTree>
    <p:extLst>
      <p:ext uri="{BB962C8B-B14F-4D97-AF65-F5344CB8AC3E}">
        <p14:creationId xmlns="" xmlns:p14="http://schemas.microsoft.com/office/powerpoint/2010/main" val="227328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364146D-10BD-4BCF-8C27-C5A5526B7AA9}"/>
              </a:ext>
            </a:extLst>
          </p:cNvPr>
          <p:cNvGrpSpPr/>
          <p:nvPr/>
        </p:nvGrpSpPr>
        <p:grpSpPr>
          <a:xfrm>
            <a:off x="0" y="-1"/>
            <a:ext cx="12192000" cy="6858000"/>
            <a:chOff x="0" y="0"/>
            <a:chExt cx="12192000" cy="6858000"/>
          </a:xfrm>
        </p:grpSpPr>
        <p:sp>
          <p:nvSpPr>
            <p:cNvPr id="2" name="Frame 1">
              <a:extLst>
                <a:ext uri="{FF2B5EF4-FFF2-40B4-BE49-F238E27FC236}">
                  <a16:creationId xmlns="" xmlns:a16="http://schemas.microsoft.com/office/drawing/2014/main" id="{7FBA836B-7027-4CCC-BDFA-3174C692A89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823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27BA4E51-5F04-4E6D-A8D5-6348CE9665FC}"/>
                </a:ext>
              </a:extLst>
            </p:cNvPr>
            <p:cNvSpPr/>
            <p:nvPr/>
          </p:nvSpPr>
          <p:spPr>
            <a:xfrm>
              <a:off x="275771" y="275771"/>
              <a:ext cx="11640458" cy="635725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92483CA-37D2-48D2-9BAE-CE0DE139C5DB}"/>
              </a:ext>
            </a:extLst>
          </p:cNvPr>
          <p:cNvSpPr/>
          <p:nvPr/>
        </p:nvSpPr>
        <p:spPr>
          <a:xfrm>
            <a:off x="6270171" y="439058"/>
            <a:ext cx="5617029" cy="29899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What can you see in the picture?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="" xmlns:a16="http://schemas.microsoft.com/office/drawing/2014/main" id="{EE9190D2-7E3A-4A85-96AF-C0F446770FD7}"/>
              </a:ext>
            </a:extLst>
          </p:cNvPr>
          <p:cNvSpPr/>
          <p:nvPr/>
        </p:nvSpPr>
        <p:spPr>
          <a:xfrm>
            <a:off x="6545942" y="3675741"/>
            <a:ext cx="5341258" cy="2743200"/>
          </a:xfrm>
          <a:prstGeom prst="flowChartProces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Mother Kangaroo and her kid in the pocket.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89D76F8-2C12-45D8-95D7-9930B6B34F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74" b="6840"/>
          <a:stretch/>
        </p:blipFill>
        <p:spPr>
          <a:xfrm>
            <a:off x="484042" y="760185"/>
            <a:ext cx="5179678" cy="51761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221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A7368DB-4CCD-4EC6-B8E5-E5AFFE40FFA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638630" y="0"/>
            <a:chExt cx="12192000" cy="6858000"/>
          </a:xfrm>
        </p:grpSpPr>
        <p:sp>
          <p:nvSpPr>
            <p:cNvPr id="2" name="Frame 1">
              <a:extLst>
                <a:ext uri="{FF2B5EF4-FFF2-40B4-BE49-F238E27FC236}">
                  <a16:creationId xmlns="" xmlns:a16="http://schemas.microsoft.com/office/drawing/2014/main" id="{F85CF3DE-2EE9-4818-B13C-EBE9EF76ED8B}"/>
                </a:ext>
              </a:extLst>
            </p:cNvPr>
            <p:cNvSpPr/>
            <p:nvPr/>
          </p:nvSpPr>
          <p:spPr>
            <a:xfrm>
              <a:off x="-638630" y="0"/>
              <a:ext cx="12192000" cy="6858000"/>
            </a:xfrm>
            <a:prstGeom prst="frame">
              <a:avLst>
                <a:gd name="adj1" fmla="val 5939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3413790-9155-4F6A-BB2D-C2AB6604B3DE}"/>
                </a:ext>
              </a:extLst>
            </p:cNvPr>
            <p:cNvSpPr/>
            <p:nvPr/>
          </p:nvSpPr>
          <p:spPr>
            <a:xfrm>
              <a:off x="-224973" y="402771"/>
              <a:ext cx="11364686" cy="605245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881E34D8-54BE-41FF-8FCA-53DBED710DEC}"/>
              </a:ext>
            </a:extLst>
          </p:cNvPr>
          <p:cNvSpPr/>
          <p:nvPr/>
        </p:nvSpPr>
        <p:spPr>
          <a:xfrm>
            <a:off x="2380348" y="562429"/>
            <a:ext cx="8563428" cy="1832427"/>
          </a:xfrm>
          <a:prstGeom prst="cloudCallout">
            <a:avLst/>
          </a:prstGeom>
          <a:blipFill>
            <a:blip r:embed="rId4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Our today’s lesson is…</a:t>
            </a:r>
          </a:p>
        </p:txBody>
      </p:sp>
      <p:sp>
        <p:nvSpPr>
          <p:cNvPr id="6" name="Heart 5">
            <a:extLst>
              <a:ext uri="{FF2B5EF4-FFF2-40B4-BE49-F238E27FC236}">
                <a16:creationId xmlns="" xmlns:a16="http://schemas.microsoft.com/office/drawing/2014/main" id="{D224BE85-5D07-435D-86AA-1B62EF474968}"/>
              </a:ext>
            </a:extLst>
          </p:cNvPr>
          <p:cNvSpPr/>
          <p:nvPr/>
        </p:nvSpPr>
        <p:spPr>
          <a:xfrm>
            <a:off x="1740310" y="2684206"/>
            <a:ext cx="8395809" cy="3611365"/>
          </a:xfrm>
          <a:prstGeom prst="hear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The kangaroo’s pocket</a:t>
            </a:r>
          </a:p>
        </p:txBody>
      </p:sp>
      <p:sp>
        <p:nvSpPr>
          <p:cNvPr id="7" name="Heart 6">
            <a:extLst>
              <a:ext uri="{FF2B5EF4-FFF2-40B4-BE49-F238E27FC236}">
                <a16:creationId xmlns="" xmlns:a16="http://schemas.microsoft.com/office/drawing/2014/main" id="{C52ACA7E-8EE5-4050-B15D-4FF8C34A572D}"/>
              </a:ext>
            </a:extLst>
          </p:cNvPr>
          <p:cNvSpPr/>
          <p:nvPr/>
        </p:nvSpPr>
        <p:spPr>
          <a:xfrm>
            <a:off x="551545" y="493491"/>
            <a:ext cx="580569" cy="624115"/>
          </a:xfrm>
          <a:prstGeom prst="hear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="" xmlns:a16="http://schemas.microsoft.com/office/drawing/2014/main" id="{AE40B9B7-E377-458E-813B-7B5888C2AE1B}"/>
              </a:ext>
            </a:extLst>
          </p:cNvPr>
          <p:cNvSpPr/>
          <p:nvPr/>
        </p:nvSpPr>
        <p:spPr>
          <a:xfrm>
            <a:off x="11059886" y="493491"/>
            <a:ext cx="580569" cy="624115"/>
          </a:xfrm>
          <a:prstGeom prst="hear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>
            <a:extLst>
              <a:ext uri="{FF2B5EF4-FFF2-40B4-BE49-F238E27FC236}">
                <a16:creationId xmlns="" xmlns:a16="http://schemas.microsoft.com/office/drawing/2014/main" id="{AC5CB604-33F1-4DF0-B921-64DE184E762F}"/>
              </a:ext>
            </a:extLst>
          </p:cNvPr>
          <p:cNvSpPr/>
          <p:nvPr/>
        </p:nvSpPr>
        <p:spPr>
          <a:xfrm>
            <a:off x="11059886" y="5740394"/>
            <a:ext cx="580569" cy="624115"/>
          </a:xfrm>
          <a:prstGeom prst="hear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>
            <a:extLst>
              <a:ext uri="{FF2B5EF4-FFF2-40B4-BE49-F238E27FC236}">
                <a16:creationId xmlns="" xmlns:a16="http://schemas.microsoft.com/office/drawing/2014/main" id="{50D331AD-705A-4084-A4F4-CB26B5783189}"/>
              </a:ext>
            </a:extLst>
          </p:cNvPr>
          <p:cNvSpPr/>
          <p:nvPr/>
        </p:nvSpPr>
        <p:spPr>
          <a:xfrm>
            <a:off x="551544" y="5740394"/>
            <a:ext cx="580569" cy="624115"/>
          </a:xfrm>
          <a:prstGeom prst="hear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13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388</Words>
  <Application>Microsoft Office PowerPoint</Application>
  <PresentationFormat>Custom</PresentationFormat>
  <Paragraphs>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178</cp:revision>
  <dcterms:created xsi:type="dcterms:W3CDTF">2019-08-11T00:57:56Z</dcterms:created>
  <dcterms:modified xsi:type="dcterms:W3CDTF">2020-10-14T12:59:48Z</dcterms:modified>
</cp:coreProperties>
</file>