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11" r:id="rId2"/>
    <p:sldId id="312" r:id="rId3"/>
    <p:sldId id="313" r:id="rId4"/>
    <p:sldId id="267" r:id="rId5"/>
    <p:sldId id="262" r:id="rId6"/>
    <p:sldId id="268" r:id="rId7"/>
    <p:sldId id="265" r:id="rId8"/>
    <p:sldId id="314" r:id="rId9"/>
    <p:sldId id="316" r:id="rId10"/>
    <p:sldId id="317" r:id="rId11"/>
    <p:sldId id="318" r:id="rId12"/>
    <p:sldId id="31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8" r:id="rId25"/>
    <p:sldId id="337" r:id="rId26"/>
    <p:sldId id="339" r:id="rId27"/>
    <p:sldId id="341" r:id="rId28"/>
    <p:sldId id="342" r:id="rId29"/>
    <p:sldId id="333" r:id="rId30"/>
    <p:sldId id="348" r:id="rId31"/>
    <p:sldId id="349" r:id="rId32"/>
    <p:sldId id="3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01" autoAdjust="0"/>
  </p:normalViewPr>
  <p:slideViewPr>
    <p:cSldViewPr>
      <p:cViewPr varScale="1">
        <p:scale>
          <a:sx n="73" d="100"/>
          <a:sy n="73" d="100"/>
        </p:scale>
        <p:origin x="-129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24CBD-A7D0-47B0-A498-FE0939B8EAA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A08CB-EFE6-44E5-B309-A60299797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CF11E40-37EB-4349-B953-EF639F1CF52C}" type="datetime1">
              <a:rPr lang="en-US" smtClean="0"/>
              <a:t>10/14/2020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18E0-D119-4A20-B94D-3B4B7C109A06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4C72-FB58-44F8-9DC6-B7DF04F87C15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DB89-974B-4C3D-A019-A4D8115FF67B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82D1-B2DB-49DC-B557-2B48DD48B096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ECB2-8A21-4C6A-8341-7A9EDF0F2401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0CD7-89DD-4DFF-A5BB-8C088FF41C5A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56DD-1701-4592-8005-575C137A2D0F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AAEF-0C49-4745-8F9C-52F92E86C6F2}" type="datetime1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C7B3-58C1-4076-9938-09EB61B24F19}" type="datetime1">
              <a:rPr lang="en-US" smtClean="0"/>
              <a:t>10/14/2020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46CB-F98E-4DDF-8962-3EAC799408CB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DD7C12C-6C32-4696-9096-4713F1A4E931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orendrags7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846" y="5439451"/>
            <a:ext cx="7010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5D8F-1B66-4AF5-B721-E48BF29E8C7D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4395379" cy="4093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9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696200" cy="3543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B4B5-3E0F-45DB-83D5-6BA72FD3B721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7924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ফল-মূল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কেনা-বেচা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6200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55D-AD33-497F-BBB4-53CFB875954A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105400"/>
            <a:ext cx="6629400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কেনা-বেচা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077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516C-CA11-4FF0-BFCB-98E31F2B0268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4953000"/>
            <a:ext cx="66294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04800"/>
            <a:ext cx="84582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B2CD-1971-4A5C-BB25-3BB7D89206A9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34000"/>
            <a:ext cx="818388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696200" cy="461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5089-EDED-4898-919B-7B6440A592BE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924800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05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3C3E-D95D-4586-85AD-6A6FB6F8F796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257800"/>
            <a:ext cx="7391400" cy="800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3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229600" cy="4233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B66D-55B2-460B-BFE1-6A802E63DB24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7620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মশলাপাতি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নিত্যপ্রয়োজনীয়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64839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C1A-A749-49BF-A2C9-2E1138399383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7696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47750" y="381000"/>
            <a:ext cx="2933700" cy="2286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4724400" y="381000"/>
            <a:ext cx="4191000" cy="1752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90500" y="4724400"/>
            <a:ext cx="8763000" cy="1981200"/>
          </a:xfrm>
          <a:prstGeom prst="ribb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ADC5-486C-4BFD-A681-74D7F45A714E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4981575" cy="237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7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8486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C542-A8C4-4B71-8012-E59F57D8494A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457200"/>
            <a:ext cx="1676400" cy="182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9600" y="3744557"/>
            <a:ext cx="4572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omorendrags72@gmail.com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1" y="1143000"/>
            <a:ext cx="3657601" cy="46243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94611" y="4038600"/>
            <a:ext cx="34671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১4/১০/২০২০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57200"/>
            <a:ext cx="289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CE4-2E79-46C1-B185-9F6C060402F0}" type="datetime1">
              <a:rPr lang="en-US" smtClean="0"/>
              <a:t>10/14/2020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391400" cy="38779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অমুনাফাভোগী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6013-949B-410E-9502-02F3BB76543B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10600" cy="4587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64EB-DB59-4C83-A06C-354E9EEE48C6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410200"/>
            <a:ext cx="861060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নির্র্নয়ে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6166"/>
            <a:ext cx="8229600" cy="4000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6BD5-8E4E-481E-94E7-5031A985055F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953000"/>
            <a:ext cx="7924800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নির্র্নয়ে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226423"/>
            <a:ext cx="7924800" cy="44529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A25-BC81-443D-897A-E1CED04D916B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315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381000"/>
            <a:ext cx="8458200" cy="409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BC6-156B-4B96-8B7E-D420D3B41D01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742" y="4800600"/>
            <a:ext cx="8715103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ফল-মূল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নির্র্নয়ে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8486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2A1-B669-4A3B-93FD-08CFE56CB1C7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105400"/>
            <a:ext cx="7010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24800" cy="460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D1FA-4345-4520-885F-7CAE8263B500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5438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76250"/>
            <a:ext cx="8001000" cy="48577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4156-9E06-48AF-8CDC-92BD2A1B51CA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715000"/>
            <a:ext cx="7086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24800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4F72-A5DA-43EF-8265-75A5F76AF0A3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715000"/>
            <a:ext cx="6858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312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914400"/>
            <a:ext cx="3352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648200"/>
            <a:ext cx="6096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948B-CBAE-4E8F-8CCD-D5CF985A4DB0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2133600"/>
            <a:ext cx="458628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7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226820" y="685800"/>
            <a:ext cx="6705600" cy="12954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07720" y="2438400"/>
            <a:ext cx="7543800" cy="36576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342D-B1A1-4651-8326-B0287888FD37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838200"/>
            <a:ext cx="312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2296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62CD-7F59-4C06-AEFC-93F100659CD2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243848" cy="12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54" y="381000"/>
            <a:ext cx="418664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04800" y="3733800"/>
            <a:ext cx="8686800" cy="2819400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যাপনে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8CC6-A27C-4BE2-B1D8-9F899C266312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"/>
            <a:ext cx="36576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6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1143000" y="4114800"/>
            <a:ext cx="6848475" cy="1905000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65E0-ECA6-4400-8BD8-A9150D6FA81B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685800"/>
            <a:ext cx="3810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5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05800" cy="3605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95400" y="387926"/>
            <a:ext cx="6172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D8BB-43CA-4B33-9CCA-83B2D64283ED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486400"/>
            <a:ext cx="571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গাভি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80010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95400" y="132993"/>
            <a:ext cx="73152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752F-89DF-4FAA-876F-8718D3559596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5410200"/>
            <a:ext cx="533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6" y="1371600"/>
            <a:ext cx="6905625" cy="3810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55F2-A799-45D4-8AB6-FBBD296626E6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9187" y="304800"/>
            <a:ext cx="6500813" cy="8617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6617" y="5562600"/>
            <a:ext cx="6400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5623"/>
            <a:ext cx="8500533" cy="381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76200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42E8-302D-42B6-91AB-90946784D1DD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9051" y="5671810"/>
            <a:ext cx="5867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2046" y="990600"/>
            <a:ext cx="5715000" cy="1752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219200" y="3505200"/>
            <a:ext cx="6167846" cy="228600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0D36-D14B-451E-A041-59F683494F4E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137"/>
            <a:ext cx="7694613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1C45-D519-4204-9C0F-B01DCA7429FC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257800"/>
            <a:ext cx="6629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কেনা-বেচা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516</TotalTime>
  <Words>561</Words>
  <Application>Microsoft Office PowerPoint</Application>
  <PresentationFormat>On-screen Show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Sheuli</cp:lastModifiedBy>
  <cp:revision>31</cp:revision>
  <dcterms:created xsi:type="dcterms:W3CDTF">2006-08-16T00:00:00Z</dcterms:created>
  <dcterms:modified xsi:type="dcterms:W3CDTF">2020-10-14T07:20:14Z</dcterms:modified>
</cp:coreProperties>
</file>