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audio3.wav" ContentType="audio/wav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8"/>
  </p:notesMasterIdLst>
  <p:sldIdLst>
    <p:sldId id="369" r:id="rId2"/>
    <p:sldId id="368" r:id="rId3"/>
    <p:sldId id="330" r:id="rId4"/>
    <p:sldId id="341" r:id="rId5"/>
    <p:sldId id="332" r:id="rId6"/>
    <p:sldId id="344" r:id="rId7"/>
    <p:sldId id="345" r:id="rId8"/>
    <p:sldId id="347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9" r:id="rId19"/>
    <p:sldId id="358" r:id="rId20"/>
    <p:sldId id="361" r:id="rId21"/>
    <p:sldId id="362" r:id="rId22"/>
    <p:sldId id="363" r:id="rId23"/>
    <p:sldId id="364" r:id="rId24"/>
    <p:sldId id="365" r:id="rId25"/>
    <p:sldId id="366" r:id="rId26"/>
    <p:sldId id="36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99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C2E822-4831-432D-B77C-1AA102C484F5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60EABF5-2AB1-484F-90AC-14EA57AF403F}">
      <dgm:prSet phldrT="[Text]"/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ইসলাম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CEACABF-1936-405C-9AF7-2753997DEE87}" type="parTrans" cxnId="{4E5EE14D-9C55-489A-B0F6-79ED1E238F0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37D255F-20F6-401C-B2F0-70153577311D}" type="sibTrans" cxnId="{4E5EE14D-9C55-489A-B0F6-79ED1E238F0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3C4C22B-01AE-4752-A6CF-86E8EC50E579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তাওহিদ</a:t>
          </a:r>
          <a:endParaRPr lang="en-US" b="1" dirty="0">
            <a:solidFill>
              <a:schemeClr val="tx1"/>
            </a:solidFill>
          </a:endParaRPr>
        </a:p>
      </dgm:t>
    </dgm:pt>
    <dgm:pt modelId="{2D5DB902-3450-48FB-9CC5-FAD0CA7ACEA8}" type="parTrans" cxnId="{1D861BB7-930C-4FCB-86A3-67C7E27209B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90ACB62-1387-4D3D-A477-E6F9EA51AFD1}" type="sibTrans" cxnId="{1D861BB7-930C-4FCB-86A3-67C7E27209B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D15AB3E-2762-4FCA-A8E7-49F6D849AF6C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রিসালাত</a:t>
          </a:r>
          <a:endParaRPr lang="en-US" b="1" dirty="0">
            <a:solidFill>
              <a:schemeClr val="tx1"/>
            </a:solidFill>
          </a:endParaRPr>
        </a:p>
      </dgm:t>
    </dgm:pt>
    <dgm:pt modelId="{5D16107E-B1E8-4E7B-8EA3-BF5B6FA06C6D}" type="parTrans" cxnId="{CA752AF3-0A22-4AD7-AB60-5BB60AF0F91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EE8BF2-4903-416F-8B99-CD94876C23F0}" type="sibTrans" cxnId="{CA752AF3-0A22-4AD7-AB60-5BB60AF0F91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330E2B6-C264-4827-B824-7AFFAD788544}">
      <dgm:prSet/>
      <dgm:spPr/>
      <dgm:t>
        <a:bodyPr/>
        <a:lstStyle/>
        <a:p>
          <a:r>
            <a:rPr lang="en-US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আখিরাত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25A77FE-5FE3-4604-A13F-F2F0B4549EFB}" type="parTrans" cxnId="{189C2404-5195-4D8A-B4FB-F73CC8D933B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57151B6-E8B2-4F32-8F7D-CAD7AAC9F659}" type="sibTrans" cxnId="{189C2404-5195-4D8A-B4FB-F73CC8D933B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077EDF7-76F4-4F62-947B-B137111570DD}">
      <dgm:prSet/>
      <dgm:spPr/>
      <dgm:t>
        <a:bodyPr/>
        <a:lstStyle/>
        <a:p>
          <a:r>
            <a:rPr lang="en-US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তাকদির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0BCFEED-835A-4C12-9EFA-A430AD79F1BA}" type="parTrans" cxnId="{3585DD05-A15C-49EF-93E6-A4C403510C1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CBD6FEE-26F5-457D-A7B1-A0BA79431FD6}" type="sibTrans" cxnId="{3585DD05-A15C-49EF-93E6-A4C403510C1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C477E2A-FC9F-4882-8E27-4C27A6E54865}">
      <dgm:prSet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আসমানি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কিতাব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C11D16C-88BA-4A6D-921E-DD9E345F2BDD}" type="parTrans" cxnId="{7E96BAAB-8F3F-4B28-BA31-56417E30F82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AE9E00D-EE1E-4590-99FB-C415FBE1E4EF}" type="sibTrans" cxnId="{7E96BAAB-8F3F-4B28-BA31-56417E30F82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49B4704-7698-44C2-85A1-DCDC9CFE079C}">
      <dgm:prSet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জ়ান্নাত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</a:t>
          </a:r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জাহান্নাম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</a:p>
      </dgm:t>
    </dgm:pt>
    <dgm:pt modelId="{EC3CFF29-FB51-4869-B7DF-3DE66D5EDAA0}" type="parTrans" cxnId="{1DEFE07B-1EB4-42B6-A3F8-4A4BEA918F4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4EB5D93-9D78-404D-9074-8E817881AB3A}" type="sibTrans" cxnId="{1DEFE07B-1EB4-42B6-A3F8-4A4BEA918F4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8206D2C-96EC-442E-BE80-4E6BF35B1387}">
      <dgm:prSet/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জাহান্নাম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AD117BC-4C61-42A2-B49D-687F99F3EFCD}" type="parTrans" cxnId="{B11C1D57-7B5A-436A-9136-1BB1A018030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01CE2B1-442C-4830-88C8-DF14A6ACFF67}" type="sibTrans" cxnId="{B11C1D57-7B5A-436A-9136-1BB1A018030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7318B7D-B018-4295-B3FA-8E2A8575566E}">
      <dgm:prSet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ফেরেশতা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0202698-A2E9-4768-AC48-D3983ABC74E1}" type="parTrans" cxnId="{8F17BF40-5358-4107-A182-D40D383BB0A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C0BE55A-9AAE-4BCF-8FBF-B94792AC2688}" type="sibTrans" cxnId="{8F17BF40-5358-4107-A182-D40D383BB0A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20B194E-433D-4867-BD79-9116F8D0937A}" type="pres">
      <dgm:prSet presAssocID="{FBC2E822-4831-432D-B77C-1AA102C484F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A3B15C-78FF-4385-B657-5BCEF000FCB5}" type="pres">
      <dgm:prSet presAssocID="{860EABF5-2AB1-484F-90AC-14EA57AF403F}" presName="centerShape" presStyleLbl="node0" presStyleIdx="0" presStyleCnt="1" custScaleX="123630" custScaleY="112036"/>
      <dgm:spPr/>
      <dgm:t>
        <a:bodyPr/>
        <a:lstStyle/>
        <a:p>
          <a:endParaRPr lang="en-US"/>
        </a:p>
      </dgm:t>
    </dgm:pt>
    <dgm:pt modelId="{C1525C35-CA89-454E-91CA-0CDA1863B77E}" type="pres">
      <dgm:prSet presAssocID="{2D5DB902-3450-48FB-9CC5-FAD0CA7ACEA8}" presName="parTrans" presStyleLbl="sibTrans2D1" presStyleIdx="0" presStyleCnt="8"/>
      <dgm:spPr/>
      <dgm:t>
        <a:bodyPr/>
        <a:lstStyle/>
        <a:p>
          <a:endParaRPr lang="en-US"/>
        </a:p>
      </dgm:t>
    </dgm:pt>
    <dgm:pt modelId="{123CFDF1-691C-46E6-85CB-F454F012027B}" type="pres">
      <dgm:prSet presAssocID="{2D5DB902-3450-48FB-9CC5-FAD0CA7ACEA8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773C8864-C04F-434F-BB67-3C986D7D9B7E}" type="pres">
      <dgm:prSet presAssocID="{B3C4C22B-01AE-4752-A6CF-86E8EC50E579}" presName="node" presStyleLbl="node1" presStyleIdx="0" presStyleCnt="8" custScaleX="128819" custScaleY="117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96D56-7CDB-4BAD-86D7-ED9EA9AB0074}" type="pres">
      <dgm:prSet presAssocID="{5D16107E-B1E8-4E7B-8EA3-BF5B6FA06C6D}" presName="parTrans" presStyleLbl="sibTrans2D1" presStyleIdx="1" presStyleCnt="8"/>
      <dgm:spPr/>
      <dgm:t>
        <a:bodyPr/>
        <a:lstStyle/>
        <a:p>
          <a:endParaRPr lang="en-US"/>
        </a:p>
      </dgm:t>
    </dgm:pt>
    <dgm:pt modelId="{4EE12F57-A5FE-4270-813D-F8CA65D6CDDB}" type="pres">
      <dgm:prSet presAssocID="{5D16107E-B1E8-4E7B-8EA3-BF5B6FA06C6D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50903C28-3B92-46AD-BBFC-3DEDB6033C31}" type="pres">
      <dgm:prSet presAssocID="{3D15AB3E-2762-4FCA-A8E7-49F6D849AF6C}" presName="node" presStyleLbl="node1" presStyleIdx="1" presStyleCnt="8" custScaleX="128819" custScaleY="117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B13A7-44B0-47D3-97A6-1ABFEEF535D7}" type="pres">
      <dgm:prSet presAssocID="{EC11D16C-88BA-4A6D-921E-DD9E345F2BDD}" presName="parTrans" presStyleLbl="sibTrans2D1" presStyleIdx="2" presStyleCnt="8"/>
      <dgm:spPr/>
      <dgm:t>
        <a:bodyPr/>
        <a:lstStyle/>
        <a:p>
          <a:endParaRPr lang="en-US"/>
        </a:p>
      </dgm:t>
    </dgm:pt>
    <dgm:pt modelId="{3604E248-F041-40AB-A64D-B43E2AB354DA}" type="pres">
      <dgm:prSet presAssocID="{EC11D16C-88BA-4A6D-921E-DD9E345F2BDD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C59B22B1-E66E-4366-8F5A-664930FFF85A}" type="pres">
      <dgm:prSet presAssocID="{AC477E2A-FC9F-4882-8E27-4C27A6E54865}" presName="node" presStyleLbl="node1" presStyleIdx="2" presStyleCnt="8" custScaleX="128819" custScaleY="117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DD006-5C86-401C-85BE-C90A79312642}" type="pres">
      <dgm:prSet presAssocID="{F0BCFEED-835A-4C12-9EFA-A430AD79F1BA}" presName="parTrans" presStyleLbl="sibTrans2D1" presStyleIdx="3" presStyleCnt="8"/>
      <dgm:spPr/>
      <dgm:t>
        <a:bodyPr/>
        <a:lstStyle/>
        <a:p>
          <a:endParaRPr lang="en-US"/>
        </a:p>
      </dgm:t>
    </dgm:pt>
    <dgm:pt modelId="{7578FDC2-3B3D-477A-9DFB-63B653DA0321}" type="pres">
      <dgm:prSet presAssocID="{F0BCFEED-835A-4C12-9EFA-A430AD79F1BA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34BF792C-4A25-478C-A667-50824B6411B5}" type="pres">
      <dgm:prSet presAssocID="{2077EDF7-76F4-4F62-947B-B137111570DD}" presName="node" presStyleLbl="node1" presStyleIdx="3" presStyleCnt="8" custScaleX="128819" custScaleY="117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65AED-364C-42BB-8204-6E50314974B0}" type="pres">
      <dgm:prSet presAssocID="{325A77FE-5FE3-4604-A13F-F2F0B4549EFB}" presName="parTrans" presStyleLbl="sibTrans2D1" presStyleIdx="4" presStyleCnt="8"/>
      <dgm:spPr/>
      <dgm:t>
        <a:bodyPr/>
        <a:lstStyle/>
        <a:p>
          <a:endParaRPr lang="en-US"/>
        </a:p>
      </dgm:t>
    </dgm:pt>
    <dgm:pt modelId="{55CFCBA8-B08C-43C9-A492-A562D01DC8E9}" type="pres">
      <dgm:prSet presAssocID="{325A77FE-5FE3-4604-A13F-F2F0B4549EFB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3A2F176E-C3FF-4EA2-8EE1-2268D86762C4}" type="pres">
      <dgm:prSet presAssocID="{C330E2B6-C264-4827-B824-7AFFAD788544}" presName="node" presStyleLbl="node1" presStyleIdx="4" presStyleCnt="8" custScaleX="128819" custScaleY="117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936C6-0F2F-4F42-AEFA-4D797BE40B2D}" type="pres">
      <dgm:prSet presAssocID="{EC3CFF29-FB51-4869-B7DF-3DE66D5EDAA0}" presName="parTrans" presStyleLbl="sibTrans2D1" presStyleIdx="5" presStyleCnt="8"/>
      <dgm:spPr/>
      <dgm:t>
        <a:bodyPr/>
        <a:lstStyle/>
        <a:p>
          <a:endParaRPr lang="en-US"/>
        </a:p>
      </dgm:t>
    </dgm:pt>
    <dgm:pt modelId="{B468D429-58C5-47D9-B42A-9BDFA71D3F6B}" type="pres">
      <dgm:prSet presAssocID="{EC3CFF29-FB51-4869-B7DF-3DE66D5EDAA0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0301BB95-4AD3-4107-9A78-64E171CAF23F}" type="pres">
      <dgm:prSet presAssocID="{C49B4704-7698-44C2-85A1-DCDC9CFE079C}" presName="node" presStyleLbl="node1" presStyleIdx="5" presStyleCnt="8" custScaleX="128819" custScaleY="117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BDF77-6AB5-4470-B515-988F1EE224E3}" type="pres">
      <dgm:prSet presAssocID="{7AD117BC-4C61-42A2-B49D-687F99F3EFCD}" presName="parTrans" presStyleLbl="sibTrans2D1" presStyleIdx="6" presStyleCnt="8"/>
      <dgm:spPr/>
      <dgm:t>
        <a:bodyPr/>
        <a:lstStyle/>
        <a:p>
          <a:endParaRPr lang="en-US"/>
        </a:p>
      </dgm:t>
    </dgm:pt>
    <dgm:pt modelId="{2626EA35-CE1C-4AB9-AC39-ABEF4DA93C14}" type="pres">
      <dgm:prSet presAssocID="{7AD117BC-4C61-42A2-B49D-687F99F3EFCD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1D1D4EDA-858D-4608-A399-54A230C231CD}" type="pres">
      <dgm:prSet presAssocID="{D8206D2C-96EC-442E-BE80-4E6BF35B1387}" presName="node" presStyleLbl="node1" presStyleIdx="6" presStyleCnt="8" custScaleX="128819" custScaleY="117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3B7D6-A3EA-4DD1-95F0-0D1FF009DDD0}" type="pres">
      <dgm:prSet presAssocID="{70202698-A2E9-4768-AC48-D3983ABC74E1}" presName="parTrans" presStyleLbl="sibTrans2D1" presStyleIdx="7" presStyleCnt="8"/>
      <dgm:spPr/>
      <dgm:t>
        <a:bodyPr/>
        <a:lstStyle/>
        <a:p>
          <a:endParaRPr lang="en-US"/>
        </a:p>
      </dgm:t>
    </dgm:pt>
    <dgm:pt modelId="{9E45BE60-C5B8-4E48-8B92-65541376078F}" type="pres">
      <dgm:prSet presAssocID="{70202698-A2E9-4768-AC48-D3983ABC74E1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A5093914-FA96-4E4D-AFAC-A9593946D222}" type="pres">
      <dgm:prSet presAssocID="{27318B7D-B018-4295-B3FA-8E2A8575566E}" presName="node" presStyleLbl="node1" presStyleIdx="7" presStyleCnt="8" custScaleX="128819" custScaleY="117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D1CD65-6DC9-433C-B4CE-5B9C29ADE566}" type="presOf" srcId="{C49B4704-7698-44C2-85A1-DCDC9CFE079C}" destId="{0301BB95-4AD3-4107-9A78-64E171CAF23F}" srcOrd="0" destOrd="0" presId="urn:microsoft.com/office/officeart/2005/8/layout/radial5"/>
    <dgm:cxn modelId="{8487ED7C-0D5C-4548-BD01-61D02F83FAC6}" type="presOf" srcId="{EC11D16C-88BA-4A6D-921E-DD9E345F2BDD}" destId="{79BB13A7-44B0-47D3-97A6-1ABFEEF535D7}" srcOrd="0" destOrd="0" presId="urn:microsoft.com/office/officeart/2005/8/layout/radial5"/>
    <dgm:cxn modelId="{1DEFE07B-1EB4-42B6-A3F8-4A4BEA918F4F}" srcId="{860EABF5-2AB1-484F-90AC-14EA57AF403F}" destId="{C49B4704-7698-44C2-85A1-DCDC9CFE079C}" srcOrd="5" destOrd="0" parTransId="{EC3CFF29-FB51-4869-B7DF-3DE66D5EDAA0}" sibTransId="{A4EB5D93-9D78-404D-9074-8E817881AB3A}"/>
    <dgm:cxn modelId="{6951F52F-EE8F-43F5-8A44-EBFC51EB8CB9}" type="presOf" srcId="{27318B7D-B018-4295-B3FA-8E2A8575566E}" destId="{A5093914-FA96-4E4D-AFAC-A9593946D222}" srcOrd="0" destOrd="0" presId="urn:microsoft.com/office/officeart/2005/8/layout/radial5"/>
    <dgm:cxn modelId="{5B060633-411D-419E-AEDA-E456E02F7513}" type="presOf" srcId="{FBC2E822-4831-432D-B77C-1AA102C484F5}" destId="{520B194E-433D-4867-BD79-9116F8D0937A}" srcOrd="0" destOrd="0" presId="urn:microsoft.com/office/officeart/2005/8/layout/radial5"/>
    <dgm:cxn modelId="{11D8E810-66B3-436A-AD56-91D57DCF9F24}" type="presOf" srcId="{EC3CFF29-FB51-4869-B7DF-3DE66D5EDAA0}" destId="{B468D429-58C5-47D9-B42A-9BDFA71D3F6B}" srcOrd="1" destOrd="0" presId="urn:microsoft.com/office/officeart/2005/8/layout/radial5"/>
    <dgm:cxn modelId="{3585DD05-A15C-49EF-93E6-A4C403510C17}" srcId="{860EABF5-2AB1-484F-90AC-14EA57AF403F}" destId="{2077EDF7-76F4-4F62-947B-B137111570DD}" srcOrd="3" destOrd="0" parTransId="{F0BCFEED-835A-4C12-9EFA-A430AD79F1BA}" sibTransId="{ECBD6FEE-26F5-457D-A7B1-A0BA79431FD6}"/>
    <dgm:cxn modelId="{7BBB3BB1-F897-4CFD-A25F-E38097206849}" type="presOf" srcId="{F0BCFEED-835A-4C12-9EFA-A430AD79F1BA}" destId="{7578FDC2-3B3D-477A-9DFB-63B653DA0321}" srcOrd="1" destOrd="0" presId="urn:microsoft.com/office/officeart/2005/8/layout/radial5"/>
    <dgm:cxn modelId="{7E96BAAB-8F3F-4B28-BA31-56417E30F82A}" srcId="{860EABF5-2AB1-484F-90AC-14EA57AF403F}" destId="{AC477E2A-FC9F-4882-8E27-4C27A6E54865}" srcOrd="2" destOrd="0" parTransId="{EC11D16C-88BA-4A6D-921E-DD9E345F2BDD}" sibTransId="{FAE9E00D-EE1E-4590-99FB-C415FBE1E4EF}"/>
    <dgm:cxn modelId="{8707CB4E-9305-413A-A86F-B8176428ED13}" type="presOf" srcId="{7AD117BC-4C61-42A2-B49D-687F99F3EFCD}" destId="{AA1BDF77-6AB5-4470-B515-988F1EE224E3}" srcOrd="0" destOrd="0" presId="urn:microsoft.com/office/officeart/2005/8/layout/radial5"/>
    <dgm:cxn modelId="{B9C26D16-F655-4D6C-9844-E42308E83743}" type="presOf" srcId="{F0BCFEED-835A-4C12-9EFA-A430AD79F1BA}" destId="{F3FDD006-5C86-401C-85BE-C90A79312642}" srcOrd="0" destOrd="0" presId="urn:microsoft.com/office/officeart/2005/8/layout/radial5"/>
    <dgm:cxn modelId="{1D861BB7-930C-4FCB-86A3-67C7E27209B7}" srcId="{860EABF5-2AB1-484F-90AC-14EA57AF403F}" destId="{B3C4C22B-01AE-4752-A6CF-86E8EC50E579}" srcOrd="0" destOrd="0" parTransId="{2D5DB902-3450-48FB-9CC5-FAD0CA7ACEA8}" sibTransId="{D90ACB62-1387-4D3D-A477-E6F9EA51AFD1}"/>
    <dgm:cxn modelId="{9C22F2B8-A6EC-49CA-9589-C10A68A03970}" type="presOf" srcId="{3D15AB3E-2762-4FCA-A8E7-49F6D849AF6C}" destId="{50903C28-3B92-46AD-BBFC-3DEDB6033C31}" srcOrd="0" destOrd="0" presId="urn:microsoft.com/office/officeart/2005/8/layout/radial5"/>
    <dgm:cxn modelId="{3B12CDCC-5214-4832-9032-AFFC2E53F971}" type="presOf" srcId="{2D5DB902-3450-48FB-9CC5-FAD0CA7ACEA8}" destId="{123CFDF1-691C-46E6-85CB-F454F012027B}" srcOrd="1" destOrd="0" presId="urn:microsoft.com/office/officeart/2005/8/layout/radial5"/>
    <dgm:cxn modelId="{30A6FEF4-2DC5-4289-91D9-39CD6A5C98BA}" type="presOf" srcId="{AC477E2A-FC9F-4882-8E27-4C27A6E54865}" destId="{C59B22B1-E66E-4366-8F5A-664930FFF85A}" srcOrd="0" destOrd="0" presId="urn:microsoft.com/office/officeart/2005/8/layout/radial5"/>
    <dgm:cxn modelId="{973FB183-C051-4EE3-99E6-E15FF0F78072}" type="presOf" srcId="{860EABF5-2AB1-484F-90AC-14EA57AF403F}" destId="{61A3B15C-78FF-4385-B657-5BCEF000FCB5}" srcOrd="0" destOrd="0" presId="urn:microsoft.com/office/officeart/2005/8/layout/radial5"/>
    <dgm:cxn modelId="{1EC3B446-536B-4554-8326-6CA96EEAED68}" type="presOf" srcId="{325A77FE-5FE3-4604-A13F-F2F0B4549EFB}" destId="{FD965AED-364C-42BB-8204-6E50314974B0}" srcOrd="0" destOrd="0" presId="urn:microsoft.com/office/officeart/2005/8/layout/radial5"/>
    <dgm:cxn modelId="{BC0DF61B-CE97-41AC-B6F9-9B5A67F4954D}" type="presOf" srcId="{325A77FE-5FE3-4604-A13F-F2F0B4549EFB}" destId="{55CFCBA8-B08C-43C9-A492-A562D01DC8E9}" srcOrd="1" destOrd="0" presId="urn:microsoft.com/office/officeart/2005/8/layout/radial5"/>
    <dgm:cxn modelId="{0DC13AAF-21F7-49F7-9307-74C386B4B952}" type="presOf" srcId="{2D5DB902-3450-48FB-9CC5-FAD0CA7ACEA8}" destId="{C1525C35-CA89-454E-91CA-0CDA1863B77E}" srcOrd="0" destOrd="0" presId="urn:microsoft.com/office/officeart/2005/8/layout/radial5"/>
    <dgm:cxn modelId="{8F17BF40-5358-4107-A182-D40D383BB0A4}" srcId="{860EABF5-2AB1-484F-90AC-14EA57AF403F}" destId="{27318B7D-B018-4295-B3FA-8E2A8575566E}" srcOrd="7" destOrd="0" parTransId="{70202698-A2E9-4768-AC48-D3983ABC74E1}" sibTransId="{2C0BE55A-9AAE-4BCF-8FBF-B94792AC2688}"/>
    <dgm:cxn modelId="{B11C1D57-7B5A-436A-9136-1BB1A0180306}" srcId="{860EABF5-2AB1-484F-90AC-14EA57AF403F}" destId="{D8206D2C-96EC-442E-BE80-4E6BF35B1387}" srcOrd="6" destOrd="0" parTransId="{7AD117BC-4C61-42A2-B49D-687F99F3EFCD}" sibTransId="{A01CE2B1-442C-4830-88C8-DF14A6ACFF67}"/>
    <dgm:cxn modelId="{2D60E3FA-AE8E-456E-BA27-F06E51271103}" type="presOf" srcId="{B3C4C22B-01AE-4752-A6CF-86E8EC50E579}" destId="{773C8864-C04F-434F-BB67-3C986D7D9B7E}" srcOrd="0" destOrd="0" presId="urn:microsoft.com/office/officeart/2005/8/layout/radial5"/>
    <dgm:cxn modelId="{A65E01F7-E7F7-457A-B78C-680A647D33FE}" type="presOf" srcId="{70202698-A2E9-4768-AC48-D3983ABC74E1}" destId="{9E45BE60-C5B8-4E48-8B92-65541376078F}" srcOrd="1" destOrd="0" presId="urn:microsoft.com/office/officeart/2005/8/layout/radial5"/>
    <dgm:cxn modelId="{CA752AF3-0A22-4AD7-AB60-5BB60AF0F915}" srcId="{860EABF5-2AB1-484F-90AC-14EA57AF403F}" destId="{3D15AB3E-2762-4FCA-A8E7-49F6D849AF6C}" srcOrd="1" destOrd="0" parTransId="{5D16107E-B1E8-4E7B-8EA3-BF5B6FA06C6D}" sibTransId="{D0EE8BF2-4903-416F-8B99-CD94876C23F0}"/>
    <dgm:cxn modelId="{323CC6F2-3D7D-4135-8810-2E8DE1BDE079}" type="presOf" srcId="{2077EDF7-76F4-4F62-947B-B137111570DD}" destId="{34BF792C-4A25-478C-A667-50824B6411B5}" srcOrd="0" destOrd="0" presId="urn:microsoft.com/office/officeart/2005/8/layout/radial5"/>
    <dgm:cxn modelId="{C6D8B94B-2269-494F-A9BA-D6DAC9DF062C}" type="presOf" srcId="{D8206D2C-96EC-442E-BE80-4E6BF35B1387}" destId="{1D1D4EDA-858D-4608-A399-54A230C231CD}" srcOrd="0" destOrd="0" presId="urn:microsoft.com/office/officeart/2005/8/layout/radial5"/>
    <dgm:cxn modelId="{FD35F5BE-4EED-4116-86C6-E02F91D3639F}" type="presOf" srcId="{EC11D16C-88BA-4A6D-921E-DD9E345F2BDD}" destId="{3604E248-F041-40AB-A64D-B43E2AB354DA}" srcOrd="1" destOrd="0" presId="urn:microsoft.com/office/officeart/2005/8/layout/radial5"/>
    <dgm:cxn modelId="{46D65758-A264-4768-97DE-8278D932BFF9}" type="presOf" srcId="{5D16107E-B1E8-4E7B-8EA3-BF5B6FA06C6D}" destId="{4EE12F57-A5FE-4270-813D-F8CA65D6CDDB}" srcOrd="1" destOrd="0" presId="urn:microsoft.com/office/officeart/2005/8/layout/radial5"/>
    <dgm:cxn modelId="{461A919B-25FE-48FC-A6B8-377B0CD20361}" type="presOf" srcId="{C330E2B6-C264-4827-B824-7AFFAD788544}" destId="{3A2F176E-C3FF-4EA2-8EE1-2268D86762C4}" srcOrd="0" destOrd="0" presId="urn:microsoft.com/office/officeart/2005/8/layout/radial5"/>
    <dgm:cxn modelId="{4E5EE14D-9C55-489A-B0F6-79ED1E238F03}" srcId="{FBC2E822-4831-432D-B77C-1AA102C484F5}" destId="{860EABF5-2AB1-484F-90AC-14EA57AF403F}" srcOrd="0" destOrd="0" parTransId="{0CEACABF-1936-405C-9AF7-2753997DEE87}" sibTransId="{D37D255F-20F6-401C-B2F0-70153577311D}"/>
    <dgm:cxn modelId="{5C89BB6B-C4CA-40D8-A94B-078D7C6CCDDC}" type="presOf" srcId="{EC3CFF29-FB51-4869-B7DF-3DE66D5EDAA0}" destId="{4A2936C6-0F2F-4F42-AEFA-4D797BE40B2D}" srcOrd="0" destOrd="0" presId="urn:microsoft.com/office/officeart/2005/8/layout/radial5"/>
    <dgm:cxn modelId="{31C28FF3-3038-4D1B-86DE-FED30B6F1A66}" type="presOf" srcId="{70202698-A2E9-4768-AC48-D3983ABC74E1}" destId="{8333B7D6-A3EA-4DD1-95F0-0D1FF009DDD0}" srcOrd="0" destOrd="0" presId="urn:microsoft.com/office/officeart/2005/8/layout/radial5"/>
    <dgm:cxn modelId="{189C2404-5195-4D8A-B4FB-F73CC8D933B7}" srcId="{860EABF5-2AB1-484F-90AC-14EA57AF403F}" destId="{C330E2B6-C264-4827-B824-7AFFAD788544}" srcOrd="4" destOrd="0" parTransId="{325A77FE-5FE3-4604-A13F-F2F0B4549EFB}" sibTransId="{357151B6-E8B2-4F32-8F7D-CAD7AAC9F659}"/>
    <dgm:cxn modelId="{A9A10442-F124-4E4B-AD3D-5C570080AB67}" type="presOf" srcId="{5D16107E-B1E8-4E7B-8EA3-BF5B6FA06C6D}" destId="{B4396D56-7CDB-4BAD-86D7-ED9EA9AB0074}" srcOrd="0" destOrd="0" presId="urn:microsoft.com/office/officeart/2005/8/layout/radial5"/>
    <dgm:cxn modelId="{58F13C79-3CC1-4DFD-8F48-5C7DF51A51D0}" type="presOf" srcId="{7AD117BC-4C61-42A2-B49D-687F99F3EFCD}" destId="{2626EA35-CE1C-4AB9-AC39-ABEF4DA93C14}" srcOrd="1" destOrd="0" presId="urn:microsoft.com/office/officeart/2005/8/layout/radial5"/>
    <dgm:cxn modelId="{E8F8CDA3-A6C9-4ACE-91C4-6A33E7AE3835}" type="presParOf" srcId="{520B194E-433D-4867-BD79-9116F8D0937A}" destId="{61A3B15C-78FF-4385-B657-5BCEF000FCB5}" srcOrd="0" destOrd="0" presId="urn:microsoft.com/office/officeart/2005/8/layout/radial5"/>
    <dgm:cxn modelId="{B16BA46A-BB91-4E66-9C96-CB2B5D0D2A88}" type="presParOf" srcId="{520B194E-433D-4867-BD79-9116F8D0937A}" destId="{C1525C35-CA89-454E-91CA-0CDA1863B77E}" srcOrd="1" destOrd="0" presId="urn:microsoft.com/office/officeart/2005/8/layout/radial5"/>
    <dgm:cxn modelId="{5ABFF662-DA7B-4EA1-B2C4-DB51915678F6}" type="presParOf" srcId="{C1525C35-CA89-454E-91CA-0CDA1863B77E}" destId="{123CFDF1-691C-46E6-85CB-F454F012027B}" srcOrd="0" destOrd="0" presId="urn:microsoft.com/office/officeart/2005/8/layout/radial5"/>
    <dgm:cxn modelId="{55B9198D-9E0C-4968-AE16-FFC3CD89033A}" type="presParOf" srcId="{520B194E-433D-4867-BD79-9116F8D0937A}" destId="{773C8864-C04F-434F-BB67-3C986D7D9B7E}" srcOrd="2" destOrd="0" presId="urn:microsoft.com/office/officeart/2005/8/layout/radial5"/>
    <dgm:cxn modelId="{2AAB5972-7CDD-4D0C-8F03-22897029EAA8}" type="presParOf" srcId="{520B194E-433D-4867-BD79-9116F8D0937A}" destId="{B4396D56-7CDB-4BAD-86D7-ED9EA9AB0074}" srcOrd="3" destOrd="0" presId="urn:microsoft.com/office/officeart/2005/8/layout/radial5"/>
    <dgm:cxn modelId="{C7255851-1C9F-44CA-AE6F-98F4A3ACB3E8}" type="presParOf" srcId="{B4396D56-7CDB-4BAD-86D7-ED9EA9AB0074}" destId="{4EE12F57-A5FE-4270-813D-F8CA65D6CDDB}" srcOrd="0" destOrd="0" presId="urn:microsoft.com/office/officeart/2005/8/layout/radial5"/>
    <dgm:cxn modelId="{4EF7FC85-BC9B-45DB-8AEA-294F056E16DD}" type="presParOf" srcId="{520B194E-433D-4867-BD79-9116F8D0937A}" destId="{50903C28-3B92-46AD-BBFC-3DEDB6033C31}" srcOrd="4" destOrd="0" presId="urn:microsoft.com/office/officeart/2005/8/layout/radial5"/>
    <dgm:cxn modelId="{28AAE285-2DB7-49C0-B5F5-B6F5B0FD2FFB}" type="presParOf" srcId="{520B194E-433D-4867-BD79-9116F8D0937A}" destId="{79BB13A7-44B0-47D3-97A6-1ABFEEF535D7}" srcOrd="5" destOrd="0" presId="urn:microsoft.com/office/officeart/2005/8/layout/radial5"/>
    <dgm:cxn modelId="{FAF1019C-D674-4E80-BD6C-60E612A8DF5B}" type="presParOf" srcId="{79BB13A7-44B0-47D3-97A6-1ABFEEF535D7}" destId="{3604E248-F041-40AB-A64D-B43E2AB354DA}" srcOrd="0" destOrd="0" presId="urn:microsoft.com/office/officeart/2005/8/layout/radial5"/>
    <dgm:cxn modelId="{7C11D0B2-89D9-464C-98AD-1D2DFD32A10C}" type="presParOf" srcId="{520B194E-433D-4867-BD79-9116F8D0937A}" destId="{C59B22B1-E66E-4366-8F5A-664930FFF85A}" srcOrd="6" destOrd="0" presId="urn:microsoft.com/office/officeart/2005/8/layout/radial5"/>
    <dgm:cxn modelId="{4968C3B2-FC13-46A7-BCE5-B64DA41246DE}" type="presParOf" srcId="{520B194E-433D-4867-BD79-9116F8D0937A}" destId="{F3FDD006-5C86-401C-85BE-C90A79312642}" srcOrd="7" destOrd="0" presId="urn:microsoft.com/office/officeart/2005/8/layout/radial5"/>
    <dgm:cxn modelId="{9E8D4C41-F7F9-47BE-ABE4-5A5D4BC39291}" type="presParOf" srcId="{F3FDD006-5C86-401C-85BE-C90A79312642}" destId="{7578FDC2-3B3D-477A-9DFB-63B653DA0321}" srcOrd="0" destOrd="0" presId="urn:microsoft.com/office/officeart/2005/8/layout/radial5"/>
    <dgm:cxn modelId="{B6E010B1-4E85-4581-8B86-5413727744D0}" type="presParOf" srcId="{520B194E-433D-4867-BD79-9116F8D0937A}" destId="{34BF792C-4A25-478C-A667-50824B6411B5}" srcOrd="8" destOrd="0" presId="urn:microsoft.com/office/officeart/2005/8/layout/radial5"/>
    <dgm:cxn modelId="{1ECEE8E6-F07A-4978-9256-BF358052F551}" type="presParOf" srcId="{520B194E-433D-4867-BD79-9116F8D0937A}" destId="{FD965AED-364C-42BB-8204-6E50314974B0}" srcOrd="9" destOrd="0" presId="urn:microsoft.com/office/officeart/2005/8/layout/radial5"/>
    <dgm:cxn modelId="{456F07C6-794D-4FA2-94BE-4A14265732BF}" type="presParOf" srcId="{FD965AED-364C-42BB-8204-6E50314974B0}" destId="{55CFCBA8-B08C-43C9-A492-A562D01DC8E9}" srcOrd="0" destOrd="0" presId="urn:microsoft.com/office/officeart/2005/8/layout/radial5"/>
    <dgm:cxn modelId="{0FC6B61A-D7CD-4F46-83C6-0ACDE84745C6}" type="presParOf" srcId="{520B194E-433D-4867-BD79-9116F8D0937A}" destId="{3A2F176E-C3FF-4EA2-8EE1-2268D86762C4}" srcOrd="10" destOrd="0" presId="urn:microsoft.com/office/officeart/2005/8/layout/radial5"/>
    <dgm:cxn modelId="{42309F1A-57AB-462B-9B22-9871687D12F9}" type="presParOf" srcId="{520B194E-433D-4867-BD79-9116F8D0937A}" destId="{4A2936C6-0F2F-4F42-AEFA-4D797BE40B2D}" srcOrd="11" destOrd="0" presId="urn:microsoft.com/office/officeart/2005/8/layout/radial5"/>
    <dgm:cxn modelId="{D3D4D516-7FC4-47D8-9C36-426AC87BE74C}" type="presParOf" srcId="{4A2936C6-0F2F-4F42-AEFA-4D797BE40B2D}" destId="{B468D429-58C5-47D9-B42A-9BDFA71D3F6B}" srcOrd="0" destOrd="0" presId="urn:microsoft.com/office/officeart/2005/8/layout/radial5"/>
    <dgm:cxn modelId="{AA92B848-A1E8-40ED-81CA-0553DCA48C3D}" type="presParOf" srcId="{520B194E-433D-4867-BD79-9116F8D0937A}" destId="{0301BB95-4AD3-4107-9A78-64E171CAF23F}" srcOrd="12" destOrd="0" presId="urn:microsoft.com/office/officeart/2005/8/layout/radial5"/>
    <dgm:cxn modelId="{537D95D8-9FE6-4185-BD73-8D1050257E5B}" type="presParOf" srcId="{520B194E-433D-4867-BD79-9116F8D0937A}" destId="{AA1BDF77-6AB5-4470-B515-988F1EE224E3}" srcOrd="13" destOrd="0" presId="urn:microsoft.com/office/officeart/2005/8/layout/radial5"/>
    <dgm:cxn modelId="{6C0C8566-BC33-4287-AD60-184616DAEC86}" type="presParOf" srcId="{AA1BDF77-6AB5-4470-B515-988F1EE224E3}" destId="{2626EA35-CE1C-4AB9-AC39-ABEF4DA93C14}" srcOrd="0" destOrd="0" presId="urn:microsoft.com/office/officeart/2005/8/layout/radial5"/>
    <dgm:cxn modelId="{1D51CBD0-755B-45D0-B87C-6A096F88E7BC}" type="presParOf" srcId="{520B194E-433D-4867-BD79-9116F8D0937A}" destId="{1D1D4EDA-858D-4608-A399-54A230C231CD}" srcOrd="14" destOrd="0" presId="urn:microsoft.com/office/officeart/2005/8/layout/radial5"/>
    <dgm:cxn modelId="{56830E19-7664-422A-8444-2675FA82E372}" type="presParOf" srcId="{520B194E-433D-4867-BD79-9116F8D0937A}" destId="{8333B7D6-A3EA-4DD1-95F0-0D1FF009DDD0}" srcOrd="15" destOrd="0" presId="urn:microsoft.com/office/officeart/2005/8/layout/radial5"/>
    <dgm:cxn modelId="{C9CBDE22-BF11-4B5B-9936-E5C29136F4CD}" type="presParOf" srcId="{8333B7D6-A3EA-4DD1-95F0-0D1FF009DDD0}" destId="{9E45BE60-C5B8-4E48-8B92-65541376078F}" srcOrd="0" destOrd="0" presId="urn:microsoft.com/office/officeart/2005/8/layout/radial5"/>
    <dgm:cxn modelId="{973C0D16-C990-4EE2-9822-62548E5BBEAE}" type="presParOf" srcId="{520B194E-433D-4867-BD79-9116F8D0937A}" destId="{A5093914-FA96-4E4D-AFAC-A9593946D222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B6961B-5997-4ABE-9FF4-A70633E03B8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B1D7F1-5786-4538-BECB-7612CDCBA171}">
      <dgm:prSet phldrT="[Text]"/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ইমান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077DC49-A62C-4C4E-9249-43764D53F760}" type="parTrans" cxnId="{A62DFE46-313A-4C77-B982-393F77A201F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BA5F416-F9AD-44A3-962B-D71AF1F5AA0F}" type="sibTrans" cxnId="{A62DFE46-313A-4C77-B982-393F77A201F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165E827-56D7-4752-8064-BA22D50358D0}">
      <dgm:prSet phldrT="[Text]"/>
      <dgm:spPr/>
      <dgm:t>
        <a:bodyPr/>
        <a:lstStyle/>
        <a:p>
          <a:r>
            <a:rPr lang="bn-BD" b="1" dirty="0" smtClean="0">
              <a:solidFill>
                <a:schemeClr val="tx1"/>
              </a:solidFill>
            </a:rPr>
            <a:t> আল্লাহ</a:t>
          </a:r>
          <a:endParaRPr lang="en-US" b="1" dirty="0">
            <a:solidFill>
              <a:schemeClr val="tx1"/>
            </a:solidFill>
          </a:endParaRPr>
        </a:p>
      </dgm:t>
    </dgm:pt>
    <dgm:pt modelId="{F424057F-9891-4E93-8750-AB5025D5DE55}" type="parTrans" cxnId="{1930AF5C-27AA-469F-B86B-469D672E335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39935B4-54D0-4ACE-A5A6-354CA278F89E}" type="sibTrans" cxnId="{1930AF5C-27AA-469F-B86B-469D672E335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039F701-C0B2-4E66-AD75-1EB9FDCDBE7C}">
      <dgm:prSet phldrT="[Text]"/>
      <dgm:spPr/>
      <dgm:t>
        <a:bodyPr/>
        <a:lstStyle/>
        <a:p>
          <a:r>
            <a:rPr lang="bn-BD" b="1" dirty="0" smtClean="0">
              <a:solidFill>
                <a:schemeClr val="tx1"/>
              </a:solidFill>
            </a:rPr>
            <a:t>ফেরেশতা</a:t>
          </a:r>
          <a:endParaRPr lang="en-US" b="1" dirty="0">
            <a:solidFill>
              <a:schemeClr val="tx1"/>
            </a:solidFill>
          </a:endParaRPr>
        </a:p>
      </dgm:t>
    </dgm:pt>
    <dgm:pt modelId="{F61B9385-EC42-4AB0-8250-30A718CB3CDD}" type="parTrans" cxnId="{A90AF1D5-DCF4-4FF3-8880-2B838BD1B4B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8FBAA9D-0562-43A0-8778-A8F0902F67FE}" type="sibTrans" cxnId="{A90AF1D5-DCF4-4FF3-8880-2B838BD1B4B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C897304-1383-4645-BD67-0CE05116EF39}">
      <dgm:prSet phldrT="[Text]"/>
      <dgm:spPr/>
      <dgm:t>
        <a:bodyPr/>
        <a:lstStyle/>
        <a:p>
          <a:r>
            <a:rPr lang="bn-BD" b="1" dirty="0" smtClean="0">
              <a:solidFill>
                <a:schemeClr val="tx1"/>
              </a:solidFill>
            </a:rPr>
            <a:t>কিতাব </a:t>
          </a:r>
          <a:endParaRPr lang="en-US" b="1" dirty="0">
            <a:solidFill>
              <a:schemeClr val="tx1"/>
            </a:solidFill>
          </a:endParaRPr>
        </a:p>
      </dgm:t>
    </dgm:pt>
    <dgm:pt modelId="{850F8498-F82D-4CA2-B798-961DD0780899}" type="parTrans" cxnId="{567860C7-2492-467D-935D-849E00EA9BE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30F2FFE-D84F-443F-8497-1E7A0EEBE384}" type="sibTrans" cxnId="{567860C7-2492-467D-935D-849E00EA9BE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CE2DBE5-3024-4741-90F2-2E35BB3C0CBC}">
      <dgm:prSet phldrT="[Text]"/>
      <dgm:spPr/>
      <dgm:t>
        <a:bodyPr/>
        <a:lstStyle/>
        <a:p>
          <a:r>
            <a:rPr lang="bn-BD" b="1" dirty="0" smtClean="0">
              <a:solidFill>
                <a:schemeClr val="tx1"/>
              </a:solidFill>
            </a:rPr>
            <a:t>আখিরাত</a:t>
          </a:r>
          <a:endParaRPr lang="en-US" b="1" dirty="0">
            <a:solidFill>
              <a:schemeClr val="tx1"/>
            </a:solidFill>
          </a:endParaRPr>
        </a:p>
      </dgm:t>
    </dgm:pt>
    <dgm:pt modelId="{C11AA682-6F7E-49B4-8D4D-8362EA9BAF1D}" type="parTrans" cxnId="{A84740C7-39C1-44A0-89F7-0A2DB1B1772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5A4FDF4-CDCB-48CB-B008-8B2DFE0234E7}" type="sibTrans" cxnId="{A84740C7-39C1-44A0-89F7-0A2DB1B1772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B40CB83-C568-45B3-A253-3F4B06CECB49}">
      <dgm:prSet/>
      <dgm:spPr/>
      <dgm:t>
        <a:bodyPr/>
        <a:lstStyle/>
        <a:p>
          <a:r>
            <a:rPr lang="bn-BD" b="1" dirty="0" smtClean="0">
              <a:solidFill>
                <a:schemeClr val="tx1"/>
              </a:solidFill>
            </a:rPr>
            <a:t>রাসুল</a:t>
          </a:r>
          <a:endParaRPr lang="en-US" b="1" dirty="0">
            <a:solidFill>
              <a:schemeClr val="tx1"/>
            </a:solidFill>
          </a:endParaRPr>
        </a:p>
      </dgm:t>
    </dgm:pt>
    <dgm:pt modelId="{D3B5F8DF-1DA6-4B61-953D-F397895C0EAD}" type="parTrans" cxnId="{71077D47-8294-482F-ACD3-6A0A6A7E21B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F50B5B6-E1A3-4D6B-8B51-88DC514F54B3}" type="sibTrans" cxnId="{71077D47-8294-482F-ACD3-6A0A6A7E21B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695886F-9831-4BDC-8F4D-C6D92CAB5101}">
      <dgm:prSet/>
      <dgm:spPr/>
      <dgm:t>
        <a:bodyPr/>
        <a:lstStyle/>
        <a:p>
          <a:r>
            <a:rPr lang="bn-BD" b="1" dirty="0" smtClean="0">
              <a:solidFill>
                <a:schemeClr val="tx1"/>
              </a:solidFill>
            </a:rPr>
            <a:t>তাকদির</a:t>
          </a:r>
          <a:endParaRPr lang="en-US" b="1" dirty="0">
            <a:solidFill>
              <a:schemeClr val="tx1"/>
            </a:solidFill>
          </a:endParaRPr>
        </a:p>
      </dgm:t>
    </dgm:pt>
    <dgm:pt modelId="{53FCF64B-EFFF-4433-BBD3-56208703E68C}" type="parTrans" cxnId="{813A89B8-4596-4324-A41F-85924E4DBDB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401443B-8D14-4D57-B2B1-F443A8DE3794}" type="sibTrans" cxnId="{813A89B8-4596-4324-A41F-85924E4DBDB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17FB2A6-E32F-442C-80B1-BAAA1B369827}">
      <dgm:prSet/>
      <dgm:spPr/>
      <dgm:t>
        <a:bodyPr/>
        <a:lstStyle/>
        <a:p>
          <a:r>
            <a:rPr lang="bn-BD" b="1" dirty="0" smtClean="0">
              <a:solidFill>
                <a:schemeClr val="tx1"/>
              </a:solidFill>
            </a:rPr>
            <a:t>কিয়ামত</a:t>
          </a:r>
          <a:endParaRPr lang="en-US" b="1" dirty="0">
            <a:solidFill>
              <a:schemeClr val="tx1"/>
            </a:solidFill>
          </a:endParaRPr>
        </a:p>
      </dgm:t>
    </dgm:pt>
    <dgm:pt modelId="{061F39B4-C8E6-4832-81EA-58B9347CEDD3}" type="parTrans" cxnId="{82416988-DD39-48FF-9B0F-0F5A21D8249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D4A3B3C-1080-49CE-A0C6-5CECDB3227C1}" type="sibTrans" cxnId="{82416988-DD39-48FF-9B0F-0F5A21D8249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FCB0D0E-E799-44F2-BEC9-11F6C867A8E4}" type="pres">
      <dgm:prSet presAssocID="{9FB6961B-5997-4ABE-9FF4-A70633E03B8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1CE79F-5277-4803-81BE-643FFD237D1C}" type="pres">
      <dgm:prSet presAssocID="{B6B1D7F1-5786-4538-BECB-7612CDCBA171}" presName="centerShape" presStyleLbl="node0" presStyleIdx="0" presStyleCnt="1" custScaleX="119322" custScaleY="118870"/>
      <dgm:spPr/>
      <dgm:t>
        <a:bodyPr/>
        <a:lstStyle/>
        <a:p>
          <a:endParaRPr lang="en-US"/>
        </a:p>
      </dgm:t>
    </dgm:pt>
    <dgm:pt modelId="{FFCFFA39-C835-4D40-9D62-8D78B26B0BB5}" type="pres">
      <dgm:prSet presAssocID="{F424057F-9891-4E93-8750-AB5025D5DE55}" presName="Name9" presStyleLbl="parChTrans1D2" presStyleIdx="0" presStyleCnt="7"/>
      <dgm:spPr/>
      <dgm:t>
        <a:bodyPr/>
        <a:lstStyle/>
        <a:p>
          <a:endParaRPr lang="en-US"/>
        </a:p>
      </dgm:t>
    </dgm:pt>
    <dgm:pt modelId="{0C832FAB-6CB2-49AD-972D-A76E26929EC3}" type="pres">
      <dgm:prSet presAssocID="{F424057F-9891-4E93-8750-AB5025D5DE55}" presName="connTx" presStyleLbl="parChTrans1D2" presStyleIdx="0" presStyleCnt="7"/>
      <dgm:spPr/>
      <dgm:t>
        <a:bodyPr/>
        <a:lstStyle/>
        <a:p>
          <a:endParaRPr lang="en-US"/>
        </a:p>
      </dgm:t>
    </dgm:pt>
    <dgm:pt modelId="{F32EF6CE-4794-405A-8D60-869DFF06E488}" type="pres">
      <dgm:prSet presAssocID="{9165E827-56D7-4752-8064-BA22D50358D0}" presName="node" presStyleLbl="node1" presStyleIdx="0" presStyleCnt="7" custScaleX="134920" custScaleY="123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0C2D9-6423-49B7-9B09-EC2687EFC22F}" type="pres">
      <dgm:prSet presAssocID="{F61B9385-EC42-4AB0-8250-30A718CB3CDD}" presName="Name9" presStyleLbl="parChTrans1D2" presStyleIdx="1" presStyleCnt="7"/>
      <dgm:spPr/>
      <dgm:t>
        <a:bodyPr/>
        <a:lstStyle/>
        <a:p>
          <a:endParaRPr lang="en-US"/>
        </a:p>
      </dgm:t>
    </dgm:pt>
    <dgm:pt modelId="{70F928EE-9062-4A45-8008-140A0F948B69}" type="pres">
      <dgm:prSet presAssocID="{F61B9385-EC42-4AB0-8250-30A718CB3CDD}" presName="connTx" presStyleLbl="parChTrans1D2" presStyleIdx="1" presStyleCnt="7"/>
      <dgm:spPr/>
      <dgm:t>
        <a:bodyPr/>
        <a:lstStyle/>
        <a:p>
          <a:endParaRPr lang="en-US"/>
        </a:p>
      </dgm:t>
    </dgm:pt>
    <dgm:pt modelId="{B61F1C8E-3F94-48EC-B3DC-1B1DD59A0EA7}" type="pres">
      <dgm:prSet presAssocID="{F039F701-C0B2-4E66-AD75-1EB9FDCDBE7C}" presName="node" presStyleLbl="node1" presStyleIdx="1" presStyleCnt="7" custScaleX="134920" custScaleY="123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04CAE-BCE0-4617-9F69-E7A28EA10973}" type="pres">
      <dgm:prSet presAssocID="{850F8498-F82D-4CA2-B798-961DD0780899}" presName="Name9" presStyleLbl="parChTrans1D2" presStyleIdx="2" presStyleCnt="7"/>
      <dgm:spPr/>
      <dgm:t>
        <a:bodyPr/>
        <a:lstStyle/>
        <a:p>
          <a:endParaRPr lang="en-US"/>
        </a:p>
      </dgm:t>
    </dgm:pt>
    <dgm:pt modelId="{AEEB4167-5E6F-4B10-923C-0FF85FC8AB2C}" type="pres">
      <dgm:prSet presAssocID="{850F8498-F82D-4CA2-B798-961DD0780899}" presName="connTx" presStyleLbl="parChTrans1D2" presStyleIdx="2" presStyleCnt="7"/>
      <dgm:spPr/>
      <dgm:t>
        <a:bodyPr/>
        <a:lstStyle/>
        <a:p>
          <a:endParaRPr lang="en-US"/>
        </a:p>
      </dgm:t>
    </dgm:pt>
    <dgm:pt modelId="{ED1B7A90-4FAA-4517-8B7F-A767EDEF4CA4}" type="pres">
      <dgm:prSet presAssocID="{2C897304-1383-4645-BD67-0CE05116EF39}" presName="node" presStyleLbl="node1" presStyleIdx="2" presStyleCnt="7" custScaleX="134920" custScaleY="123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CF8EDE-1B60-4CF6-9E0C-BA7B3A0E34F8}" type="pres">
      <dgm:prSet presAssocID="{D3B5F8DF-1DA6-4B61-953D-F397895C0EAD}" presName="Name9" presStyleLbl="parChTrans1D2" presStyleIdx="3" presStyleCnt="7"/>
      <dgm:spPr/>
      <dgm:t>
        <a:bodyPr/>
        <a:lstStyle/>
        <a:p>
          <a:endParaRPr lang="en-US"/>
        </a:p>
      </dgm:t>
    </dgm:pt>
    <dgm:pt modelId="{73E450A9-F994-4D20-98A9-4ECAC4154CEB}" type="pres">
      <dgm:prSet presAssocID="{D3B5F8DF-1DA6-4B61-953D-F397895C0EAD}" presName="connTx" presStyleLbl="parChTrans1D2" presStyleIdx="3" presStyleCnt="7"/>
      <dgm:spPr/>
      <dgm:t>
        <a:bodyPr/>
        <a:lstStyle/>
        <a:p>
          <a:endParaRPr lang="en-US"/>
        </a:p>
      </dgm:t>
    </dgm:pt>
    <dgm:pt modelId="{66A39F31-12C8-4F5F-8DA5-E5CC791B9A4C}" type="pres">
      <dgm:prSet presAssocID="{2B40CB83-C568-45B3-A253-3F4B06CECB49}" presName="node" presStyleLbl="node1" presStyleIdx="3" presStyleCnt="7" custScaleX="134920" custScaleY="123446" custRadScaleRad="101288" custRadScaleInc="-5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90564-4082-40B0-9E13-770C3209AC89}" type="pres">
      <dgm:prSet presAssocID="{C11AA682-6F7E-49B4-8D4D-8362EA9BAF1D}" presName="Name9" presStyleLbl="parChTrans1D2" presStyleIdx="4" presStyleCnt="7"/>
      <dgm:spPr/>
      <dgm:t>
        <a:bodyPr/>
        <a:lstStyle/>
        <a:p>
          <a:endParaRPr lang="en-US"/>
        </a:p>
      </dgm:t>
    </dgm:pt>
    <dgm:pt modelId="{23B33085-D009-4583-961A-A3547C509A5D}" type="pres">
      <dgm:prSet presAssocID="{C11AA682-6F7E-49B4-8D4D-8362EA9BAF1D}" presName="connTx" presStyleLbl="parChTrans1D2" presStyleIdx="4" presStyleCnt="7"/>
      <dgm:spPr/>
      <dgm:t>
        <a:bodyPr/>
        <a:lstStyle/>
        <a:p>
          <a:endParaRPr lang="en-US"/>
        </a:p>
      </dgm:t>
    </dgm:pt>
    <dgm:pt modelId="{C13863E2-FBE6-4288-BF64-6D47873FA6FC}" type="pres">
      <dgm:prSet presAssocID="{BCE2DBE5-3024-4741-90F2-2E35BB3C0CBC}" presName="node" presStyleLbl="node1" presStyleIdx="4" presStyleCnt="7" custScaleX="143286" custScaleY="126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4A7CE-C53E-4145-A721-CAF5B10B77AC}" type="pres">
      <dgm:prSet presAssocID="{53FCF64B-EFFF-4433-BBD3-56208703E68C}" presName="Name9" presStyleLbl="parChTrans1D2" presStyleIdx="5" presStyleCnt="7"/>
      <dgm:spPr/>
      <dgm:t>
        <a:bodyPr/>
        <a:lstStyle/>
        <a:p>
          <a:endParaRPr lang="en-US"/>
        </a:p>
      </dgm:t>
    </dgm:pt>
    <dgm:pt modelId="{1E649C81-7F96-4E62-9B2F-14F8BC9C88A3}" type="pres">
      <dgm:prSet presAssocID="{53FCF64B-EFFF-4433-BBD3-56208703E68C}" presName="connTx" presStyleLbl="parChTrans1D2" presStyleIdx="5" presStyleCnt="7"/>
      <dgm:spPr/>
      <dgm:t>
        <a:bodyPr/>
        <a:lstStyle/>
        <a:p>
          <a:endParaRPr lang="en-US"/>
        </a:p>
      </dgm:t>
    </dgm:pt>
    <dgm:pt modelId="{DA617D75-AF5E-4D90-AB96-F667916EC985}" type="pres">
      <dgm:prSet presAssocID="{5695886F-9831-4BDC-8F4D-C6D92CAB5101}" presName="node" presStyleLbl="node1" presStyleIdx="5" presStyleCnt="7" custScaleX="134920" custScaleY="123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A905B-2190-47C8-A84B-D972E076A55F}" type="pres">
      <dgm:prSet presAssocID="{061F39B4-C8E6-4832-81EA-58B9347CEDD3}" presName="Name9" presStyleLbl="parChTrans1D2" presStyleIdx="6" presStyleCnt="7"/>
      <dgm:spPr/>
      <dgm:t>
        <a:bodyPr/>
        <a:lstStyle/>
        <a:p>
          <a:endParaRPr lang="en-US"/>
        </a:p>
      </dgm:t>
    </dgm:pt>
    <dgm:pt modelId="{596D9281-4C22-4FE2-BCC0-74FC2C8ACF5F}" type="pres">
      <dgm:prSet presAssocID="{061F39B4-C8E6-4832-81EA-58B9347CEDD3}" presName="connTx" presStyleLbl="parChTrans1D2" presStyleIdx="6" presStyleCnt="7"/>
      <dgm:spPr/>
      <dgm:t>
        <a:bodyPr/>
        <a:lstStyle/>
        <a:p>
          <a:endParaRPr lang="en-US"/>
        </a:p>
      </dgm:t>
    </dgm:pt>
    <dgm:pt modelId="{AA03735E-9D83-43A3-9BD7-D6C3F84565AC}" type="pres">
      <dgm:prSet presAssocID="{A17FB2A6-E32F-442C-80B1-BAAA1B369827}" presName="node" presStyleLbl="node1" presStyleIdx="6" presStyleCnt="7" custScaleX="134920" custScaleY="123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9ADD68-61B7-439E-96D0-89FC565EB939}" type="presOf" srcId="{850F8498-F82D-4CA2-B798-961DD0780899}" destId="{B9404CAE-BCE0-4617-9F69-E7A28EA10973}" srcOrd="0" destOrd="0" presId="urn:microsoft.com/office/officeart/2005/8/layout/radial1"/>
    <dgm:cxn modelId="{E04C1432-2D59-42FF-8689-1306B7CC29F0}" type="presOf" srcId="{A17FB2A6-E32F-442C-80B1-BAAA1B369827}" destId="{AA03735E-9D83-43A3-9BD7-D6C3F84565AC}" srcOrd="0" destOrd="0" presId="urn:microsoft.com/office/officeart/2005/8/layout/radial1"/>
    <dgm:cxn modelId="{4A22977A-6990-4C4F-8C87-FF36C55F3A8B}" type="presOf" srcId="{53FCF64B-EFFF-4433-BBD3-56208703E68C}" destId="{1E649C81-7F96-4E62-9B2F-14F8BC9C88A3}" srcOrd="1" destOrd="0" presId="urn:microsoft.com/office/officeart/2005/8/layout/radial1"/>
    <dgm:cxn modelId="{1930AF5C-27AA-469F-B86B-469D672E335D}" srcId="{B6B1D7F1-5786-4538-BECB-7612CDCBA171}" destId="{9165E827-56D7-4752-8064-BA22D50358D0}" srcOrd="0" destOrd="0" parTransId="{F424057F-9891-4E93-8750-AB5025D5DE55}" sibTransId="{639935B4-54D0-4ACE-A5A6-354CA278F89E}"/>
    <dgm:cxn modelId="{A62DFE46-313A-4C77-B982-393F77A201F0}" srcId="{9FB6961B-5997-4ABE-9FF4-A70633E03B85}" destId="{B6B1D7F1-5786-4538-BECB-7612CDCBA171}" srcOrd="0" destOrd="0" parTransId="{E077DC49-A62C-4C4E-9249-43764D53F760}" sibTransId="{BBA5F416-F9AD-44A3-962B-D71AF1F5AA0F}"/>
    <dgm:cxn modelId="{900A1777-136B-40AD-890C-AAB2C332CAE5}" type="presOf" srcId="{F61B9385-EC42-4AB0-8250-30A718CB3CDD}" destId="{4A10C2D9-6423-49B7-9B09-EC2687EFC22F}" srcOrd="0" destOrd="0" presId="urn:microsoft.com/office/officeart/2005/8/layout/radial1"/>
    <dgm:cxn modelId="{2979B868-ABB3-4FDF-8D0B-7EE3DEE5873E}" type="presOf" srcId="{53FCF64B-EFFF-4433-BBD3-56208703E68C}" destId="{07A4A7CE-C53E-4145-A721-CAF5B10B77AC}" srcOrd="0" destOrd="0" presId="urn:microsoft.com/office/officeart/2005/8/layout/radial1"/>
    <dgm:cxn modelId="{DB56A207-1422-4E08-87AE-4407AD71422D}" type="presOf" srcId="{9FB6961B-5997-4ABE-9FF4-A70633E03B85}" destId="{EFCB0D0E-E799-44F2-BEC9-11F6C867A8E4}" srcOrd="0" destOrd="0" presId="urn:microsoft.com/office/officeart/2005/8/layout/radial1"/>
    <dgm:cxn modelId="{61EF531A-1FC6-4A9A-B9DC-AC04C50A7B3E}" type="presOf" srcId="{F61B9385-EC42-4AB0-8250-30A718CB3CDD}" destId="{70F928EE-9062-4A45-8008-140A0F948B69}" srcOrd="1" destOrd="0" presId="urn:microsoft.com/office/officeart/2005/8/layout/radial1"/>
    <dgm:cxn modelId="{C648B0A0-3888-4E39-B43B-2F77BE4C568A}" type="presOf" srcId="{D3B5F8DF-1DA6-4B61-953D-F397895C0EAD}" destId="{73E450A9-F994-4D20-98A9-4ECAC4154CEB}" srcOrd="1" destOrd="0" presId="urn:microsoft.com/office/officeart/2005/8/layout/radial1"/>
    <dgm:cxn modelId="{7807A634-3044-4B5C-AEE7-244AE175DF2D}" type="presOf" srcId="{C11AA682-6F7E-49B4-8D4D-8362EA9BAF1D}" destId="{D0E90564-4082-40B0-9E13-770C3209AC89}" srcOrd="0" destOrd="0" presId="urn:microsoft.com/office/officeart/2005/8/layout/radial1"/>
    <dgm:cxn modelId="{98DE7BB1-00CD-44FF-9580-0ECE33580E00}" type="presOf" srcId="{5695886F-9831-4BDC-8F4D-C6D92CAB5101}" destId="{DA617D75-AF5E-4D90-AB96-F667916EC985}" srcOrd="0" destOrd="0" presId="urn:microsoft.com/office/officeart/2005/8/layout/radial1"/>
    <dgm:cxn modelId="{84146B81-F9F5-4FC0-A8F3-28A135FA7491}" type="presOf" srcId="{F039F701-C0B2-4E66-AD75-1EB9FDCDBE7C}" destId="{B61F1C8E-3F94-48EC-B3DC-1B1DD59A0EA7}" srcOrd="0" destOrd="0" presId="urn:microsoft.com/office/officeart/2005/8/layout/radial1"/>
    <dgm:cxn modelId="{3109093F-2A7C-4D1D-8510-F1697DA00623}" type="presOf" srcId="{BCE2DBE5-3024-4741-90F2-2E35BB3C0CBC}" destId="{C13863E2-FBE6-4288-BF64-6D47873FA6FC}" srcOrd="0" destOrd="0" presId="urn:microsoft.com/office/officeart/2005/8/layout/radial1"/>
    <dgm:cxn modelId="{A90AF1D5-DCF4-4FF3-8880-2B838BD1B4BA}" srcId="{B6B1D7F1-5786-4538-BECB-7612CDCBA171}" destId="{F039F701-C0B2-4E66-AD75-1EB9FDCDBE7C}" srcOrd="1" destOrd="0" parTransId="{F61B9385-EC42-4AB0-8250-30A718CB3CDD}" sibTransId="{58FBAA9D-0562-43A0-8778-A8F0902F67FE}"/>
    <dgm:cxn modelId="{FBC77080-1B8C-4B35-AFB2-BFBB03EB5904}" type="presOf" srcId="{2C897304-1383-4645-BD67-0CE05116EF39}" destId="{ED1B7A90-4FAA-4517-8B7F-A767EDEF4CA4}" srcOrd="0" destOrd="0" presId="urn:microsoft.com/office/officeart/2005/8/layout/radial1"/>
    <dgm:cxn modelId="{61DBC614-0848-40F4-981A-A612769CD589}" type="presOf" srcId="{2B40CB83-C568-45B3-A253-3F4B06CECB49}" destId="{66A39F31-12C8-4F5F-8DA5-E5CC791B9A4C}" srcOrd="0" destOrd="0" presId="urn:microsoft.com/office/officeart/2005/8/layout/radial1"/>
    <dgm:cxn modelId="{33193086-1FBB-4926-9AB8-79E7A73E2A96}" type="presOf" srcId="{D3B5F8DF-1DA6-4B61-953D-F397895C0EAD}" destId="{E2CF8EDE-1B60-4CF6-9E0C-BA7B3A0E34F8}" srcOrd="0" destOrd="0" presId="urn:microsoft.com/office/officeart/2005/8/layout/radial1"/>
    <dgm:cxn modelId="{26AB49FF-ADB6-4A3F-9EEE-24DEE377BE8C}" type="presOf" srcId="{061F39B4-C8E6-4832-81EA-58B9347CEDD3}" destId="{596D9281-4C22-4FE2-BCC0-74FC2C8ACF5F}" srcOrd="1" destOrd="0" presId="urn:microsoft.com/office/officeart/2005/8/layout/radial1"/>
    <dgm:cxn modelId="{813A89B8-4596-4324-A41F-85924E4DBDBB}" srcId="{B6B1D7F1-5786-4538-BECB-7612CDCBA171}" destId="{5695886F-9831-4BDC-8F4D-C6D92CAB5101}" srcOrd="5" destOrd="0" parTransId="{53FCF64B-EFFF-4433-BBD3-56208703E68C}" sibTransId="{8401443B-8D14-4D57-B2B1-F443A8DE3794}"/>
    <dgm:cxn modelId="{152612B4-FAE9-4FB7-BAE1-2DCD2EF1EACC}" type="presOf" srcId="{C11AA682-6F7E-49B4-8D4D-8362EA9BAF1D}" destId="{23B33085-D009-4583-961A-A3547C509A5D}" srcOrd="1" destOrd="0" presId="urn:microsoft.com/office/officeart/2005/8/layout/radial1"/>
    <dgm:cxn modelId="{78A51855-8B7B-4FAA-BF2C-D9A01E9D1868}" type="presOf" srcId="{061F39B4-C8E6-4832-81EA-58B9347CEDD3}" destId="{EA2A905B-2190-47C8-A84B-D972E076A55F}" srcOrd="0" destOrd="0" presId="urn:microsoft.com/office/officeart/2005/8/layout/radial1"/>
    <dgm:cxn modelId="{C0C97D04-BFD1-4080-B5FF-B65F6148F82F}" type="presOf" srcId="{F424057F-9891-4E93-8750-AB5025D5DE55}" destId="{FFCFFA39-C835-4D40-9D62-8D78B26B0BB5}" srcOrd="0" destOrd="0" presId="urn:microsoft.com/office/officeart/2005/8/layout/radial1"/>
    <dgm:cxn modelId="{A84740C7-39C1-44A0-89F7-0A2DB1B17721}" srcId="{B6B1D7F1-5786-4538-BECB-7612CDCBA171}" destId="{BCE2DBE5-3024-4741-90F2-2E35BB3C0CBC}" srcOrd="4" destOrd="0" parTransId="{C11AA682-6F7E-49B4-8D4D-8362EA9BAF1D}" sibTransId="{75A4FDF4-CDCB-48CB-B008-8B2DFE0234E7}"/>
    <dgm:cxn modelId="{567860C7-2492-467D-935D-849E00EA9BE1}" srcId="{B6B1D7F1-5786-4538-BECB-7612CDCBA171}" destId="{2C897304-1383-4645-BD67-0CE05116EF39}" srcOrd="2" destOrd="0" parTransId="{850F8498-F82D-4CA2-B798-961DD0780899}" sibTransId="{930F2FFE-D84F-443F-8497-1E7A0EEBE384}"/>
    <dgm:cxn modelId="{59CFFC9E-3589-4258-A674-2D603F2A5602}" type="presOf" srcId="{F424057F-9891-4E93-8750-AB5025D5DE55}" destId="{0C832FAB-6CB2-49AD-972D-A76E26929EC3}" srcOrd="1" destOrd="0" presId="urn:microsoft.com/office/officeart/2005/8/layout/radial1"/>
    <dgm:cxn modelId="{5A2A003F-85FE-4B87-9773-99612364289F}" type="presOf" srcId="{B6B1D7F1-5786-4538-BECB-7612CDCBA171}" destId="{331CE79F-5277-4803-81BE-643FFD237D1C}" srcOrd="0" destOrd="0" presId="urn:microsoft.com/office/officeart/2005/8/layout/radial1"/>
    <dgm:cxn modelId="{71077D47-8294-482F-ACD3-6A0A6A7E21B0}" srcId="{B6B1D7F1-5786-4538-BECB-7612CDCBA171}" destId="{2B40CB83-C568-45B3-A253-3F4B06CECB49}" srcOrd="3" destOrd="0" parTransId="{D3B5F8DF-1DA6-4B61-953D-F397895C0EAD}" sibTransId="{0F50B5B6-E1A3-4D6B-8B51-88DC514F54B3}"/>
    <dgm:cxn modelId="{00595769-BCD5-43F8-96E8-4D5B348C701B}" type="presOf" srcId="{9165E827-56D7-4752-8064-BA22D50358D0}" destId="{F32EF6CE-4794-405A-8D60-869DFF06E488}" srcOrd="0" destOrd="0" presId="urn:microsoft.com/office/officeart/2005/8/layout/radial1"/>
    <dgm:cxn modelId="{82416988-DD39-48FF-9B0F-0F5A21D82497}" srcId="{B6B1D7F1-5786-4538-BECB-7612CDCBA171}" destId="{A17FB2A6-E32F-442C-80B1-BAAA1B369827}" srcOrd="6" destOrd="0" parTransId="{061F39B4-C8E6-4832-81EA-58B9347CEDD3}" sibTransId="{9D4A3B3C-1080-49CE-A0C6-5CECDB3227C1}"/>
    <dgm:cxn modelId="{4DADE7C7-0808-4611-B753-D523B9B8A240}" type="presOf" srcId="{850F8498-F82D-4CA2-B798-961DD0780899}" destId="{AEEB4167-5E6F-4B10-923C-0FF85FC8AB2C}" srcOrd="1" destOrd="0" presId="urn:microsoft.com/office/officeart/2005/8/layout/radial1"/>
    <dgm:cxn modelId="{FE656085-9C58-4F79-B1AF-A5482E2D58BF}" type="presParOf" srcId="{EFCB0D0E-E799-44F2-BEC9-11F6C867A8E4}" destId="{331CE79F-5277-4803-81BE-643FFD237D1C}" srcOrd="0" destOrd="0" presId="urn:microsoft.com/office/officeart/2005/8/layout/radial1"/>
    <dgm:cxn modelId="{3D17B3BE-9256-40B3-9DA9-12B3FE2C02EC}" type="presParOf" srcId="{EFCB0D0E-E799-44F2-BEC9-11F6C867A8E4}" destId="{FFCFFA39-C835-4D40-9D62-8D78B26B0BB5}" srcOrd="1" destOrd="0" presId="urn:microsoft.com/office/officeart/2005/8/layout/radial1"/>
    <dgm:cxn modelId="{CA8514F6-DDB2-4BCA-A3AB-01D51EEA406F}" type="presParOf" srcId="{FFCFFA39-C835-4D40-9D62-8D78B26B0BB5}" destId="{0C832FAB-6CB2-49AD-972D-A76E26929EC3}" srcOrd="0" destOrd="0" presId="urn:microsoft.com/office/officeart/2005/8/layout/radial1"/>
    <dgm:cxn modelId="{45A58EFB-3321-4F8C-84F6-83D16BECA074}" type="presParOf" srcId="{EFCB0D0E-E799-44F2-BEC9-11F6C867A8E4}" destId="{F32EF6CE-4794-405A-8D60-869DFF06E488}" srcOrd="2" destOrd="0" presId="urn:microsoft.com/office/officeart/2005/8/layout/radial1"/>
    <dgm:cxn modelId="{BE50B291-D7DA-4C9B-BDAF-8C8A93F08D2D}" type="presParOf" srcId="{EFCB0D0E-E799-44F2-BEC9-11F6C867A8E4}" destId="{4A10C2D9-6423-49B7-9B09-EC2687EFC22F}" srcOrd="3" destOrd="0" presId="urn:microsoft.com/office/officeart/2005/8/layout/radial1"/>
    <dgm:cxn modelId="{48525950-681B-4B8C-837E-A4F944B9A290}" type="presParOf" srcId="{4A10C2D9-6423-49B7-9B09-EC2687EFC22F}" destId="{70F928EE-9062-4A45-8008-140A0F948B69}" srcOrd="0" destOrd="0" presId="urn:microsoft.com/office/officeart/2005/8/layout/radial1"/>
    <dgm:cxn modelId="{2A52074B-5B21-4055-8831-BBE12F7D0C35}" type="presParOf" srcId="{EFCB0D0E-E799-44F2-BEC9-11F6C867A8E4}" destId="{B61F1C8E-3F94-48EC-B3DC-1B1DD59A0EA7}" srcOrd="4" destOrd="0" presId="urn:microsoft.com/office/officeart/2005/8/layout/radial1"/>
    <dgm:cxn modelId="{5A04B3E4-3F40-45F8-8B9E-0798C76463CC}" type="presParOf" srcId="{EFCB0D0E-E799-44F2-BEC9-11F6C867A8E4}" destId="{B9404CAE-BCE0-4617-9F69-E7A28EA10973}" srcOrd="5" destOrd="0" presId="urn:microsoft.com/office/officeart/2005/8/layout/radial1"/>
    <dgm:cxn modelId="{36CD7BA0-B248-4691-9B0B-739317995ABE}" type="presParOf" srcId="{B9404CAE-BCE0-4617-9F69-E7A28EA10973}" destId="{AEEB4167-5E6F-4B10-923C-0FF85FC8AB2C}" srcOrd="0" destOrd="0" presId="urn:microsoft.com/office/officeart/2005/8/layout/radial1"/>
    <dgm:cxn modelId="{175E5E02-1667-4928-9928-C9404FE75CE9}" type="presParOf" srcId="{EFCB0D0E-E799-44F2-BEC9-11F6C867A8E4}" destId="{ED1B7A90-4FAA-4517-8B7F-A767EDEF4CA4}" srcOrd="6" destOrd="0" presId="urn:microsoft.com/office/officeart/2005/8/layout/radial1"/>
    <dgm:cxn modelId="{7674B783-4764-4604-B712-2C1E8265C01E}" type="presParOf" srcId="{EFCB0D0E-E799-44F2-BEC9-11F6C867A8E4}" destId="{E2CF8EDE-1B60-4CF6-9E0C-BA7B3A0E34F8}" srcOrd="7" destOrd="0" presId="urn:microsoft.com/office/officeart/2005/8/layout/radial1"/>
    <dgm:cxn modelId="{8D957E54-DE14-4F0C-BCAC-D28ED9B01057}" type="presParOf" srcId="{E2CF8EDE-1B60-4CF6-9E0C-BA7B3A0E34F8}" destId="{73E450A9-F994-4D20-98A9-4ECAC4154CEB}" srcOrd="0" destOrd="0" presId="urn:microsoft.com/office/officeart/2005/8/layout/radial1"/>
    <dgm:cxn modelId="{015A8F16-E9A6-4D69-BCB9-C9C4C3722A7E}" type="presParOf" srcId="{EFCB0D0E-E799-44F2-BEC9-11F6C867A8E4}" destId="{66A39F31-12C8-4F5F-8DA5-E5CC791B9A4C}" srcOrd="8" destOrd="0" presId="urn:microsoft.com/office/officeart/2005/8/layout/radial1"/>
    <dgm:cxn modelId="{6C3E2B87-ED21-4E64-A2AD-44DFA5E3A585}" type="presParOf" srcId="{EFCB0D0E-E799-44F2-BEC9-11F6C867A8E4}" destId="{D0E90564-4082-40B0-9E13-770C3209AC89}" srcOrd="9" destOrd="0" presId="urn:microsoft.com/office/officeart/2005/8/layout/radial1"/>
    <dgm:cxn modelId="{614496E5-389D-40C5-93CE-4FEC30B48193}" type="presParOf" srcId="{D0E90564-4082-40B0-9E13-770C3209AC89}" destId="{23B33085-D009-4583-961A-A3547C509A5D}" srcOrd="0" destOrd="0" presId="urn:microsoft.com/office/officeart/2005/8/layout/radial1"/>
    <dgm:cxn modelId="{094CFAFC-E9E8-4607-8292-7F1991B70BAC}" type="presParOf" srcId="{EFCB0D0E-E799-44F2-BEC9-11F6C867A8E4}" destId="{C13863E2-FBE6-4288-BF64-6D47873FA6FC}" srcOrd="10" destOrd="0" presId="urn:microsoft.com/office/officeart/2005/8/layout/radial1"/>
    <dgm:cxn modelId="{D9310DBD-5F7E-49C6-BFCC-B4D2EE149828}" type="presParOf" srcId="{EFCB0D0E-E799-44F2-BEC9-11F6C867A8E4}" destId="{07A4A7CE-C53E-4145-A721-CAF5B10B77AC}" srcOrd="11" destOrd="0" presId="urn:microsoft.com/office/officeart/2005/8/layout/radial1"/>
    <dgm:cxn modelId="{95916982-23A3-48FD-AB56-40122F543D20}" type="presParOf" srcId="{07A4A7CE-C53E-4145-A721-CAF5B10B77AC}" destId="{1E649C81-7F96-4E62-9B2F-14F8BC9C88A3}" srcOrd="0" destOrd="0" presId="urn:microsoft.com/office/officeart/2005/8/layout/radial1"/>
    <dgm:cxn modelId="{AF138DDB-1AEF-49D5-98B9-26AD7D5A43D8}" type="presParOf" srcId="{EFCB0D0E-E799-44F2-BEC9-11F6C867A8E4}" destId="{DA617D75-AF5E-4D90-AB96-F667916EC985}" srcOrd="12" destOrd="0" presId="urn:microsoft.com/office/officeart/2005/8/layout/radial1"/>
    <dgm:cxn modelId="{4BF75E9F-24D4-4058-9372-7C7D480168AF}" type="presParOf" srcId="{EFCB0D0E-E799-44F2-BEC9-11F6C867A8E4}" destId="{EA2A905B-2190-47C8-A84B-D972E076A55F}" srcOrd="13" destOrd="0" presId="urn:microsoft.com/office/officeart/2005/8/layout/radial1"/>
    <dgm:cxn modelId="{58867A29-FD77-4C41-AAAB-4DE583B04C91}" type="presParOf" srcId="{EA2A905B-2190-47C8-A84B-D972E076A55F}" destId="{596D9281-4C22-4FE2-BCC0-74FC2C8ACF5F}" srcOrd="0" destOrd="0" presId="urn:microsoft.com/office/officeart/2005/8/layout/radial1"/>
    <dgm:cxn modelId="{2AE427BA-066A-4355-9771-BF4E29D8338F}" type="presParOf" srcId="{EFCB0D0E-E799-44F2-BEC9-11F6C867A8E4}" destId="{AA03735E-9D83-43A3-9BD7-D6C3F84565AC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3B15C-78FF-4385-B657-5BCEF000FCB5}">
      <dsp:nvSpPr>
        <dsp:cNvPr id="0" name=""/>
        <dsp:cNvSpPr/>
      </dsp:nvSpPr>
      <dsp:spPr>
        <a:xfrm>
          <a:off x="3467524" y="2118743"/>
          <a:ext cx="1660311" cy="15046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ইসলাম</a:t>
          </a:r>
          <a:endParaRPr lang="en-US" sz="3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710671" y="2339088"/>
        <a:ext cx="1174017" cy="1063917"/>
      </dsp:txXfrm>
    </dsp:sp>
    <dsp:sp modelId="{C1525C35-CA89-454E-91CA-0CDA1863B77E}">
      <dsp:nvSpPr>
        <dsp:cNvPr id="0" name=""/>
        <dsp:cNvSpPr/>
      </dsp:nvSpPr>
      <dsp:spPr>
        <a:xfrm rot="16200000">
          <a:off x="4113076" y="1534732"/>
          <a:ext cx="369207" cy="492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>
            <a:solidFill>
              <a:schemeClr val="tx1"/>
            </a:solidFill>
          </a:endParaRPr>
        </a:p>
      </dsp:txBody>
      <dsp:txXfrm>
        <a:off x="4168457" y="1688573"/>
        <a:ext cx="258445" cy="295382"/>
      </dsp:txXfrm>
    </dsp:sp>
    <dsp:sp modelId="{773C8864-C04F-434F-BB67-3C986D7D9B7E}">
      <dsp:nvSpPr>
        <dsp:cNvPr id="0" name=""/>
        <dsp:cNvSpPr/>
      </dsp:nvSpPr>
      <dsp:spPr>
        <a:xfrm>
          <a:off x="3458325" y="-112950"/>
          <a:ext cx="1678709" cy="153507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তাওহিদ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3704166" y="111857"/>
        <a:ext cx="1187027" cy="1085462"/>
      </dsp:txXfrm>
    </dsp:sp>
    <dsp:sp modelId="{B4396D56-7CDB-4BAD-86D7-ED9EA9AB0074}">
      <dsp:nvSpPr>
        <dsp:cNvPr id="0" name=""/>
        <dsp:cNvSpPr/>
      </dsp:nvSpPr>
      <dsp:spPr>
        <a:xfrm rot="18900000">
          <a:off x="4904012" y="1852393"/>
          <a:ext cx="332339" cy="492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>
            <a:solidFill>
              <a:schemeClr val="tx1"/>
            </a:solidFill>
          </a:endParaRPr>
        </a:p>
      </dsp:txBody>
      <dsp:txXfrm>
        <a:off x="4918613" y="1986103"/>
        <a:ext cx="232637" cy="295382"/>
      </dsp:txXfrm>
    </dsp:sp>
    <dsp:sp modelId="{50903C28-3B92-46AD-BBFC-3DEDB6033C31}">
      <dsp:nvSpPr>
        <dsp:cNvPr id="0" name=""/>
        <dsp:cNvSpPr/>
      </dsp:nvSpPr>
      <dsp:spPr>
        <a:xfrm>
          <a:off x="5025598" y="536235"/>
          <a:ext cx="1678709" cy="1535076"/>
        </a:xfrm>
        <a:prstGeom prst="ellipse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রিসালাত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5271439" y="761042"/>
        <a:ext cx="1187027" cy="1085462"/>
      </dsp:txXfrm>
    </dsp:sp>
    <dsp:sp modelId="{79BB13A7-44B0-47D3-97A6-1ABFEEF535D7}">
      <dsp:nvSpPr>
        <dsp:cNvPr id="0" name=""/>
        <dsp:cNvSpPr/>
      </dsp:nvSpPr>
      <dsp:spPr>
        <a:xfrm>
          <a:off x="5248164" y="2624895"/>
          <a:ext cx="289882" cy="492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>
            <a:solidFill>
              <a:schemeClr val="tx1"/>
            </a:solidFill>
          </a:endParaRPr>
        </a:p>
      </dsp:txBody>
      <dsp:txXfrm>
        <a:off x="5248164" y="2723355"/>
        <a:ext cx="202917" cy="295382"/>
      </dsp:txXfrm>
    </dsp:sp>
    <dsp:sp modelId="{C59B22B1-E66E-4366-8F5A-664930FFF85A}">
      <dsp:nvSpPr>
        <dsp:cNvPr id="0" name=""/>
        <dsp:cNvSpPr/>
      </dsp:nvSpPr>
      <dsp:spPr>
        <a:xfrm>
          <a:off x="5674784" y="2103508"/>
          <a:ext cx="1678709" cy="1535076"/>
        </a:xfrm>
        <a:prstGeom prst="ellipse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আসমানি</a:t>
          </a:r>
          <a:r>
            <a:rPr lang="en-US" sz="3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কিতাব</a:t>
          </a:r>
          <a:endParaRPr lang="en-US" sz="3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920625" y="2328315"/>
        <a:ext cx="1187027" cy="1085462"/>
      </dsp:txXfrm>
    </dsp:sp>
    <dsp:sp modelId="{F3FDD006-5C86-401C-85BE-C90A79312642}">
      <dsp:nvSpPr>
        <dsp:cNvPr id="0" name=""/>
        <dsp:cNvSpPr/>
      </dsp:nvSpPr>
      <dsp:spPr>
        <a:xfrm rot="2700000">
          <a:off x="4904012" y="3397398"/>
          <a:ext cx="332339" cy="492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>
            <a:solidFill>
              <a:schemeClr val="tx1"/>
            </a:solidFill>
          </a:endParaRPr>
        </a:p>
      </dsp:txBody>
      <dsp:txXfrm>
        <a:off x="4918613" y="3460608"/>
        <a:ext cx="232637" cy="295382"/>
      </dsp:txXfrm>
    </dsp:sp>
    <dsp:sp modelId="{34BF792C-4A25-478C-A667-50824B6411B5}">
      <dsp:nvSpPr>
        <dsp:cNvPr id="0" name=""/>
        <dsp:cNvSpPr/>
      </dsp:nvSpPr>
      <dsp:spPr>
        <a:xfrm>
          <a:off x="5025598" y="3670782"/>
          <a:ext cx="1678709" cy="1535076"/>
        </a:xfrm>
        <a:prstGeom prst="ellipse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তাকদির</a:t>
          </a:r>
          <a:endParaRPr lang="en-US" sz="3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271439" y="3895589"/>
        <a:ext cx="1187027" cy="1085462"/>
      </dsp:txXfrm>
    </dsp:sp>
    <dsp:sp modelId="{FD965AED-364C-42BB-8204-6E50314974B0}">
      <dsp:nvSpPr>
        <dsp:cNvPr id="0" name=""/>
        <dsp:cNvSpPr/>
      </dsp:nvSpPr>
      <dsp:spPr>
        <a:xfrm rot="5400000">
          <a:off x="4113076" y="3715058"/>
          <a:ext cx="369207" cy="492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>
            <a:solidFill>
              <a:schemeClr val="tx1"/>
            </a:solidFill>
          </a:endParaRPr>
        </a:p>
      </dsp:txBody>
      <dsp:txXfrm>
        <a:off x="4168457" y="3758137"/>
        <a:ext cx="258445" cy="295382"/>
      </dsp:txXfrm>
    </dsp:sp>
    <dsp:sp modelId="{3A2F176E-C3FF-4EA2-8EE1-2268D86762C4}">
      <dsp:nvSpPr>
        <dsp:cNvPr id="0" name=""/>
        <dsp:cNvSpPr/>
      </dsp:nvSpPr>
      <dsp:spPr>
        <a:xfrm>
          <a:off x="3458325" y="4319968"/>
          <a:ext cx="1678709" cy="1535076"/>
        </a:xfrm>
        <a:prstGeom prst="ellipse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আখিরাত</a:t>
          </a:r>
          <a:endParaRPr lang="en-US" sz="3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704166" y="4544775"/>
        <a:ext cx="1187027" cy="1085462"/>
      </dsp:txXfrm>
    </dsp:sp>
    <dsp:sp modelId="{4A2936C6-0F2F-4F42-AEFA-4D797BE40B2D}">
      <dsp:nvSpPr>
        <dsp:cNvPr id="0" name=""/>
        <dsp:cNvSpPr/>
      </dsp:nvSpPr>
      <dsp:spPr>
        <a:xfrm rot="8100000">
          <a:off x="3359007" y="3397398"/>
          <a:ext cx="332339" cy="492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>
            <a:solidFill>
              <a:schemeClr val="tx1"/>
            </a:solidFill>
          </a:endParaRPr>
        </a:p>
      </dsp:txBody>
      <dsp:txXfrm rot="10800000">
        <a:off x="3444108" y="3460608"/>
        <a:ext cx="232637" cy="295382"/>
      </dsp:txXfrm>
    </dsp:sp>
    <dsp:sp modelId="{0301BB95-4AD3-4107-9A78-64E171CAF23F}">
      <dsp:nvSpPr>
        <dsp:cNvPr id="0" name=""/>
        <dsp:cNvSpPr/>
      </dsp:nvSpPr>
      <dsp:spPr>
        <a:xfrm>
          <a:off x="1891051" y="3670782"/>
          <a:ext cx="1678709" cy="1535076"/>
        </a:xfrm>
        <a:prstGeom prst="ellipse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জ়ান্নাত</a:t>
          </a:r>
          <a:r>
            <a:rPr lang="en-US" sz="3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</a:t>
          </a:r>
          <a:r>
            <a:rPr lang="bn-BD" sz="3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জাহান্নাম</a:t>
          </a:r>
          <a:r>
            <a:rPr lang="en-US" sz="3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</a:p>
      </dsp:txBody>
      <dsp:txXfrm>
        <a:off x="2136892" y="3895589"/>
        <a:ext cx="1187027" cy="1085462"/>
      </dsp:txXfrm>
    </dsp:sp>
    <dsp:sp modelId="{AA1BDF77-6AB5-4470-B515-988F1EE224E3}">
      <dsp:nvSpPr>
        <dsp:cNvPr id="0" name=""/>
        <dsp:cNvSpPr/>
      </dsp:nvSpPr>
      <dsp:spPr>
        <a:xfrm rot="10800000">
          <a:off x="3057312" y="2624895"/>
          <a:ext cx="289882" cy="492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>
            <a:solidFill>
              <a:schemeClr val="tx1"/>
            </a:solidFill>
          </a:endParaRPr>
        </a:p>
      </dsp:txBody>
      <dsp:txXfrm rot="10800000">
        <a:off x="3144277" y="2723355"/>
        <a:ext cx="202917" cy="295382"/>
      </dsp:txXfrm>
    </dsp:sp>
    <dsp:sp modelId="{1D1D4EDA-858D-4608-A399-54A230C231CD}">
      <dsp:nvSpPr>
        <dsp:cNvPr id="0" name=""/>
        <dsp:cNvSpPr/>
      </dsp:nvSpPr>
      <dsp:spPr>
        <a:xfrm>
          <a:off x="1241865" y="2103508"/>
          <a:ext cx="1678709" cy="1535076"/>
        </a:xfrm>
        <a:prstGeom prst="ellipse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জাহান্নাম</a:t>
          </a:r>
          <a:endParaRPr lang="en-US" sz="3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487706" y="2328315"/>
        <a:ext cx="1187027" cy="1085462"/>
      </dsp:txXfrm>
    </dsp:sp>
    <dsp:sp modelId="{8333B7D6-A3EA-4DD1-95F0-0D1FF009DDD0}">
      <dsp:nvSpPr>
        <dsp:cNvPr id="0" name=""/>
        <dsp:cNvSpPr/>
      </dsp:nvSpPr>
      <dsp:spPr>
        <a:xfrm rot="13500000">
          <a:off x="3359007" y="1852393"/>
          <a:ext cx="332339" cy="492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>
            <a:solidFill>
              <a:schemeClr val="tx1"/>
            </a:solidFill>
          </a:endParaRPr>
        </a:p>
      </dsp:txBody>
      <dsp:txXfrm rot="10800000">
        <a:off x="3444108" y="1986103"/>
        <a:ext cx="232637" cy="295382"/>
      </dsp:txXfrm>
    </dsp:sp>
    <dsp:sp modelId="{A5093914-FA96-4E4D-AFAC-A9593946D222}">
      <dsp:nvSpPr>
        <dsp:cNvPr id="0" name=""/>
        <dsp:cNvSpPr/>
      </dsp:nvSpPr>
      <dsp:spPr>
        <a:xfrm>
          <a:off x="1891051" y="536235"/>
          <a:ext cx="1678709" cy="1535076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ফেরেশতা</a:t>
          </a:r>
          <a:endParaRPr lang="en-US" sz="3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136892" y="761042"/>
        <a:ext cx="1187027" cy="1085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CE79F-5277-4803-81BE-643FFD237D1C}">
      <dsp:nvSpPr>
        <dsp:cNvPr id="0" name=""/>
        <dsp:cNvSpPr/>
      </dsp:nvSpPr>
      <dsp:spPr>
        <a:xfrm>
          <a:off x="3225800" y="1968926"/>
          <a:ext cx="1676399" cy="16700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ইমান</a:t>
          </a:r>
          <a:endParaRPr lang="en-US" sz="5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471303" y="2213499"/>
        <a:ext cx="1185393" cy="1180903"/>
      </dsp:txXfrm>
    </dsp:sp>
    <dsp:sp modelId="{FFCFFA39-C835-4D40-9D62-8D78B26B0BB5}">
      <dsp:nvSpPr>
        <dsp:cNvPr id="0" name=""/>
        <dsp:cNvSpPr/>
      </dsp:nvSpPr>
      <dsp:spPr>
        <a:xfrm rot="16200000">
          <a:off x="3861423" y="1750792"/>
          <a:ext cx="405153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405153" y="155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4053871" y="1756220"/>
        <a:ext cx="20257" cy="20257"/>
      </dsp:txXfrm>
    </dsp:sp>
    <dsp:sp modelId="{F32EF6CE-4794-405A-8D60-869DFF06E488}">
      <dsp:nvSpPr>
        <dsp:cNvPr id="0" name=""/>
        <dsp:cNvSpPr/>
      </dsp:nvSpPr>
      <dsp:spPr>
        <a:xfrm>
          <a:off x="3116229" y="-170566"/>
          <a:ext cx="1895541" cy="17343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b="1" kern="1200" dirty="0" smtClean="0">
              <a:solidFill>
                <a:schemeClr val="tx1"/>
              </a:solidFill>
            </a:rPr>
            <a:t> আল্লাহ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3393825" y="83422"/>
        <a:ext cx="1340349" cy="1226363"/>
      </dsp:txXfrm>
    </dsp:sp>
    <dsp:sp modelId="{4A10C2D9-6423-49B7-9B09-EC2687EFC22F}">
      <dsp:nvSpPr>
        <dsp:cNvPr id="0" name=""/>
        <dsp:cNvSpPr/>
      </dsp:nvSpPr>
      <dsp:spPr>
        <a:xfrm rot="19285714">
          <a:off x="4679469" y="2155407"/>
          <a:ext cx="356540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356540" y="155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4848826" y="2162050"/>
        <a:ext cx="17827" cy="17827"/>
      </dsp:txXfrm>
    </dsp:sp>
    <dsp:sp modelId="{B61F1C8E-3F94-48EC-B3DC-1B1DD59A0EA7}">
      <dsp:nvSpPr>
        <dsp:cNvPr id="0" name=""/>
        <dsp:cNvSpPr/>
      </dsp:nvSpPr>
      <dsp:spPr>
        <a:xfrm>
          <a:off x="4763820" y="622871"/>
          <a:ext cx="1895541" cy="17343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>
              <a:solidFill>
                <a:schemeClr val="tx1"/>
              </a:solidFill>
            </a:rPr>
            <a:t>ফেরেশতা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5041416" y="876859"/>
        <a:ext cx="1340349" cy="1226363"/>
      </dsp:txXfrm>
    </dsp:sp>
    <dsp:sp modelId="{B9404CAE-BCE0-4617-9F69-E7A28EA10973}">
      <dsp:nvSpPr>
        <dsp:cNvPr id="0" name=""/>
        <dsp:cNvSpPr/>
      </dsp:nvSpPr>
      <dsp:spPr>
        <a:xfrm rot="771429">
          <a:off x="4876942" y="3011154"/>
          <a:ext cx="326067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326067" y="155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5031824" y="3018559"/>
        <a:ext cx="16303" cy="16303"/>
      </dsp:txXfrm>
    </dsp:sp>
    <dsp:sp modelId="{ED1B7A90-4FAA-4517-8B7F-A767EDEF4CA4}">
      <dsp:nvSpPr>
        <dsp:cNvPr id="0" name=""/>
        <dsp:cNvSpPr/>
      </dsp:nvSpPr>
      <dsp:spPr>
        <a:xfrm>
          <a:off x="5170741" y="2405710"/>
          <a:ext cx="1895541" cy="17343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>
              <a:solidFill>
                <a:schemeClr val="tx1"/>
              </a:solidFill>
            </a:rPr>
            <a:t>কিতাব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5448337" y="2659698"/>
        <a:ext cx="1340349" cy="1226363"/>
      </dsp:txXfrm>
    </dsp:sp>
    <dsp:sp modelId="{E2CF8EDE-1B60-4CF6-9E0C-BA7B3A0E34F8}">
      <dsp:nvSpPr>
        <dsp:cNvPr id="0" name=""/>
        <dsp:cNvSpPr/>
      </dsp:nvSpPr>
      <dsp:spPr>
        <a:xfrm rot="3768675">
          <a:off x="4332745" y="3716983"/>
          <a:ext cx="416507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416507" y="155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4530586" y="3722127"/>
        <a:ext cx="20825" cy="20825"/>
      </dsp:txXfrm>
    </dsp:sp>
    <dsp:sp modelId="{66A39F31-12C8-4F5F-8DA5-E5CC791B9A4C}">
      <dsp:nvSpPr>
        <dsp:cNvPr id="0" name=""/>
        <dsp:cNvSpPr/>
      </dsp:nvSpPr>
      <dsp:spPr>
        <a:xfrm>
          <a:off x="4091527" y="3835423"/>
          <a:ext cx="1895541" cy="17343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>
              <a:solidFill>
                <a:schemeClr val="tx1"/>
              </a:solidFill>
            </a:rPr>
            <a:t>রাসুল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4369123" y="4089411"/>
        <a:ext cx="1340349" cy="1226363"/>
      </dsp:txXfrm>
    </dsp:sp>
    <dsp:sp modelId="{D0E90564-4082-40B0-9E13-770C3209AC89}">
      <dsp:nvSpPr>
        <dsp:cNvPr id="0" name=""/>
        <dsp:cNvSpPr/>
      </dsp:nvSpPr>
      <dsp:spPr>
        <a:xfrm rot="6942857">
          <a:off x="3439190" y="3706042"/>
          <a:ext cx="365787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365787" y="155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 rot="10800000">
        <a:off x="3612939" y="3712454"/>
        <a:ext cx="18289" cy="18289"/>
      </dsp:txXfrm>
    </dsp:sp>
    <dsp:sp modelId="{C13863E2-FBE6-4288-BF64-6D47873FA6FC}">
      <dsp:nvSpPr>
        <dsp:cNvPr id="0" name=""/>
        <dsp:cNvSpPr/>
      </dsp:nvSpPr>
      <dsp:spPr>
        <a:xfrm>
          <a:off x="2143116" y="3815977"/>
          <a:ext cx="2013078" cy="177325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b="1" kern="1200" dirty="0" smtClean="0">
              <a:solidFill>
                <a:schemeClr val="tx1"/>
              </a:solidFill>
            </a:rPr>
            <a:t>আখিরাত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2437924" y="4075664"/>
        <a:ext cx="1423462" cy="1253881"/>
      </dsp:txXfrm>
    </dsp:sp>
    <dsp:sp modelId="{07A4A7CE-C53E-4145-A721-CAF5B10B77AC}">
      <dsp:nvSpPr>
        <dsp:cNvPr id="0" name=""/>
        <dsp:cNvSpPr/>
      </dsp:nvSpPr>
      <dsp:spPr>
        <a:xfrm rot="10028571">
          <a:off x="2924989" y="3011154"/>
          <a:ext cx="326067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326067" y="155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 rot="10800000">
        <a:off x="3079871" y="3018559"/>
        <a:ext cx="16303" cy="16303"/>
      </dsp:txXfrm>
    </dsp:sp>
    <dsp:sp modelId="{DA617D75-AF5E-4D90-AB96-F667916EC985}">
      <dsp:nvSpPr>
        <dsp:cNvPr id="0" name=""/>
        <dsp:cNvSpPr/>
      </dsp:nvSpPr>
      <dsp:spPr>
        <a:xfrm>
          <a:off x="1061716" y="2405710"/>
          <a:ext cx="1895541" cy="17343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b="1" kern="1200" dirty="0" smtClean="0">
              <a:solidFill>
                <a:schemeClr val="tx1"/>
              </a:solidFill>
            </a:rPr>
            <a:t>তাকদির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1339312" y="2659698"/>
        <a:ext cx="1340349" cy="1226363"/>
      </dsp:txXfrm>
    </dsp:sp>
    <dsp:sp modelId="{EA2A905B-2190-47C8-A84B-D972E076A55F}">
      <dsp:nvSpPr>
        <dsp:cNvPr id="0" name=""/>
        <dsp:cNvSpPr/>
      </dsp:nvSpPr>
      <dsp:spPr>
        <a:xfrm rot="13114286">
          <a:off x="3091990" y="2155407"/>
          <a:ext cx="356540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356540" y="155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 rot="10800000">
        <a:off x="3261346" y="2162050"/>
        <a:ext cx="17827" cy="17827"/>
      </dsp:txXfrm>
    </dsp:sp>
    <dsp:sp modelId="{AA03735E-9D83-43A3-9BD7-D6C3F84565AC}">
      <dsp:nvSpPr>
        <dsp:cNvPr id="0" name=""/>
        <dsp:cNvSpPr/>
      </dsp:nvSpPr>
      <dsp:spPr>
        <a:xfrm>
          <a:off x="1468638" y="622871"/>
          <a:ext cx="1895541" cy="17343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b="1" kern="1200" dirty="0" smtClean="0">
              <a:solidFill>
                <a:schemeClr val="tx1"/>
              </a:solidFill>
            </a:rPr>
            <a:t>কিয়ামত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1746234" y="876859"/>
        <a:ext cx="1340349" cy="1226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FBB3-922F-4592-A7F2-900C350F67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50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81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2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73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7171-8A6B-438F-A212-6FDA70569D5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5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 বাড়ির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কাজ খাতায় লিখে নিবেন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D05D00-74EE-42A0-B65D-1714AE0D5D0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77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10 আগস্ট.,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91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শিক্ষার্থীদের</a:t>
            </a:r>
            <a:r>
              <a:rPr lang="bn-BD" b="1" baseline="0" dirty="0" smtClean="0"/>
              <a:t>কে ফেরেশতাদের বিষয় জানার জন্যে কাল্পনিক ছবি দেয়া হয়েছে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F04DA-5054-4EAD-90DD-EC2EF963FE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92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শিক্ষক</a:t>
            </a:r>
            <a:r>
              <a:rPr lang="bn-BD" b="1" baseline="0" dirty="0" smtClean="0"/>
              <a:t> আসমানি কিতাবের নাম সহকারে নবি রাসুলের বিষয়ে আলোচনা করবেন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F04DA-5054-4EAD-90DD-EC2EF963FE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00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শিক্ষক</a:t>
            </a:r>
            <a:r>
              <a:rPr lang="bn-BD" b="1" baseline="0" dirty="0" smtClean="0"/>
              <a:t>  নবী রাসুলের বিষয় বিস্তারিত ব্যাখ্যা করবেন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F04DA-5054-4EAD-90DD-EC2EF963FE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47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শিক্ষক</a:t>
            </a:r>
            <a:r>
              <a:rPr lang="bn-BD" b="1" baseline="0" dirty="0" smtClean="0"/>
              <a:t> আখিরাতের বিষয়ে কিছু ব্যাখ্যা দিবেন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F04DA-5054-4EAD-90DD-EC2EF963FE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35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তাকদিরের</a:t>
            </a:r>
            <a:r>
              <a:rPr lang="bn-BD" b="1" baseline="0" dirty="0" smtClean="0"/>
              <a:t> বিষয়ে শিক্ষক আরো ব্যাখ্যা করতেপারেন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F04DA-5054-4EAD-90DD-EC2EF963FE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91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শিক্ষক</a:t>
            </a:r>
            <a:r>
              <a:rPr lang="bn-BD" b="1" baseline="0" dirty="0" smtClean="0"/>
              <a:t> আরোকিছু ব্যাখ্যা করেপারেন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F04DA-5054-4EAD-90DD-EC2EF963FE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4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27604" y="6305490"/>
            <a:ext cx="7413677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1" y="1416"/>
            <a:ext cx="11665295" cy="208570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178" y="6633730"/>
            <a:ext cx="11665295" cy="20857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416"/>
            <a:ext cx="12192002" cy="6840884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74321" y="209986"/>
            <a:ext cx="11634816" cy="6390869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946400" y="1648344"/>
            <a:ext cx="8534400" cy="457445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ctg\Pictures\Awaed Imaje\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18004" r="7198" b="307"/>
          <a:stretch/>
        </p:blipFill>
        <p:spPr bwMode="auto">
          <a:xfrm>
            <a:off x="815925" y="1534141"/>
            <a:ext cx="2496235" cy="48028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9600" y="470647"/>
            <a:ext cx="10972800" cy="605118"/>
          </a:xfrm>
          <a:prstGeom prst="rect">
            <a:avLst/>
          </a:prstGeom>
          <a:noFill/>
        </p:spPr>
        <p:txBody>
          <a:bodyPr wrap="square" lIns="68086" tIns="34043" rIns="68086" bIns="34043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bn-IN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/>
          <a:stretch/>
        </p:blipFill>
        <p:spPr>
          <a:xfrm>
            <a:off x="18966" y="198"/>
            <a:ext cx="6077033" cy="68129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"/>
          <a:stretch/>
        </p:blipFill>
        <p:spPr>
          <a:xfrm>
            <a:off x="6096000" y="0"/>
            <a:ext cx="6128512" cy="681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4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803723" y="4434840"/>
            <a:ext cx="7629077" cy="1507663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ইমানের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মৈলিক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 গুলো খাতায় লিখ ?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8432800" y="1676401"/>
            <a:ext cx="3523397" cy="3243943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1828800" y="617201"/>
            <a:ext cx="4876800" cy="12116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36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2799080" y="395763"/>
            <a:ext cx="6045200" cy="6397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তায়ালার প্রতি বিশ্বাস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Computer City\Pictures\ইসলামি কালিওগ্রাফি\17156078_697570023759345_4174937575841837812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3" b="23346"/>
          <a:stretch/>
        </p:blipFill>
        <p:spPr bwMode="auto">
          <a:xfrm>
            <a:off x="4744949" y="1498934"/>
            <a:ext cx="3687851" cy="215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oel-1612i3\Desktop\Rafiqul Islam - Copy\Received\Allah(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498935"/>
            <a:ext cx="3759200" cy="2152341"/>
          </a:xfrm>
          <a:prstGeom prst="rect">
            <a:avLst/>
          </a:prstGeom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807461" y="4456094"/>
            <a:ext cx="1077493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ইমানের সর্বপ্রথম শর্ত হল আল্লাহর প্রতি দৃঢ়বিশ্বাস, তাঁকে একমাত্র সৃষ্টিকর্তা , পালনকর্তা , এবং বিধানদাতা হিসেবে মনে প্রাণে বিশ্বাস করা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Computer City\Pictures\কুরআন,হাদিস\Preaching Authentic Islam in Bang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4732" y="1580531"/>
            <a:ext cx="3182635" cy="198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5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2631440" y="350520"/>
            <a:ext cx="6807200" cy="6397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ফেরেশতাগণের প্রতি বিশ্বাস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51" y="1371600"/>
            <a:ext cx="5219649" cy="26098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447" y="1371600"/>
            <a:ext cx="4550514" cy="2670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71551" y="4552147"/>
            <a:ext cx="1114676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ফেরেশতাগণ আল্লাহর সৃষ্টি ,তাঁরা নুরের তৈরি তাঁরা নারী-পুরুষ নন,তাঁরা জৈবিক চাহিদা থেকে মুক্ত ,তাঁদেরকে সৃষ্টিকুলের সেবা ও রক্ষণাবেক্ষণের জন্য সৃষ্টি করেছেন ।  এই বিশ্বাস রাখা ইমানের অংশ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3251201" y="242886"/>
            <a:ext cx="6548119" cy="6397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আসমানি কিতাবসমুহের প্রতি বিশ্বাস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1" y="4345246"/>
            <a:ext cx="1110871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আসমানি কিতাবসমুহ আল্লাহর বাণী । এগুলোর মাধ্যমে আল্লাহ মানুষকে নিজ পরিচয় প্রদান করেছেন। এসেছেন নানা বিধি-বিধান সুসংবাদ ,সতর্কবাণী । পৃথিবীতে প্রেরিত আসমানি কিতাবের সংখ্যা ১০৪ 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21" y="1323900"/>
            <a:ext cx="2184399" cy="2184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9690" r="8270" b="8772"/>
          <a:stretch/>
        </p:blipFill>
        <p:spPr>
          <a:xfrm>
            <a:off x="8699045" y="1188892"/>
            <a:ext cx="2441395" cy="23834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008857" y="1323900"/>
            <a:ext cx="30480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2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3479762" y="395922"/>
            <a:ext cx="6108657" cy="6397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নবি-রাসুলগণের  প্রতি বিশ্বাস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075" y="4114801"/>
            <a:ext cx="1110871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জাতির হিদায়াতের জন্য আল্লাহ তায়ালা যুগে যুগে বহু নবি-রাসুল প্রেরণ করেছেন ।তারা আল্লাহর মনোনীত বান্দা,তাঁরা  নিষ্পাপ তাঁরা আজীবন মানুষদেরকে সত্যের দাওয়াত দিয়েছেন । তাহা বিশ্বাস  করা ইমানের অংশ।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Computer City\Pictures\ইসলামি কালিওগ্রাফি\320044_233489776708860_100001435196398_684071_63460360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355120"/>
            <a:ext cx="2176905" cy="21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Computer City\Pictures\BLOK POST\th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568" y="1332611"/>
            <a:ext cx="1764011" cy="21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Computer City\Pictures\BLOK POST\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011" y="1298386"/>
            <a:ext cx="2096789" cy="215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2. IMAJE STORE\wallpaper\maxresdefaul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11"/>
          <a:stretch/>
        </p:blipFill>
        <p:spPr bwMode="auto">
          <a:xfrm>
            <a:off x="8432800" y="1277604"/>
            <a:ext cx="1930400" cy="215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2. IMAJE STORE\wallpaper\hqdefaul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277604"/>
            <a:ext cx="1656029" cy="215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Computer City\Pictures\nabi ada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06" y="1355120"/>
            <a:ext cx="1996113" cy="215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68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2919295" y="259080"/>
            <a:ext cx="6380275" cy="6397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আখিরাতের প্রতি বিশ্বাস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075" y="4114800"/>
            <a:ext cx="1110871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মানুষের মৃর্ত্যুর পর আখিরাতের জীবন শুরু । আর আখিরাতের জীবন চিরস্থায়ী জীবন , এ জীবনের শুরু আছে শেষ নাই । এতে জীবনের সকল কাজের হিসাব দিতে হবে । বান্দার আমল অনুসারে জান্নাত বা জাহান্নাম লাভ করবে । ইহার উপর বিশ্বাস করা ইমানের অংশ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vcvcvc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28" y="1066801"/>
            <a:ext cx="2540000" cy="2345907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4" y="1066800"/>
            <a:ext cx="2529979" cy="2345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Computer City\Pictures\15940723_392054977840936_6883210854114677216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195" y="1101379"/>
            <a:ext cx="2580205" cy="234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Computer City\Pictures\Landscapes\10931371_805564619516344_4925364646103860155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433" y="1066799"/>
            <a:ext cx="2838663" cy="238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382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3317240" y="260275"/>
            <a:ext cx="5002805" cy="6397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তাকদিরে  বিশ্বাস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0849" y="4495801"/>
            <a:ext cx="1110871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আর এ তাকদিরের ভাল মন্দের নিয়ন্ত্রক আল্লাহ তায়ালা মানুষের জীবনে যা কিছু ঘটে সবিই আল্লাহর হকুমে , ইহা বিশ্বাস করা ইমানের অংশ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7061200" y="1295401"/>
            <a:ext cx="508000" cy="505691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10769600" y="1295401"/>
            <a:ext cx="1219200" cy="379267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7" t="5701" r="11042" b="15095"/>
          <a:stretch/>
        </p:blipFill>
        <p:spPr>
          <a:xfrm>
            <a:off x="1422401" y="914398"/>
            <a:ext cx="2558473" cy="2438402"/>
          </a:xfrm>
          <a:prstGeom prst="rect">
            <a:avLst/>
          </a:prstGeom>
        </p:spPr>
      </p:pic>
      <p:sp>
        <p:nvSpPr>
          <p:cNvPr id="7" name="Flowchart: Connector 6"/>
          <p:cNvSpPr/>
          <p:nvPr/>
        </p:nvSpPr>
        <p:spPr>
          <a:xfrm>
            <a:off x="2336800" y="1347356"/>
            <a:ext cx="812800" cy="405245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9478dd77ccb0aa9bd4dc638337f70d44-retro-different-home-styles-for-home-by-aman-bansal.jpg"/>
          <p:cNvPicPr>
            <a:picLocks noChangeAspect="1"/>
          </p:cNvPicPr>
          <p:nvPr/>
        </p:nvPicPr>
        <p:blipFill rotWithShape="1">
          <a:blip r:embed="rId4"/>
          <a:srcRect l="9071" t="12984" r="9792"/>
          <a:stretch/>
        </p:blipFill>
        <p:spPr>
          <a:xfrm>
            <a:off x="4031674" y="908827"/>
            <a:ext cx="3268357" cy="2443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" t="7488"/>
          <a:stretch/>
        </p:blipFill>
        <p:spPr>
          <a:xfrm>
            <a:off x="4064000" y="2286000"/>
            <a:ext cx="1219200" cy="1066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70" y="914398"/>
            <a:ext cx="3070231" cy="24384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3564" y="3352801"/>
            <a:ext cx="3149600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তাকদির অর্থ কপাল,ভাগ্য,নিয়তি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0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3053977" y="274161"/>
            <a:ext cx="6394823" cy="6397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মৃর্ত্যুর পর পুনরুত্থানে  বিশ্বাস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265" y="3931920"/>
            <a:ext cx="1110871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মৃর্ত্যুর পর মানুষের সবি শেষ হয়ে যায়না , বরং পরকালে তার জীবনের সবকিছু আল্লাহর নিকট জবাবদিহীকরতে হবে । সেদিন আল্লাহতায়ালা বান্দার পুঙ্খানুপুঙ্খ হিসাব নিবেন । তাদের কর্মফল অনুযায়ী জান্নাত-জাহান্নাম পাবে । এর উপর বিশ্বাস রাখা ইমানের অংশ 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vcvcvc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117375"/>
            <a:ext cx="2540000" cy="2345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43"/>
          <a:stretch/>
        </p:blipFill>
        <p:spPr>
          <a:xfrm>
            <a:off x="2857786" y="1117375"/>
            <a:ext cx="2323815" cy="2325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t="23913" r="12887"/>
          <a:stretch/>
        </p:blipFill>
        <p:spPr>
          <a:xfrm>
            <a:off x="365705" y="1686967"/>
            <a:ext cx="2464372" cy="12534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6234" r="4651" b="36711"/>
          <a:stretch/>
        </p:blipFill>
        <p:spPr>
          <a:xfrm>
            <a:off x="9753601" y="1117376"/>
            <a:ext cx="2225964" cy="2302668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30" t="960" r="19589" b="-960"/>
          <a:stretch/>
        </p:blipFill>
        <p:spPr>
          <a:xfrm>
            <a:off x="7351301" y="1117374"/>
            <a:ext cx="2402299" cy="234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50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8595" y="522705"/>
            <a:ext cx="367620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227" y="5388114"/>
            <a:ext cx="108779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ইমানের সাতটি বিষয় সংক্ষেপে লিখ 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33979" r="10448" b="24604"/>
          <a:stretch/>
        </p:blipFill>
        <p:spPr>
          <a:xfrm>
            <a:off x="8564664" y="2527042"/>
            <a:ext cx="3261576" cy="22302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341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41040" y="350520"/>
            <a:ext cx="6817360" cy="609600"/>
          </a:xfrm>
          <a:prstGeom prst="round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ইমান আনার শুভ পরিণাম সমূহ</a:t>
            </a:r>
            <a:endParaRPr lang="en-US" sz="4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625" y="1402080"/>
            <a:ext cx="1029721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ইমান আল্লাহ তায়ালার একটি বড় নিয়ামত, ইমানের মাধ্যমে মানুষ দুনিয়াও আখিরাতের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কল্যাণ লাভ করতেপারে ।মুমিন ব্যক্তি দুনিয়াতে শ্রদ্ধা,সম্মান,ভালবাসা,কল্যাণ,ও সাফল্য লাভ করেন 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625" y="3179505"/>
            <a:ext cx="291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আল্লাহতায়ালা বলেন--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65" y="3012769"/>
            <a:ext cx="5429516" cy="9182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4664" y="3925359"/>
            <a:ext cx="10788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আর সম্মান তো কেবল আল্লাহ, তাঁর রাসুল এবং মুমিনদের জন্যই 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(সূরা আল-মুনাফিকুন -৮)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56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076701" y="188593"/>
            <a:ext cx="3790951" cy="7686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04001" y="1110917"/>
            <a:ext cx="5363411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" y="3164307"/>
            <a:ext cx="6202721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মোবাইল-০১৮১৭৭১৫৬৭৭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271" y="1323474"/>
            <a:ext cx="2304716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6" name="Straight Connector 15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7567" y="1095587"/>
            <a:ext cx="6067816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Content Placeholder 3" descr="ZAo3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201" y="1676400"/>
            <a:ext cx="4732959" cy="44958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24183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41040" y="350520"/>
            <a:ext cx="6817360" cy="609600"/>
          </a:xfrm>
          <a:prstGeom prst="round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ইমান আনার শুভ পরিণাম সমূহ</a:t>
            </a:r>
            <a:endParaRPr lang="en-US" sz="4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625" y="1402080"/>
            <a:ext cx="111087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মুমিন ব্যক্তি আল্লাহ এবং রাসুলের প্রীয় পাত্র , আখিরাতে তাঁকে জান্নাত দান করবেন।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225" y="2310825"/>
            <a:ext cx="291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আল্লাহতায়ালা বলেন--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644" y="4032039"/>
            <a:ext cx="10788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নিশ্চই যারা ইমান আনে ওসৎকর্ম করে তাঁদের আপ্যায়নের জন্য রয়েছে ফিরদাউস জান্নাত। সেখানে তাঁরা চিরকাল থাকবে’ 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(সূরা আল-আল কাহাফ-১০৭-১০৮)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02" y="2895600"/>
            <a:ext cx="988248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4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87500" y="5204044"/>
            <a:ext cx="8509000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ctr">
              <a:buFont typeface="Wingdings" pitchFamily="2" charset="2"/>
              <a:buChar char="v"/>
              <a:defRPr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ইমান আনার শুভ পরিণাম সমূহ লেখ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000" y="457200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020" y="1809990"/>
            <a:ext cx="5267960" cy="2739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6947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2" y="251762"/>
            <a:ext cx="3834925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1257" y="700862"/>
            <a:ext cx="7235680" cy="615689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1275" y="2097958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7229" y="2104487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2" y="2128419"/>
            <a:ext cx="3073119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তাওহিদ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1258" y="2122426"/>
            <a:ext cx="2799813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ইমান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882" y="3003173"/>
            <a:ext cx="3073119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রিসালাত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5479" y="3003173"/>
            <a:ext cx="2785592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তাকদির  </a:t>
            </a:r>
            <a:endParaRPr lang="en-US" sz="27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595323" y="210211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27229" y="209054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41985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65831" y="440745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099" y="3664047"/>
            <a:ext cx="8136997" cy="54961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 অস্থিত্বে অবিশ্বাস ও অস্বীকার করা কীসের পরিপন্থী   ? </a:t>
            </a:r>
            <a:endParaRPr lang="en-US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882" y="4585243"/>
            <a:ext cx="3073119" cy="58038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তাওহিদের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7000" y="4592815"/>
            <a:ext cx="2874072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ইমানের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1" y="5569727"/>
            <a:ext cx="3101635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9591" y="5534035"/>
            <a:ext cx="2844703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শরীয়তের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71286" y="442484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80199" y="440745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29" y="1323965"/>
            <a:ext cx="7039234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 মূল বিষয়গুলো বিশ্বাস করাকে কী বলে ? </a:t>
            </a:r>
          </a:p>
        </p:txBody>
      </p:sp>
    </p:spTree>
    <p:extLst>
      <p:ext uri="{BB962C8B-B14F-4D97-AF65-F5344CB8AC3E}">
        <p14:creationId xmlns:p14="http://schemas.microsoft.com/office/powerpoint/2010/main" val="1392703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3" y="76201"/>
            <a:ext cx="3477928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8554" y="304801"/>
            <a:ext cx="6412053" cy="557051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5058" y="2139456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9771" y="211977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2" y="2128420"/>
            <a:ext cx="2971519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চরিত্র গঠন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1284" y="2133600"/>
            <a:ext cx="2665876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 অনুস্বরণ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882" y="2920889"/>
            <a:ext cx="2971519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অসহায়দের সাহায্য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8680" y="2920889"/>
            <a:ext cx="2491321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জনসেবা </a:t>
            </a:r>
            <a:endParaRPr lang="en-US" sz="30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636001" y="2125761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94181" y="211888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754256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52966" y="4754256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0895" y="3581401"/>
            <a:ext cx="10750423" cy="54961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‘সন্মান কেবল আল্লাহ তাঁর রাসুল এবং মুমিনদের জন্য’-আয়াতটি কোন সুরায়  ? </a:t>
            </a:r>
            <a:endParaRPr lang="en-US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882" y="4724401"/>
            <a:ext cx="3034105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আলবাকারা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26775" y="4756333"/>
            <a:ext cx="2693226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মুনাফিকুন 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1" y="5734480"/>
            <a:ext cx="3049820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আলে-ইমরান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12338" y="5698790"/>
            <a:ext cx="2477033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আল-মায়েদা  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82726" y="475553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34401" y="4724401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29" y="990600"/>
            <a:ext cx="9905662" cy="58038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ইমানের সূফল লাভের জন্য প্রয়োজন --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358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7510" y="1045875"/>
            <a:ext cx="854728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একজন তাকদির বিশ্বাসীর দায়িত্ব হচ্ছে   --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8401" y="323166"/>
            <a:ext cx="4063999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3841" y="353943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201" y="381001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563" y="4933951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000" y="4906298"/>
            <a:ext cx="33528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1179" y="5807544"/>
            <a:ext cx="3258784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5807544"/>
            <a:ext cx="32766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5528" y="4139626"/>
            <a:ext cx="538186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563" y="1701226"/>
            <a:ext cx="501653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কঠোর পরিশ্রম করা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2801" y="2447465"/>
            <a:ext cx="497365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সাফল্য বা ব্যর্থতাকে মেনে নেয়া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211" y="3225226"/>
            <a:ext cx="387474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 বন্ধ করেদেয়া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368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5" grpId="2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omputer City\Downloads\10806408_803608059712000_438770873798327933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04800"/>
            <a:ext cx="11785600" cy="635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4459818" y="76200"/>
            <a:ext cx="4074583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00" y="5459550"/>
            <a:ext cx="1148080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‘আখিরাতের পূর্ণ সফলতাই মুমেনের একমাত্র সাধনা’- বিশ্লেষণ কর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81503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ape_Myrtle_Flowers.13581132_st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0800" y="1981201"/>
            <a:ext cx="8636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239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39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15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Rafiqul Islam - Copy\Received\Allah(2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320" y="957042"/>
            <a:ext cx="5587999" cy="376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0580" y="310711"/>
            <a:ext cx="4206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ছবিতে কী দেখতে পাচ্ছ ?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3642360" y="5092217"/>
            <a:ext cx="5791200" cy="76944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আল্লাহকে আমরা দেখতে পাই ?</a:t>
            </a:r>
            <a:endParaRPr lang="en-US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5745479" y="5119793"/>
            <a:ext cx="1432560" cy="76944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3470910" y="5119793"/>
            <a:ext cx="6545580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না দেখে ও আল্লাহকে বিশ্বাস করি ? </a:t>
            </a:r>
            <a:endParaRPr lang="en-US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3760470" y="5126829"/>
            <a:ext cx="5897880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এই বিশ্বাসের নাম কী ? </a:t>
            </a:r>
            <a:endParaRPr lang="en-US" sz="4400" b="1" dirty="0"/>
          </a:p>
        </p:txBody>
      </p:sp>
      <p:sp>
        <p:nvSpPr>
          <p:cNvPr id="10" name="Rectangle 9"/>
          <p:cNvSpPr/>
          <p:nvPr/>
        </p:nvSpPr>
        <p:spPr>
          <a:xfrm>
            <a:off x="5955030" y="5126829"/>
            <a:ext cx="1577340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হ্যাঁ</a:t>
            </a:r>
            <a:endParaRPr lang="en-US" sz="4400" b="1" dirty="0"/>
          </a:p>
        </p:txBody>
      </p:sp>
      <p:sp>
        <p:nvSpPr>
          <p:cNvPr id="11" name="Rectangle 10"/>
          <p:cNvSpPr/>
          <p:nvPr/>
        </p:nvSpPr>
        <p:spPr>
          <a:xfrm>
            <a:off x="5509260" y="5141306"/>
            <a:ext cx="2057400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ইমান 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8759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99091813"/>
              </p:ext>
            </p:extLst>
          </p:nvPr>
        </p:nvGraphicFramePr>
        <p:xfrm>
          <a:off x="1295400" y="715986"/>
          <a:ext cx="8595360" cy="5742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80060" y="225181"/>
            <a:ext cx="5113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স্মার্ট আর্টটি দেখ  এবং পড়ে বল </a:t>
            </a:r>
            <a:endParaRPr lang="en-US" sz="3600" b="1" dirty="0"/>
          </a:p>
        </p:txBody>
      </p:sp>
      <p:sp>
        <p:nvSpPr>
          <p:cNvPr id="4" name="Right Arrow 3"/>
          <p:cNvSpPr/>
          <p:nvPr/>
        </p:nvSpPr>
        <p:spPr>
          <a:xfrm rot="10800000">
            <a:off x="8122920" y="4038600"/>
            <a:ext cx="3672840" cy="2331720"/>
          </a:xfrm>
          <a:prstGeom prst="rightArrow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595360" y="4604295"/>
            <a:ext cx="339852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উক্ত বিষয়কে একত্রে কী বলে ?  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8595360" y="4819738"/>
            <a:ext cx="3398520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ইমান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বলে 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5560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 animBg="1"/>
      <p:bldP spid="5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4180" y="395442"/>
            <a:ext cx="491236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  </a:t>
            </a:r>
            <a:endParaRPr lang="en-US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3825240" y="2163282"/>
            <a:ext cx="6309360" cy="5014759"/>
          </a:xfrm>
          <a:prstGeom prst="horizontalScroll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ইমান </a:t>
            </a: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 – ১ম </a:t>
            </a: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– ০১</a:t>
            </a: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পৃষ্টা - ০২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520981"/>
            <a:ext cx="4838700" cy="254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2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247" y="2437619"/>
            <a:ext cx="108933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ইমানের পরিচিতি বলতে পারবে ।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4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 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ইমান আনার মূলবিষয় সমুহ বর্ণনা করতে পারবে।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4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3. 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ইমান আনার শুভ পরিণাম বিশ্লেষণ করতে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9247" y="1524001"/>
            <a:ext cx="4691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</a:t>
            </a:r>
            <a:r>
              <a:rPr lang="en-US" sz="2800" b="1" dirty="0" smtClean="0"/>
              <a:t>…</a:t>
            </a:r>
            <a:endParaRPr lang="bn-BD" sz="2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064001" y="304800"/>
            <a:ext cx="3543596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8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64001" y="304800"/>
            <a:ext cx="3997959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ইমানের পরিচিতি   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520" y="3240018"/>
            <a:ext cx="1117092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  <a:buFont typeface="Wingdings" pitchFamily="2" charset="2"/>
              <a:buChar char="§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ইমান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শব্দটি আরবী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আমানুন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শব্দ থেকে নির্গত । যার অর্থ বিশ্বাস করা, আস্থা স্থাপন , স্বীকৃতি দেওয়া, নির্ভর করা, মেনে নেওয়া ।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পরিভাষায় – শরীয়তের যাবতীয় বিধি বিধান অন্তরে বিশ্বাস করা, মুখে স্বীকার করা এবং তদানুযায়ী আমল করাকে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ইমান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বলে 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80" y="991737"/>
            <a:ext cx="4282440" cy="2248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20" y="990600"/>
            <a:ext cx="3571875" cy="212636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641600" y="5671453"/>
            <a:ext cx="684276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যিনি ইমান আনেন তাঁকে মুমিন বলা হয় । 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33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03491508"/>
              </p:ext>
            </p:extLst>
          </p:nvPr>
        </p:nvGraphicFramePr>
        <p:xfrm>
          <a:off x="2108200" y="10084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515626" y="337890"/>
            <a:ext cx="4927334" cy="5155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ইমানের মৌলিক বিষয় সমুহঃ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13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1CE79F-5277-4803-81BE-643FFD237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331CE79F-5277-4803-81BE-643FFD237D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CFFA39-C835-4D40-9D62-8D78B26B0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FFCFFA39-C835-4D40-9D62-8D78B26B0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2EF6CE-4794-405A-8D60-869DFF06E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F32EF6CE-4794-405A-8D60-869DFF06E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10C2D9-6423-49B7-9B09-EC2687EFC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4A10C2D9-6423-49B7-9B09-EC2687EFC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1F1C8E-3F94-48EC-B3DC-1B1DD59A0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B61F1C8E-3F94-48EC-B3DC-1B1DD59A0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404CAE-BCE0-4617-9F69-E7A28EA10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B9404CAE-BCE0-4617-9F69-E7A28EA10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1B7A90-4FAA-4517-8B7F-A767EDEF4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ED1B7A90-4FAA-4517-8B7F-A767EDEF4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CF8EDE-1B60-4CF6-9E0C-BA7B3A0E3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E2CF8EDE-1B60-4CF6-9E0C-BA7B3A0E3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A39F31-12C8-4F5F-8DA5-E5CC791B9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66A39F31-12C8-4F5F-8DA5-E5CC791B9A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E90564-4082-40B0-9E13-770C3209A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D0E90564-4082-40B0-9E13-770C3209A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3863E2-FBE6-4288-BF64-6D47873FA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C13863E2-FBE6-4288-BF64-6D47873FA6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A4A7CE-C53E-4145-A721-CAF5B10B7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07A4A7CE-C53E-4145-A721-CAF5B10B77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617D75-AF5E-4D90-AB96-F667916EC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DA617D75-AF5E-4D90-AB96-F667916EC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2A905B-2190-47C8-A84B-D972E076A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EA2A905B-2190-47C8-A84B-D972E076A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03735E-9D83-43A3-9BD7-D6C3F8456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">
                                            <p:graphicEl>
                                              <a:dgm id="{AA03735E-9D83-43A3-9BD7-D6C3F8456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15626" y="337890"/>
            <a:ext cx="3555734" cy="5155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হাদিসের বাণী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1680" y="1051560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1668780" y="1996440"/>
            <a:ext cx="8229600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অর্থ-ইমান হচ্ছে- আল্লাহ, তার ফেরেশতাকূল  কিতাবসমূহ, রাসুলগন, পরকাল এবং ভাগ্যের ভাল-মন্দের প্রতি  বিশ্বাস স্থাপন করা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(মুসলিম)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45373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2909</TotalTime>
  <Words>1134</Words>
  <Application>Microsoft Office PowerPoint</Application>
  <PresentationFormat>Custom</PresentationFormat>
  <Paragraphs>169</Paragraphs>
  <Slides>26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393</cp:revision>
  <dcterms:created xsi:type="dcterms:W3CDTF">2013-12-14T06:41:16Z</dcterms:created>
  <dcterms:modified xsi:type="dcterms:W3CDTF">2020-08-10T05:35:40Z</dcterms:modified>
</cp:coreProperties>
</file>