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  <p:sldMasterId id="2147483649" r:id="rId2"/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7040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732" y="6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4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9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anchor="t" wrap="none">
            <a:normAutofit/>
          </a:bodyPr>
          <a:lstStyle>
            <a:lvl1pPr algn="r">
              <a:defRPr b="0" sz="9600" spc="-300">
                <a:gradFill flip="none" rotWithShape="1"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2000">
                      <a:schemeClr val="tx1">
                        <a:lumMod val="8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</a:gradFill>
                <a:effectLst>
                  <a:outerShdw blurRad="469900" dir="5400000" dist="342900" rotWithShape="0" sy="-2000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4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algn="r" indent="0" marL="0">
              <a:buNone/>
              <a:defRPr b="0" sz="3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7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CD19FB2-3AAB-4D03-B13A-2960828C78E3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7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2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2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indent="0" marL="0">
              <a:buNone/>
              <a:defRPr sz="1600">
                <a:gradFill>
                  <a:gsLst>
                    <a:gs pos="0">
                      <a:schemeClr val="tx1"/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80C674-7DFC-42FE-B9CD-82963CDB1557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8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76456F-F47D-4F25-8053-2A695DA0CA7D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7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D6C7379-69CC-4837-9905-BEBA22830C8A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8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815" name="TextBox 8"/>
          <p:cNvSpPr txBox="1"/>
          <p:nvPr/>
        </p:nvSpPr>
        <p:spPr>
          <a:xfrm>
            <a:off x="1111044" y="786824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816" name="TextBox 9"/>
          <p:cNvSpPr txBox="1"/>
          <p:nvPr/>
        </p:nvSpPr>
        <p:spPr>
          <a:xfrm>
            <a:off x="10437812" y="274320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>
              <a:spcBef>
                <a:spcPct val="0"/>
              </a:spcBef>
              <a:buNone/>
              <a:defRPr b="0" cap="all" sz="320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algn="tl" blurRad="28575" dir="14040000" dist="381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9EB8B7E-8AEE-4F10-BFEE-C999AD004D36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7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35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3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anchor="b" bIns="45720" lIns="91440" rIns="91440" rtlCol="0" tIns="45720" vert="horz">
            <a:noAutofit/>
          </a:bodyPr>
          <a:lstStyle>
            <a:lvl1pPr>
              <a:buNone/>
              <a:defRPr b="0" sz="2400" lang="en-US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838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3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anchor="b" bIns="45720" lIns="91440" rIns="91440" rtlCol="0" tIns="45720" vert="horz">
            <a:noAutofit/>
          </a:bodyPr>
          <a:lstStyle>
            <a:lvl1pPr>
              <a:buNone/>
              <a:defRPr b="0" dirty="0" sz="2400" lang="en-US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84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68F3F9-58BC-440B-B37B-805B9055EF92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8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0" name="Picture Placeholder 2"/>
          <p:cNvSpPr>
            <a:spLocks noChangeAspect="1" noGrp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8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3" name="Picture Placeholder 2"/>
          <p:cNvSpPr>
            <a:spLocks noChangeAspect="1" noGrp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8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>
                <a:gradFill>
                  <a:gsLst>
                    <a:gs pos="0">
                      <a:schemeClr val="bg1">
                        <a:lumMod val="41000"/>
                        <a:lumOff val="59000"/>
                      </a:schemeClr>
                    </a:gs>
                    <a:gs pos="34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6" name="Picture Placeholder 2"/>
          <p:cNvSpPr>
            <a:spLocks noChangeAspect="1" noGrp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algn="tl" blurRad="50800" dir="5400000" dist="50800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8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D5A53AF-48EA-489D-8260-9DCAB666386A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7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5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DED02AE-B9A4-47BD-AF8E-97E16144138B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8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0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0FD78B-DB02-4362-BCDC-98A55456977C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8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89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0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1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2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3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4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5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6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9916976-5D93-46E4-A98A-FAD63E4D0EA8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8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7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8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68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7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66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5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7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92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6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7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707" name="TextBox 19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08" name="TextBox 21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dirty="0"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9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7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anchor="t" wrap="none">
            <a:normAutofit/>
          </a:bodyPr>
          <a:lstStyle>
            <a:lvl1pPr algn="l">
              <a:defRPr b="0" sz="9600" spc="-300">
                <a:gradFill flip="none" rotWithShape="1">
                  <a:gsLst>
                    <a:gs pos="0">
                      <a:schemeClr val="bg1">
                        <a:lumMod val="47000"/>
                        <a:lumOff val="53000"/>
                      </a:schemeClr>
                    </a:gs>
                    <a:gs pos="32000">
                      <a:schemeClr val="tx1">
                        <a:lumMod val="8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</a:gradFill>
                <a:effectLst>
                  <a:outerShdw blurRad="469900" dir="5400000" dist="342900" rotWithShape="0" sy="-2000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2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algn="l" indent="0" marL="0">
              <a:buNone/>
              <a:defRPr b="0" sz="3200">
                <a:gradFill flip="none" rotWithShape="1"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7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F39F4F5-F4D2-4D2A-AB60-88D37ADCB869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7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7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715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16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19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4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1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0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4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5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26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7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6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8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1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9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71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72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8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98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99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01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9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8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29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30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23BC6CE-6D1E-47E5-8859-F31AC5380EB2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8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9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86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87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8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3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936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9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5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8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2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2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9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932" name="TextBox 19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933" name="TextBox 21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dirty="0"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8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8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2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9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9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924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925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9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9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8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6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8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9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7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indent="0" marL="0">
              <a:buNone/>
              <a:defRPr b="0" sz="2400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98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9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buNone/>
              <a:defRPr b="0" sz="2400" lang="en-US">
                <a:gradFill>
                  <a:gsLst>
                    <a:gs pos="0">
                      <a:schemeClr val="tx2">
                        <a:lumMod val="90000"/>
                        <a:lumOff val="10000"/>
                      </a:schemeClr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800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0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B4E7C4-4DA4-404D-9965-B13F2DD7D8BF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80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0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76FB7AA-4A53-424F-AD41-70827B6504BA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7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7884882-FB12-4BC8-9960-9AD8104D7FAE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6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45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4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indent="0" marL="0">
              <a:buNone/>
              <a:defRPr sz="1600">
                <a:gradFill>
                  <a:gsLst>
                    <a:gs pos="0">
                      <a:schemeClr val="tx1"/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D1BD23-6E54-4D9D-AD88-A2813C73CC25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8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7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indent="0" marL="0">
              <a:buNone/>
              <a:defRPr sz="1600">
                <a:gradFill>
                  <a:gsLst>
                    <a:gs pos="0">
                      <a:schemeClr val="tx1"/>
                    </a:gs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471A834-4F3C-4AF9-9C74-05EC35A0F292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gradFill flip="none" rotWithShape="1"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51CF1133-3259-4C45-BABA-5B62D9C6F78D}" type="datetimeFigureOut">
              <a:rPr dirty="0" lang="en-US"/>
              <a:t>13-Oct-20</a:t>
            </a:fld>
            <a:endParaRPr dirty="0"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gradFill flip="none" rotWithShape="1"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endParaRPr dirty="0"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gradFill flip="none" rotWithShape="1">
                  <a:gsLst>
                    <a:gs pos="0">
                      <a:schemeClr val="bg1">
                        <a:lumMod val="38000"/>
                        <a:lumOff val="62000"/>
                      </a:schemeClr>
                    </a:gs>
                    <a:gs pos="28000">
                      <a:schemeClr val="tx1">
                        <a:lumMod val="9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0" sz="5400" kern="1200">
          <a:gradFill flip="none" rotWithShape="1">
            <a:gsLst>
              <a:gs pos="0">
                <a:schemeClr val="bg1">
                  <a:lumMod val="25000"/>
                  <a:lumOff val="75000"/>
                </a:schemeClr>
              </a:gs>
              <a:gs pos="28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0">
                <a:schemeClr val="bg1">
                  <a:lumMod val="25000"/>
                  <a:lumOff val="75000"/>
                </a:schemeClr>
              </a:gs>
              <a:gs pos="34000">
                <a:schemeClr val="tx1">
                  <a:lumMod val="93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2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05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7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1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2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13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E5-7E13-46D6-8B08-11C5012363E9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8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8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619980" y="214523"/>
            <a:ext cx="10619758" cy="1646302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120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b="1" dirty="0" sz="120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b="1" dirty="0" sz="12000" lang="en-US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03" name="Subtitle 5"/>
          <p:cNvSpPr>
            <a:spLocks noGrp="1"/>
          </p:cNvSpPr>
          <p:nvPr>
            <p:ph type="subTitle" idx="1"/>
          </p:nvPr>
        </p:nvSpPr>
        <p:spPr>
          <a:xfrm>
            <a:off x="4823012" y="2223247"/>
            <a:ext cx="6416726" cy="4320988"/>
          </a:xfrm>
        </p:spPr>
        <p:txBody>
          <a:bodyPr>
            <a:noAutofit/>
          </a:bodyPr>
          <a:p>
            <a:pPr algn="ctr">
              <a:spcBef>
                <a:spcPts val="0"/>
              </a:spcBef>
            </a:pPr>
            <a:r>
              <a:rPr b="1" dirty="0" sz="6000" lang="en-US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Rqbvj</a:t>
            </a:r>
            <a:r>
              <a:rPr b="1" dirty="0" sz="6000" lang="en-US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Av‡e`xb</a:t>
            </a:r>
            <a:endParaRPr b="1" dirty="0" sz="6000" lang="en-US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</a:pP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UªW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BÝUªv±i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(‡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b="1"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·)</a:t>
            </a:r>
          </a:p>
          <a:p>
            <a:pPr>
              <a:spcBef>
                <a:spcPts val="0"/>
              </a:spcBef>
            </a:pP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gvavBqv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Qvw`g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b="1"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spcBef>
                <a:spcPts val="0"/>
              </a:spcBef>
            </a:pP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Pvw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>
              <a:spcBef>
                <a:spcPts val="0"/>
              </a:spcBef>
            </a:pP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01916-808463</a:t>
            </a:r>
          </a:p>
          <a:p>
            <a:pPr algn="l">
              <a:spcBef>
                <a:spcPts val="0"/>
              </a:spcBef>
            </a:pPr>
            <a:r>
              <a:rPr b="1" dirty="0" sz="3200" lang="en-US" smtClean="0">
                <a:solidFill>
                  <a:srgbClr val="FF0000"/>
                </a:solidFill>
                <a:latin typeface="Candara" panose="020E0502030303020204" pitchFamily="34" charset="0"/>
                <a:cs typeface="SutonnyMJ" pitchFamily="2" charset="0"/>
              </a:rPr>
              <a:t>Email: </a:t>
            </a:r>
            <a:r>
              <a:rPr b="1" dirty="0" sz="3200" lang="en-US" u="sng" smtClean="0">
                <a:solidFill>
                  <a:srgbClr val="002060"/>
                </a:solidFill>
                <a:latin typeface="Candara" panose="020E0502030303020204" pitchFamily="34" charset="0"/>
                <a:cs typeface="SutonnyMJ" pitchFamily="2" charset="0"/>
              </a:rPr>
              <a:t>joynal4079@gmail.com</a:t>
            </a:r>
            <a:endParaRPr b="1" dirty="0" sz="3200" lang="en-US" u="sng">
              <a:solidFill>
                <a:srgbClr val="002060"/>
              </a:solidFill>
              <a:latin typeface="Candara" panose="020E0502030303020204" pitchFamily="34" charset="0"/>
              <a:cs typeface="SutonnyMJ" pitchFamily="2" charset="0"/>
            </a:endParaRPr>
          </a:p>
        </p:txBody>
      </p:sp>
      <p:pic>
        <p:nvPicPr>
          <p:cNvPr id="209715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33613" y="261980"/>
            <a:ext cx="1710895" cy="1529240"/>
          </a:xfrm>
          <a:prstGeom prst="rect"/>
        </p:spPr>
      </p:pic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9980" y="2046493"/>
            <a:ext cx="4049056" cy="414169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54" name="Rectangle 8"/>
          <p:cNvSpPr/>
          <p:nvPr/>
        </p:nvSpPr>
        <p:spPr>
          <a:xfrm>
            <a:off x="653144" y="1555606"/>
            <a:ext cx="5718629" cy="4130040"/>
          </a:xfrm>
          <a:prstGeom prst="rect"/>
        </p:spPr>
        <p:txBody>
          <a:bodyPr wrap="square">
            <a:spAutoFit/>
          </a:bodyPr>
          <a:p>
            <a:r>
              <a:rPr dirty="0" sz="4000" lang="en-US" spc="-300">
                <a:latin typeface="SutonnyMJ" pitchFamily="2" charset="0"/>
                <a:cs typeface="SutonnyMJ" pitchFamily="2" charset="0"/>
              </a:rPr>
              <a:t>4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.	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BDwbfvm©vj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(Universal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Vice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):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h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‡K 360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wWMÖx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Kv‡Y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Nywi‡q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gwkwbs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©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m¤úv`b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BDwbfvm©vj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  G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fvBm‡KI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gvZv‡eK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Kv‡Y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Nywi‡q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gwkwbs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©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m¤úv`b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78172" y="1555606"/>
            <a:ext cx="4891314" cy="4285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800" id="7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56" name="Rectangle 8"/>
          <p:cNvSpPr/>
          <p:nvPr/>
        </p:nvSpPr>
        <p:spPr>
          <a:xfrm>
            <a:off x="420915" y="1845891"/>
            <a:ext cx="5178220" cy="2682240"/>
          </a:xfrm>
          <a:prstGeom prst="rect"/>
        </p:spPr>
        <p:txBody>
          <a:bodyPr wrap="square">
            <a:spAutoFit/>
          </a:bodyPr>
          <a:p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5.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	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wcb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(Pin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Vice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):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wPKY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I  ‡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MvjvKvi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e¯‘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ai‡Z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AvUKv‡bvi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¨ †h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nq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wcb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66394" y="1845891"/>
            <a:ext cx="5194921" cy="2788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dur="20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58" name="Rectangle 8"/>
          <p:cNvSpPr/>
          <p:nvPr/>
        </p:nvSpPr>
        <p:spPr>
          <a:xfrm>
            <a:off x="420915" y="1845891"/>
            <a:ext cx="5240850" cy="2860040"/>
          </a:xfrm>
          <a:prstGeom prst="rect"/>
        </p:spPr>
        <p:txBody>
          <a:bodyPr wrap="square">
            <a:spAutoFit/>
          </a:bodyPr>
          <a:p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6.	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wMÖc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(Grip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Vice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):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GK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GKvwaK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© e¯‘‡K k³fv‡e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AvUwK‡q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†h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nq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wMÖc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661764" y="1845891"/>
            <a:ext cx="5223353" cy="3151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60" name="Rectangle 8"/>
          <p:cNvSpPr/>
          <p:nvPr/>
        </p:nvSpPr>
        <p:spPr>
          <a:xfrm>
            <a:off x="420914" y="1845891"/>
            <a:ext cx="5718629" cy="3698240"/>
          </a:xfrm>
          <a:prstGeom prst="rect"/>
        </p:spPr>
        <p:txBody>
          <a:bodyPr wrap="square">
            <a:spAutoFit/>
          </a:bodyPr>
          <a:p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7.	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Uzj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gKvm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©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(Tool Makers Vice):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†h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Candara" panose="020E0502030303020204" pitchFamily="34" charset="0"/>
                <a:cs typeface="SutonnyMJ" pitchFamily="2" charset="0"/>
              </a:rPr>
              <a:t>যন্ত্রণির্মাতা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Candara" panose="020E0502030303020204" pitchFamily="34" charset="0"/>
                <a:cs typeface="SutonnyMJ" pitchFamily="2" charset="0"/>
              </a:rPr>
              <a:t>গণ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Candara" panose="020E0502030303020204" pitchFamily="34" charset="0"/>
                <a:cs typeface="SutonnyMJ" pitchFamily="2" charset="0"/>
              </a:rPr>
              <a:t>ক্ষুদ্র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Candara" panose="020E0502030303020204" pitchFamily="34" charset="0"/>
                <a:cs typeface="SutonnyMJ" pitchFamily="2" charset="0"/>
              </a:rPr>
              <a:t>যন্ত্র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Candara" panose="020E0502030303020204" pitchFamily="34" charset="0"/>
                <a:cs typeface="SutonnyMJ" pitchFamily="2" charset="0"/>
              </a:rPr>
              <a:t>বা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Candara" panose="020E0502030303020204" pitchFamily="34" charset="0"/>
                <a:cs typeface="SutonnyMJ" pitchFamily="2" charset="0"/>
              </a:rPr>
              <a:t>যন্ত্রাংশ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Candara" panose="020E0502030303020204" pitchFamily="34" charset="0"/>
                <a:cs typeface="SutonnyMJ" pitchFamily="2" charset="0"/>
              </a:rPr>
              <a:t>তৈরিতে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Kরে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থাকেন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Uzj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gKvর্স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13033" y="1845891"/>
            <a:ext cx="4500109" cy="358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62" name="Rectangle 8"/>
          <p:cNvSpPr/>
          <p:nvPr/>
        </p:nvSpPr>
        <p:spPr>
          <a:xfrm>
            <a:off x="420914" y="1845891"/>
            <a:ext cx="5210629" cy="3825240"/>
          </a:xfrm>
          <a:prstGeom prst="rect"/>
        </p:spPr>
        <p:txBody>
          <a:bodyPr wrap="square">
            <a:spAutoFit/>
          </a:bodyPr>
          <a:p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8.	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cvBc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(Pipe Vice):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cvBc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MvjvKvi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e¯‘‡K k³fv‡e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AvUKv‡bvi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‡h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nq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cvBc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cøvw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¤^s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G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nq|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88314" y="1734457"/>
            <a:ext cx="4713515" cy="4361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7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64" name="Rectangle 8"/>
          <p:cNvSpPr/>
          <p:nvPr/>
        </p:nvSpPr>
        <p:spPr>
          <a:xfrm>
            <a:off x="420915" y="1845891"/>
            <a:ext cx="4963886" cy="3520440"/>
          </a:xfrm>
          <a:prstGeom prst="rect"/>
        </p:spPr>
        <p:txBody>
          <a:bodyPr wrap="square">
            <a:spAutoFit/>
          </a:bodyPr>
          <a:p>
            <a:r>
              <a:rPr dirty="0" sz="4000" lang="en-US" spc="-300">
                <a:latin typeface="SutonnyMJ" pitchFamily="2" charset="0"/>
                <a:cs typeface="SutonnyMJ" pitchFamily="2" charset="0"/>
              </a:rPr>
              <a:t>9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.	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Iq¨vi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KvU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Wire cut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Vice):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Zv‡ii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BÝy‡jkb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Acmvib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I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myÿ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KvUvi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¨ 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†h 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nq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Iq¨vi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KvU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190568" y="1845890"/>
            <a:ext cx="4445351" cy="3170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dur="5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ctrTitle"/>
          </p:nvPr>
        </p:nvSpPr>
        <p:spPr>
          <a:xfrm>
            <a:off x="2564842" y="406702"/>
            <a:ext cx="7098174" cy="1012663"/>
          </a:xfrm>
          <a:solidFill>
            <a:schemeClr val="accent4">
              <a:lumMod val="75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66" name="Subtitle 2"/>
          <p:cNvSpPr txBox="1"/>
          <p:nvPr/>
        </p:nvSpPr>
        <p:spPr>
          <a:xfrm>
            <a:off x="1534435" y="1701419"/>
            <a:ext cx="9158987" cy="2897876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co‡e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bv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†`‡L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ejvi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Póv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bv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†`‡L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LvZvq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wjL‡e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algn="l" defTabSz="274320" eaLnBrk="1" fontAlgn="auto" hangingPunct="1" indent="-571500" latinLnBrk="0" lvl="0" marL="5715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ü"/>
            </a:pP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m¤¢e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n‡j</a:t>
            </a:r>
            <a:r>
              <a:rPr baseline="0" b="0" cap="none" dirty="0" sz="44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Kvb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mncvVxi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mv‡_ ‡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kqvi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baseline="0" b="0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Ki‡e</a:t>
            </a:r>
            <a:r>
              <a:rPr baseline="0" b="0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ctrTitle"/>
          </p:nvPr>
        </p:nvSpPr>
        <p:spPr>
          <a:xfrm>
            <a:off x="1121201" y="2977738"/>
            <a:ext cx="8947118" cy="2808911"/>
          </a:xfrm>
        </p:spPr>
        <p:txBody>
          <a:bodyPr/>
          <a:p>
            <a:r>
              <a:rPr b="1" dirty="0" sz="8800" lang="en-US" smtClean="0">
                <a:solidFill>
                  <a:srgbClr val="C00000"/>
                </a:solidFill>
                <a:latin typeface="Lucida Calligraphy" panose="03010101010101010101" pitchFamily="66" charset="0"/>
              </a:rPr>
              <a:t>Thanks you all</a:t>
            </a:r>
            <a:r>
              <a:rPr b="1" dirty="0" sz="8800" lang="en-US" smtClean="0">
                <a:solidFill>
                  <a:srgbClr val="7030A0"/>
                </a:solidFill>
                <a:latin typeface="Lucida Calligraphy" panose="03010101010101010101" pitchFamily="66" charset="0"/>
              </a:rPr>
              <a:t/>
            </a:r>
            <a:br>
              <a:rPr b="1" dirty="0" sz="8800" lang="en-US" smtClean="0">
                <a:solidFill>
                  <a:srgbClr val="7030A0"/>
                </a:solidFill>
                <a:latin typeface="Lucida Calligraphy" panose="03010101010101010101" pitchFamily="66" charset="0"/>
              </a:rPr>
            </a:br>
            <a:r>
              <a:rPr b="1" dirty="0" lang="en-US" smtClean="0">
                <a:solidFill>
                  <a:srgbClr val="7030A0"/>
                </a:solidFill>
                <a:latin typeface="Lucida Calligraphy" panose="03010101010101010101" pitchFamily="66" charset="0"/>
              </a:rPr>
              <a:t>Allah Hafiz</a:t>
            </a:r>
            <a:endParaRPr b="1" dirty="0" lang="en-US">
              <a:solidFill>
                <a:srgbClr val="7030A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209716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474823" y="842180"/>
            <a:ext cx="2701590" cy="266782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ubtitle 5"/>
          <p:cNvSpPr>
            <a:spLocks noGrp="1"/>
          </p:cNvSpPr>
          <p:nvPr>
            <p:ph type="subTitle" idx="1"/>
          </p:nvPr>
        </p:nvSpPr>
        <p:spPr>
          <a:xfrm>
            <a:off x="3930881" y="1775009"/>
            <a:ext cx="6496009" cy="3442449"/>
          </a:xfrm>
          <a:ln w="38100">
            <a:noFill/>
          </a:ln>
        </p:spPr>
        <p:txBody>
          <a:bodyPr>
            <a:noAutofit/>
          </a:bodyPr>
          <a:p>
            <a:pPr algn="l">
              <a:spcBef>
                <a:spcPts val="0"/>
              </a:spcBef>
            </a:pP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beg (†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fv‡Kkbvj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‡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·-1</a:t>
            </a:r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cÂg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-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smtClean="0">
                <a:solidFill>
                  <a:srgbClr val="7030A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Vice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c„ôv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74</a:t>
            </a:r>
            <a:endParaRPr b="1" dirty="0" sz="5400" lang="en-US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54730" y="2058116"/>
            <a:ext cx="2989222" cy="2877262"/>
          </a:xfrm>
          <a:prstGeom prst="rect"/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Subtitle 2"/>
          <p:cNvSpPr>
            <a:spLocks noGrp="1"/>
          </p:cNvSpPr>
          <p:nvPr>
            <p:ph type="subTitle" idx="1"/>
          </p:nvPr>
        </p:nvSpPr>
        <p:spPr>
          <a:xfrm>
            <a:off x="1184008" y="1469008"/>
            <a:ext cx="10039134" cy="4454119"/>
          </a:xfrm>
        </p:spPr>
        <p:txBody>
          <a:bodyPr>
            <a:noAutofit/>
          </a:bodyPr>
          <a:p>
            <a:pPr algn="just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b="1" dirty="0" sz="5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cvi‡ev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54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msÁv</a:t>
            </a:r>
            <a:endParaRPr b="1" dirty="0" sz="5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54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54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b="1" dirty="0" sz="54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b="1" dirty="0" sz="5400" lang="en-US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bvg</a:t>
            </a:r>
            <a:endParaRPr b="1" dirty="0" sz="5400" lang="en-US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5400" lang="en-US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5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kÖwYwefvM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</a:t>
            </a: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5400" lang="en-US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b="1" dirty="0" sz="5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b="1" dirty="0" sz="5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32" name="Subtitle 2"/>
          <p:cNvSpPr txBox="1"/>
          <p:nvPr/>
        </p:nvSpPr>
        <p:spPr>
          <a:xfrm>
            <a:off x="805218" y="131528"/>
            <a:ext cx="9702358" cy="937245"/>
          </a:xfrm>
          <a:prstGeom prst="rect"/>
          <a:solidFill>
            <a:schemeClr val="tx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bIns="45720" lIns="91440" rIns="91440" rtlCol="0" tIns="45720" vert="horz">
            <a:normAutofit fontScale="94231" lnSpcReduction="10000"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vl="0">
              <a:spcBef>
                <a:spcPct val="0"/>
              </a:spcBef>
              <a:buClrTx/>
              <a:buSzTx/>
            </a:pPr>
            <a:r>
              <a:rPr b="1" dirty="0" sz="6600" lang="en-US" err="1">
                <a:ln w="0"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b="1" dirty="0" sz="6600" lang="en-US">
                <a:ln w="0"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ln w="0"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b="1" dirty="0" sz="6600" lang="en-US">
                <a:ln w="0"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b="1" dirty="0" sz="6600" lang="en-US" err="1">
                <a:ln w="0"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b="1" dirty="0" sz="6600" lang="en-US">
                <a:ln w="0"/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b="1" dirty="0" sz="6600" lang="en-US" err="1" smtClean="0">
                <a:ln w="0"/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600" lang="en-US" smtClean="0">
                <a:ln w="0"/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b="1" dirty="0" sz="5200" lang="en-US" smtClean="0">
                <a:ln w="0"/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SutonnyMJ" pitchFamily="2" charset="0"/>
              </a:rPr>
              <a:t>Vice</a:t>
            </a:r>
            <a:endParaRPr b="1" dirty="0" sz="5200" lang="en-US">
              <a:ln w="0"/>
              <a:solidFill>
                <a:schemeClr val="bg1">
                  <a:lumMod val="8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9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29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5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5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84615" lnSpcReduction="20000"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b="1" dirty="0" sz="5200" lang="en-US" smtClean="0">
                <a:solidFill>
                  <a:schemeClr val="bg1"/>
                </a:solidFill>
                <a:latin typeface="Candara" panose="020E0502030303020204" pitchFamily="34" charset="0"/>
                <a:cs typeface="SutonnyMJ" pitchFamily="2" charset="0"/>
              </a:rPr>
              <a:t>Vice</a:t>
            </a:r>
            <a:endParaRPr b="1" dirty="0" sz="52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pic>
        <p:nvPicPr>
          <p:cNvPr id="209715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78163" y="1306287"/>
            <a:ext cx="5363894" cy="4557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42" name="Rectangle 8"/>
          <p:cNvSpPr/>
          <p:nvPr/>
        </p:nvSpPr>
        <p:spPr>
          <a:xfrm>
            <a:off x="696685" y="1306287"/>
            <a:ext cx="5500916" cy="4257040"/>
          </a:xfrm>
          <a:prstGeom prst="rect"/>
        </p:spPr>
        <p:txBody>
          <a:bodyPr wrap="square">
            <a:spAutoFit/>
          </a:bodyPr>
          <a:p>
            <a:r>
              <a:rPr b="1" dirty="0" sz="5400" lang="en-US" spc="-300" err="1" smtClean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fvBm</a:t>
            </a:r>
            <a:r>
              <a:rPr b="1" dirty="0" sz="5400" lang="en-US" spc="-300" smtClean="0">
                <a:solidFill>
                  <a:srgbClr val="FFFF00"/>
                </a:solidFill>
                <a:latin typeface="SutonnyMJ" pitchFamily="2" charset="0"/>
                <a:ea typeface="+mj-ea"/>
                <a:cs typeface="SutonnyMJ" pitchFamily="2" charset="0"/>
              </a:rPr>
              <a:t>: 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‡h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wWfvBm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ev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h‡š¿i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mvnv‡h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¨ †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Kvb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Re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ev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Kvh©e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¯‘‡K k³fv‡e 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AvUwK‡q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dvBwjs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,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mwqs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,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KvwUs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ev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Ab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¨ †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Kvb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Kvh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©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m¤úv`b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Kiv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nq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Zv‡K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>
                <a:latin typeface="SutonnyMJ" pitchFamily="2" charset="0"/>
                <a:ea typeface="+mj-ea"/>
                <a:cs typeface="SutonnyMJ" pitchFamily="2" charset="0"/>
              </a:rPr>
              <a:t>fvBm</a:t>
            </a:r>
            <a:r>
              <a:rPr dirty="0" sz="4800" lang="en-US" spc="-300"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dirty="0" sz="4800" lang="en-US" spc="-300" err="1" smtClean="0">
                <a:latin typeface="SutonnyMJ" pitchFamily="2" charset="0"/>
                <a:ea typeface="+mj-ea"/>
                <a:cs typeface="SutonnyMJ" pitchFamily="2" charset="0"/>
              </a:rPr>
              <a:t>e‡j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|</a:t>
            </a:r>
            <a:endParaRPr dirty="0" sz="480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 fontScale="98077" lnSpcReduction="20000"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b="1" dirty="0" sz="6600" lang="en-US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endParaRPr b="1" dirty="0" sz="52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44" name="Rectangle 8"/>
          <p:cNvSpPr/>
          <p:nvPr/>
        </p:nvSpPr>
        <p:spPr>
          <a:xfrm>
            <a:off x="464461" y="1025978"/>
            <a:ext cx="5021700" cy="5247640"/>
          </a:xfrm>
          <a:prstGeom prst="rect"/>
        </p:spPr>
        <p:txBody>
          <a:bodyPr wrap="square">
            <a:spAutoFit/>
          </a:bodyPr>
          <a:p>
            <a:pPr indent="-623888" marL="623888">
              <a:buFont typeface="+mj-lt"/>
              <a:buAutoNum type="arabicPeriod"/>
            </a:pPr>
            <a:r>
              <a:rPr dirty="0" sz="4800" lang="en-US" spc="-300" smtClean="0">
                <a:latin typeface="Candara" panose="020E0502030303020204" pitchFamily="34" charset="0"/>
                <a:cs typeface="SutonnyMJ" pitchFamily="2" charset="0"/>
              </a:rPr>
              <a:t>Base</a:t>
            </a:r>
          </a:p>
          <a:p>
            <a:pPr indent="-623888" marL="623888">
              <a:buFont typeface="+mj-lt"/>
              <a:buAutoNum type="arabicPeriod"/>
            </a:pPr>
            <a:r>
              <a:rPr dirty="0" sz="4800" lang="en-US" spc="-300" smtClean="0">
                <a:latin typeface="Candara" panose="020E0502030303020204" pitchFamily="34" charset="0"/>
                <a:cs typeface="SutonnyMJ" pitchFamily="2" charset="0"/>
              </a:rPr>
              <a:t>Slide</a:t>
            </a:r>
          </a:p>
          <a:p>
            <a:pPr indent="-623888" marL="623888">
              <a:buFont typeface="+mj-lt"/>
              <a:buAutoNum type="arabicPeriod"/>
            </a:pPr>
            <a:r>
              <a:rPr dirty="0" sz="4800" lang="en-US" spc="-300" smtClean="0">
                <a:latin typeface="Candara" panose="020E0502030303020204" pitchFamily="34" charset="0"/>
                <a:cs typeface="SutonnyMJ" pitchFamily="2" charset="0"/>
              </a:rPr>
              <a:t>Handle</a:t>
            </a:r>
            <a:endParaRPr dirty="0" sz="4800" lang="en-US" spc="-300" smtClean="0">
              <a:latin typeface="Candara" panose="020E0502030303020204" pitchFamily="34" charset="0"/>
              <a:cs typeface="SutonnyMJ" pitchFamily="2" charset="0"/>
            </a:endParaRPr>
          </a:p>
          <a:p>
            <a:pPr indent="-623888" marL="623888">
              <a:buFont typeface="+mj-lt"/>
              <a:buAutoNum type="arabicPeriod"/>
            </a:pPr>
            <a:r>
              <a:rPr dirty="0" sz="4800" lang="en-US" spc="-300" smtClean="0">
                <a:latin typeface="Candara" panose="020E0502030303020204" pitchFamily="34" charset="0"/>
                <a:cs typeface="SutonnyMJ" pitchFamily="2" charset="0"/>
              </a:rPr>
              <a:t>Screw</a:t>
            </a:r>
          </a:p>
          <a:p>
            <a:pPr indent="-623888" marL="623888">
              <a:buFont typeface="+mj-lt"/>
              <a:buAutoNum type="arabicPeriod"/>
            </a:pPr>
            <a:r>
              <a:rPr dirty="0" sz="4800" lang="en-US" spc="-300" smtClean="0">
                <a:latin typeface="Candara" panose="020E0502030303020204" pitchFamily="34" charset="0"/>
                <a:cs typeface="SutonnyMJ" pitchFamily="2" charset="0"/>
              </a:rPr>
              <a:t>Stationary Jaw</a:t>
            </a:r>
          </a:p>
          <a:p>
            <a:pPr indent="-623888" marL="623888">
              <a:buFont typeface="+mj-lt"/>
              <a:buAutoNum type="arabicPeriod"/>
            </a:pPr>
            <a:r>
              <a:rPr dirty="0" sz="4800" lang="en-US" spc="-300" smtClean="0">
                <a:latin typeface="Candara" panose="020E0502030303020204" pitchFamily="34" charset="0"/>
                <a:cs typeface="SutonnyMJ" pitchFamily="2" charset="0"/>
              </a:rPr>
              <a:t>Sliding  Jaw</a:t>
            </a:r>
          </a:p>
          <a:p>
            <a:pPr indent="-623888" marL="623888">
              <a:buFont typeface="+mj-lt"/>
              <a:buAutoNum type="arabicPeriod"/>
            </a:pPr>
            <a:r>
              <a:rPr dirty="0" sz="4800" lang="en-US" spc="-300" smtClean="0">
                <a:latin typeface="Candara" panose="020E0502030303020204" pitchFamily="34" charset="0"/>
                <a:ea typeface="+mj-ea"/>
                <a:cs typeface="SutonnyMJ" pitchFamily="2" charset="0"/>
              </a:rPr>
              <a:t>Clamping Slot</a:t>
            </a:r>
            <a:r>
              <a:rPr dirty="0" sz="4800" lang="en-US" spc="-300" smtClean="0">
                <a:latin typeface="SutonnyMJ" pitchFamily="2" charset="0"/>
                <a:ea typeface="+mj-ea"/>
                <a:cs typeface="SutonnyMJ" pitchFamily="2" charset="0"/>
              </a:rPr>
              <a:t> </a:t>
            </a:r>
          </a:p>
        </p:txBody>
      </p:sp>
      <p:pic>
        <p:nvPicPr>
          <p:cNvPr id="209715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86161" y="1025978"/>
            <a:ext cx="5969922" cy="454483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46" name="Rectangle 8"/>
          <p:cNvSpPr/>
          <p:nvPr/>
        </p:nvSpPr>
        <p:spPr>
          <a:xfrm>
            <a:off x="1422400" y="1204700"/>
            <a:ext cx="9027885" cy="5412740"/>
          </a:xfrm>
          <a:prstGeom prst="rect"/>
        </p:spPr>
        <p:txBody>
          <a:bodyPr wrap="square">
            <a:spAutoFit/>
          </a:bodyPr>
          <a:p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K‡qK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cÖKv‡ii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_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- †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dirty="0" sz="3400" lang="en-US" spc="-300">
                <a:latin typeface="SutonnyMJ" pitchFamily="2" charset="0"/>
                <a:cs typeface="SutonnyMJ" pitchFamily="2" charset="0"/>
              </a:rPr>
              <a:t>;</a:t>
            </a:r>
            <a:endParaRPr dirty="0" sz="3400" lang="en-US" spc="-300" smtClean="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Font typeface="+mj-lt"/>
              <a:buAutoNum type="arabicPeriod"/>
            </a:pP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‡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eÂ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smtClean="0">
                <a:latin typeface="Candara" panose="020E0502030303020204" pitchFamily="34" charset="0"/>
                <a:cs typeface="SutonnyMJ" pitchFamily="2" charset="0"/>
              </a:rPr>
              <a:t>(Bench Vice)</a:t>
            </a:r>
          </a:p>
          <a:p>
            <a:pPr indent="-623888" marL="623888">
              <a:buFont typeface="+mj-lt"/>
              <a:buAutoNum type="arabicPeriod"/>
            </a:pP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‡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smtClean="0">
                <a:latin typeface="Candara" panose="020E0502030303020204" pitchFamily="34" charset="0"/>
                <a:cs typeface="SutonnyMJ" pitchFamily="2" charset="0"/>
              </a:rPr>
              <a:t>(Machine </a:t>
            </a:r>
            <a:r>
              <a:rPr dirty="0" sz="3400" lang="en-US" spc="-300">
                <a:latin typeface="Candara" panose="020E0502030303020204" pitchFamily="34" charset="0"/>
                <a:cs typeface="SutonnyMJ" pitchFamily="2" charset="0"/>
              </a:rPr>
              <a:t>Vice)</a:t>
            </a:r>
            <a:endParaRPr dirty="0" sz="3400" lang="en-US" spc="-300" smtClean="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Font typeface="+mj-lt"/>
              <a:buAutoNum type="arabicPeriod"/>
            </a:pP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n¨vÛ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smtClean="0">
                <a:latin typeface="Candara" panose="020E0502030303020204" pitchFamily="34" charset="0"/>
                <a:cs typeface="SutonnyMJ" pitchFamily="2" charset="0"/>
              </a:rPr>
              <a:t>(Hand </a:t>
            </a:r>
            <a:r>
              <a:rPr dirty="0" sz="3400" lang="en-US" spc="-300">
                <a:latin typeface="Candara" panose="020E0502030303020204" pitchFamily="34" charset="0"/>
                <a:cs typeface="SutonnyMJ" pitchFamily="2" charset="0"/>
              </a:rPr>
              <a:t>Vice)</a:t>
            </a:r>
            <a:endParaRPr dirty="0" sz="3400" lang="en-US" spc="-300" smtClean="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Font typeface="+mj-lt"/>
              <a:buAutoNum type="arabicPeriod"/>
            </a:pP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BDwbfvm©vj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smtClean="0">
                <a:latin typeface="Candara" panose="020E0502030303020204" pitchFamily="34" charset="0"/>
                <a:cs typeface="SutonnyMJ" pitchFamily="2" charset="0"/>
              </a:rPr>
              <a:t>(Universal </a:t>
            </a:r>
            <a:r>
              <a:rPr dirty="0" sz="3400" lang="en-US" spc="-300">
                <a:latin typeface="Candara" panose="020E0502030303020204" pitchFamily="34" charset="0"/>
                <a:cs typeface="SutonnyMJ" pitchFamily="2" charset="0"/>
              </a:rPr>
              <a:t>Vice)</a:t>
            </a:r>
            <a:endParaRPr dirty="0" sz="3400" lang="en-US" spc="-300" smtClean="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Font typeface="+mj-lt"/>
              <a:buAutoNum type="arabicPeriod"/>
            </a:pP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wcb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smtClean="0">
                <a:latin typeface="Candara" panose="020E0502030303020204" pitchFamily="34" charset="0"/>
                <a:cs typeface="SutonnyMJ" pitchFamily="2" charset="0"/>
              </a:rPr>
              <a:t>(Pin </a:t>
            </a:r>
            <a:r>
              <a:rPr dirty="0" sz="3400" lang="en-US" spc="-300">
                <a:latin typeface="Candara" panose="020E0502030303020204" pitchFamily="34" charset="0"/>
                <a:cs typeface="SutonnyMJ" pitchFamily="2" charset="0"/>
              </a:rPr>
              <a:t>Vice)</a:t>
            </a:r>
            <a:endParaRPr dirty="0" sz="3400" lang="en-US" spc="-300" smtClean="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Font typeface="+mj-lt"/>
              <a:buAutoNum type="arabicPeriod"/>
            </a:pP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wMÖc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>
                <a:latin typeface="Candara" panose="020E0502030303020204" pitchFamily="34" charset="0"/>
                <a:cs typeface="SutonnyMJ" pitchFamily="2" charset="0"/>
              </a:rPr>
              <a:t> </a:t>
            </a:r>
            <a:r>
              <a:rPr dirty="0" sz="3400" lang="en-US" spc="-300" smtClean="0">
                <a:latin typeface="Candara" panose="020E0502030303020204" pitchFamily="34" charset="0"/>
                <a:cs typeface="SutonnyMJ" pitchFamily="2" charset="0"/>
              </a:rPr>
              <a:t> (Grip </a:t>
            </a:r>
            <a:r>
              <a:rPr dirty="0" sz="3400" lang="en-US" spc="-300">
                <a:latin typeface="Candara" panose="020E0502030303020204" pitchFamily="34" charset="0"/>
                <a:cs typeface="SutonnyMJ" pitchFamily="2" charset="0"/>
              </a:rPr>
              <a:t>Vice)</a:t>
            </a:r>
            <a:endParaRPr dirty="0" sz="3400" lang="en-US" spc="-300" smtClean="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Font typeface="+mj-lt"/>
              <a:buAutoNum type="arabicPeriod"/>
            </a:pPr>
            <a:r>
              <a:rPr dirty="0" sz="3400" lang="en-US" spc="-300" err="1">
                <a:latin typeface="SutonnyMJ" pitchFamily="2" charset="0"/>
                <a:cs typeface="SutonnyMJ" pitchFamily="2" charset="0"/>
              </a:rPr>
              <a:t>Uzj</a:t>
            </a:r>
            <a:r>
              <a:rPr dirty="0" sz="3400" lang="en-US" spc="-300">
                <a:latin typeface="SutonnyMJ" pitchFamily="2" charset="0"/>
                <a:cs typeface="SutonnyMJ" pitchFamily="2" charset="0"/>
              </a:rPr>
              <a:t> ‡</a:t>
            </a:r>
            <a:r>
              <a:rPr dirty="0" sz="3400" lang="en-US" spc="-300" err="1">
                <a:latin typeface="SutonnyMJ" pitchFamily="2" charset="0"/>
                <a:cs typeface="SutonnyMJ" pitchFamily="2" charset="0"/>
              </a:rPr>
              <a:t>gKvm</a:t>
            </a:r>
            <a:r>
              <a:rPr dirty="0" sz="3400" lang="en-US" spc="-300">
                <a:latin typeface="SutonnyMJ" pitchFamily="2" charset="0"/>
                <a:cs typeface="SutonnyMJ" pitchFamily="2" charset="0"/>
              </a:rPr>
              <a:t>© </a:t>
            </a:r>
            <a:r>
              <a:rPr dirty="0" sz="3400" lang="en-US" spc="-300" err="1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>
                <a:latin typeface="Candara" panose="020E0502030303020204" pitchFamily="34" charset="0"/>
                <a:cs typeface="SutonnyMJ" pitchFamily="2" charset="0"/>
              </a:rPr>
              <a:t>(Tool Makers Vice)</a:t>
            </a:r>
            <a:endParaRPr dirty="0" sz="3400" lang="en-US" spc="-30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Font typeface="+mj-lt"/>
              <a:buAutoNum type="arabicPeriod"/>
            </a:pP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cvBc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3400" lang="en-US" spc="-300" smtClean="0">
                <a:latin typeface="Candara" panose="020E0502030303020204" pitchFamily="34" charset="0"/>
                <a:cs typeface="SutonnyMJ" pitchFamily="2" charset="0"/>
              </a:rPr>
              <a:t>(Pipe Vice)</a:t>
            </a:r>
            <a:endParaRPr dirty="0" sz="3400" lang="en-US" spc="-300" smtClean="0">
              <a:latin typeface="SutonnyMJ" pitchFamily="2" charset="0"/>
              <a:cs typeface="SutonnyMJ" pitchFamily="2" charset="0"/>
            </a:endParaRPr>
          </a:p>
          <a:p>
            <a:pPr indent="-623888" marL="623888">
              <a:buFont typeface="+mj-lt"/>
              <a:buAutoNum type="arabicPeriod"/>
            </a:pP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Iq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¨vi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 smtClean="0">
                <a:latin typeface="SutonnyMJ" pitchFamily="2" charset="0"/>
                <a:cs typeface="SutonnyMJ" pitchFamily="2" charset="0"/>
              </a:rPr>
              <a:t>KvU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err="1">
                <a:latin typeface="SutonnyMJ" pitchFamily="2" charset="0"/>
                <a:cs typeface="SutonnyMJ" pitchFamily="2" charset="0"/>
              </a:rPr>
              <a:t>fvBm</a:t>
            </a:r>
            <a:r>
              <a:rPr dirty="0" sz="34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3400" lang="en-US" spc="-300" smtClean="0">
                <a:latin typeface="Candara" panose="020E0502030303020204" pitchFamily="34" charset="0"/>
                <a:cs typeface="SutonnyMJ" pitchFamily="2" charset="0"/>
              </a:rPr>
              <a:t>(Wire cut Vice</a:t>
            </a:r>
            <a:r>
              <a:rPr dirty="0" sz="3400" lang="en-US" spc="-300">
                <a:latin typeface="Candara" panose="020E0502030303020204" pitchFamily="34" charset="0"/>
                <a:cs typeface="SutonnyMJ" pitchFamily="2" charset="0"/>
              </a:rPr>
              <a:t>)</a:t>
            </a:r>
            <a:endParaRPr dirty="0" sz="3400" lang="en-US" spc="-30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6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6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6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6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6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6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48" name="Rectangle 8"/>
          <p:cNvSpPr/>
          <p:nvPr/>
        </p:nvSpPr>
        <p:spPr>
          <a:xfrm>
            <a:off x="435427" y="1584174"/>
            <a:ext cx="5442858" cy="4790440"/>
          </a:xfrm>
          <a:prstGeom prst="rect"/>
        </p:spPr>
        <p:txBody>
          <a:bodyPr wrap="square">
            <a:spAutoFit/>
          </a:bodyPr>
          <a:p>
            <a:pPr indent="-623888" marL="623888">
              <a:buFont typeface="+mj-lt"/>
              <a:buAutoNum type="arabicPeriod"/>
            </a:pP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‡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eÂ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(Bench Vice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):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h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eÂ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Uwe‡j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¯’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vcb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¨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nq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eÂ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eÂ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fvBm‡K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Uwej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fvwi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¨ G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nq|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57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878285" y="1584173"/>
            <a:ext cx="5868273" cy="440120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50" name="Rectangle 8"/>
          <p:cNvSpPr/>
          <p:nvPr/>
        </p:nvSpPr>
        <p:spPr>
          <a:xfrm>
            <a:off x="667657" y="1845890"/>
            <a:ext cx="5718629" cy="4307840"/>
          </a:xfrm>
          <a:prstGeom prst="rect"/>
        </p:spPr>
        <p:txBody>
          <a:bodyPr wrap="square">
            <a:spAutoFit/>
          </a:bodyPr>
          <a:p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2.	‡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(Machine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Vice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):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h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‡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gwk‡b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¯’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vcb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¨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nq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 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fvBm‡K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gvZv‡eK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Kv‡Y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Nywi‡q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gwkwbs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©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m¤úv`b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58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14869" b="13353"/>
          <a:stretch>
            <a:fillRect/>
          </a:stretch>
        </p:blipFill>
        <p:spPr>
          <a:xfrm>
            <a:off x="6386286" y="1845890"/>
            <a:ext cx="5300418" cy="3582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Subtitle 2"/>
          <p:cNvSpPr>
            <a:spLocks noGrp="1"/>
          </p:cNvSpPr>
          <p:nvPr>
            <p:ph type="subTitle" idx="4294967295"/>
          </p:nvPr>
        </p:nvSpPr>
        <p:spPr>
          <a:xfrm>
            <a:off x="1306285" y="271917"/>
            <a:ext cx="9144000" cy="754062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Autofit/>
          </a:bodyPr>
          <a:p>
            <a:pPr algn="ctr" indent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fvBm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000" lang="en-US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6000" lang="en-US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6000" lang="en-US">
              <a:solidFill>
                <a:srgbClr val="FFFF00"/>
              </a:solidFill>
              <a:latin typeface="Candara" panose="020E0502030303020204" pitchFamily="34" charset="0"/>
              <a:cs typeface="Andalus" panose="02020603050405020304" pitchFamily="18" charset="-78"/>
            </a:endParaRPr>
          </a:p>
        </p:txBody>
      </p:sp>
      <p:sp>
        <p:nvSpPr>
          <p:cNvPr id="1048652" name="Rectangle 8"/>
          <p:cNvSpPr/>
          <p:nvPr/>
        </p:nvSpPr>
        <p:spPr>
          <a:xfrm>
            <a:off x="595086" y="1845891"/>
            <a:ext cx="5950857" cy="3825240"/>
          </a:xfrm>
          <a:prstGeom prst="rect"/>
        </p:spPr>
        <p:txBody>
          <a:bodyPr wrap="square">
            <a:spAutoFit/>
          </a:bodyPr>
          <a:p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3.	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n¨vÛ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(Hand 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Vice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):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h </a:t>
            </a:r>
            <a:r>
              <a:rPr dirty="0" sz="4000" lang="en-US" spc="-300" err="1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Candara" panose="020E0502030303020204" pitchFamily="34" charset="0"/>
                <a:cs typeface="SutonnyMJ" pitchFamily="2" charset="0"/>
              </a:rPr>
              <a:t>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nv‡Z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i‡L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QvU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QvU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Re‡K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k³fv‡e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AvUKv‡bvi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¨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nq 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n¨vÛ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mvaviYZ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Pvwe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‰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Zwi‡Z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G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fvBm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dirty="0" sz="4000" lang="en-US" spc="-300">
                <a:latin typeface="SutonnyMJ" pitchFamily="2" charset="0"/>
                <a:cs typeface="SutonnyMJ" pitchFamily="2" charset="0"/>
              </a:rPr>
              <a:t> 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†`L‡Z </a:t>
            </a:r>
            <a:r>
              <a:rPr dirty="0" sz="4000" lang="en-US" spc="-300" err="1" smtClean="0">
                <a:latin typeface="SutonnyMJ" pitchFamily="2" charset="0"/>
                <a:cs typeface="SutonnyMJ" pitchFamily="2" charset="0"/>
              </a:rPr>
              <a:t>cvB</a:t>
            </a:r>
            <a:r>
              <a:rPr dirty="0" sz="4000" lang="en-US" spc="-300" smtClean="0">
                <a:latin typeface="SutonnyMJ" pitchFamily="2" charset="0"/>
                <a:cs typeface="SutonnyMJ" pitchFamily="2" charset="0"/>
              </a:rPr>
              <a:t>|</a:t>
            </a:r>
            <a:endParaRPr dirty="0" sz="4000" lang="en-US" spc="-30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545942" y="1845890"/>
            <a:ext cx="5226153" cy="317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lastClr="000000" val="windowText"/>
      </a:dk1>
      <a:lt1>
        <a:sysClr lastClr="FFFFFF" val="window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Facet">
  <a:themeElements>
    <a:clrScheme name="Green Yellow">
      <a:dk1>
        <a:sysClr lastClr="000000" val="windowText"/>
      </a:dk1>
      <a:lt1>
        <a:sysClr lastClr="FFFFFF" val="window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Facet">
  <a:themeElements>
    <a:clrScheme name="Green Yellow">
      <a:dk1>
        <a:sysClr lastClr="000000" val="windowText"/>
      </a:dk1>
      <a:lt1>
        <a:sysClr lastClr="FFFFFF" val="window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Joynal Abedin</dc:creator>
  <cp:lastModifiedBy>Joynal Abedin</cp:lastModifiedBy>
  <dcterms:created xsi:type="dcterms:W3CDTF">2020-10-02T17:21:06Z</dcterms:created>
  <dcterms:modified xsi:type="dcterms:W3CDTF">2020-10-13T11:30:08Z</dcterms:modified>
</cp:coreProperties>
</file>