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8" r:id="rId2"/>
    <p:sldId id="347" r:id="rId3"/>
    <p:sldId id="346" r:id="rId4"/>
    <p:sldId id="318" r:id="rId5"/>
    <p:sldId id="260" r:id="rId6"/>
    <p:sldId id="320" r:id="rId7"/>
    <p:sldId id="319" r:id="rId8"/>
    <p:sldId id="269" r:id="rId9"/>
    <p:sldId id="273" r:id="rId10"/>
    <p:sldId id="274" r:id="rId11"/>
    <p:sldId id="272" r:id="rId12"/>
    <p:sldId id="321" r:id="rId13"/>
    <p:sldId id="323" r:id="rId14"/>
    <p:sldId id="332" r:id="rId15"/>
    <p:sldId id="334" r:id="rId16"/>
    <p:sldId id="355" r:id="rId17"/>
    <p:sldId id="338" r:id="rId18"/>
    <p:sldId id="324" r:id="rId19"/>
    <p:sldId id="359" r:id="rId20"/>
    <p:sldId id="360" r:id="rId21"/>
    <p:sldId id="361" r:id="rId22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FCC0E2"/>
    <a:srgbClr val="8428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>
        <p:scale>
          <a:sx n="40" d="100"/>
          <a:sy n="40" d="100"/>
        </p:scale>
        <p:origin x="-1584" y="-450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F975-4C92-4D89-9210-1F1BECE3F7D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2DD6-FEB6-4552-9D3E-DFA7114E3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61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2DD6-FEB6-4552-9D3E-DFA7114E3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55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2DD6-FEB6-4552-9D3E-DFA7114E33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655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4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2" y="228600"/>
            <a:ext cx="13102988" cy="784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400" y="6858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FFFF00"/>
                  </a:solidFill>
                </a:ln>
                <a:solidFill>
                  <a:srgbClr val="84286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rgbClr val="FFFF00"/>
                </a:solidFill>
              </a:ln>
              <a:solidFill>
                <a:srgbClr val="84286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72" r="6897"/>
          <a:stretch/>
        </p:blipFill>
        <p:spPr>
          <a:xfrm>
            <a:off x="6858000" y="228600"/>
            <a:ext cx="6662738" cy="7843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72" r="6897"/>
          <a:stretch/>
        </p:blipFill>
        <p:spPr>
          <a:xfrm>
            <a:off x="304800" y="233934"/>
            <a:ext cx="6596062" cy="7843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98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1852E-6 4.32099E-7 L 0.54294 0.0021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1" y="9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44 -2.22222E-6 L -0.51817 -0.0185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81000" y="16764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ডিঙা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9812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ছোট নৌকা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নীড়ে 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40386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পাখির বাসায়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ধবল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সাদা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99" y="1171575"/>
            <a:ext cx="28194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99" y="5893087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48" y="3543300"/>
            <a:ext cx="2893529" cy="1943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3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7800" y="400050"/>
            <a:ext cx="2590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5334000"/>
            <a:ext cx="83058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just">
              <a:buAutoNum type="arabicPeriod"/>
            </a:pP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ডাঙা  শব্দের অর্থ কী? </a:t>
            </a:r>
          </a:p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 সুদর্শন শব্দের 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কী? </a:t>
            </a:r>
          </a:p>
          <a:p>
            <a:pPr marL="742950" indent="-742950" algn="just">
              <a:buAutoNum type="arabicPeriod" startAt="3"/>
            </a:pP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ধবল  শব্দের অর্থ কী? </a:t>
            </a:r>
          </a:p>
          <a:p>
            <a:pPr marL="742950" indent="-742950" algn="just">
              <a:buAutoNum type="arabicPeriod" startAt="3"/>
            </a:pP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উল্লেখিত শব্দগুলো দিয়ে দুইটি করে বাক্য রচনা কর। 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5491200" cy="3039732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53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482620"/>
            <a:ext cx="11353801" cy="156966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ফিরে ধান সিঁড়িটির তীরে – এই বাংলায়</a:t>
            </a:r>
          </a:p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হয়তো মানুষ নয়- হয়তো বা শঙ্খচিল শালিকের বেশে , 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381000"/>
            <a:ext cx="2590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1269503"/>
            <a:ext cx="4456672" cy="2583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1269502"/>
            <a:ext cx="3616703" cy="2583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269502"/>
            <a:ext cx="4071322" cy="2769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8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592163"/>
            <a:ext cx="11353800" cy="144655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 </a:t>
            </a:r>
          </a:p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 ছায়ায়;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5" y="228600"/>
            <a:ext cx="6488545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8600"/>
            <a:ext cx="60960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24443"/>
            <a:ext cx="6096000" cy="3138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0" y="3324443"/>
            <a:ext cx="6512130" cy="3096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2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2002" y="6415028"/>
            <a:ext cx="133350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হয়তো বা হাঁস হবো – কিশোরীর ঘুঙুর রহিবে লাল পায় ,</a:t>
            </a:r>
          </a:p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2" y="228600"/>
            <a:ext cx="6245948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02" y="228601"/>
            <a:ext cx="6598373" cy="3352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51" y="3714750"/>
            <a:ext cx="6579323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2" y="3733800"/>
            <a:ext cx="6245947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28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365289"/>
            <a:ext cx="121158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ভালবেসে </a:t>
            </a:r>
          </a:p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জলাঙ্গীর ঢেউয়ে ভেজা বাংলার এ সবজ করুণ ডাঙায়;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07" y="211930"/>
            <a:ext cx="5872743" cy="2947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6" y="211931"/>
            <a:ext cx="6821774" cy="2947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67"/>
          <a:stretch/>
        </p:blipFill>
        <p:spPr>
          <a:xfrm>
            <a:off x="7538456" y="3203971"/>
            <a:ext cx="5891793" cy="2968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69455"/>
            <a:ext cx="6781801" cy="2902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50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324600"/>
            <a:ext cx="121158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হয়তো দেখিবে চেয়ে সুদর্শন উড়িতেছে সন্ধ্যার বাতাসে;</a:t>
            </a:r>
          </a:p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হয়তো শুনিবে  এক লক্ষ্মীপেঁচা ডাকিতেছে শিমুলের ডালে; 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6324600" cy="316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505199"/>
            <a:ext cx="6496050" cy="2687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05199"/>
            <a:ext cx="6477000" cy="2687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86" y="255639"/>
            <a:ext cx="6549513" cy="3137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02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0550" y="6227476"/>
            <a:ext cx="126492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হয়তো খইয়ের ধান ছড়াতেছে শিশু এক উঠানের ঘাসে;</a:t>
            </a:r>
          </a:p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রূপসার ঘোলা জলে হয়তো কিশোর এক সাদা ছেঁড়া পালে</a:t>
            </a:r>
            <a:endParaRPr lang="en-US" sz="5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657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54" y="3200400"/>
            <a:ext cx="4579296" cy="2762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4191000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20" y="209550"/>
            <a:ext cx="3676680" cy="27622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686800" y="200062"/>
            <a:ext cx="4724400" cy="2314538"/>
            <a:chOff x="3712597" y="2675325"/>
            <a:chExt cx="3783578" cy="20264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597" y="2675325"/>
              <a:ext cx="3783578" cy="19645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25773"/>
            <a:stretch/>
          </p:blipFill>
          <p:spPr>
            <a:xfrm flipH="1">
              <a:off x="3712597" y="3330150"/>
              <a:ext cx="1435637" cy="1371600"/>
            </a:xfrm>
            <a:prstGeom prst="ellipse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200400"/>
            <a:ext cx="4152900" cy="282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7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5005" y="623069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ডিঙা বায়-রাঙা মেঘ সাঁতরায়ে অন্ধকারে আসিতেছে নীড়ে </a:t>
            </a:r>
          </a:p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দেখিবে ধবল বক; আমারেই পাবে তুমি ইহাদের ভিড়ে- </a:t>
            </a:r>
            <a:endParaRPr lang="bn-BD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" y="3124200"/>
            <a:ext cx="4010527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05150"/>
            <a:ext cx="43434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1948"/>
            <a:ext cx="4157663" cy="2457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5" y="228600"/>
            <a:ext cx="4047625" cy="2602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9549"/>
            <a:ext cx="4343400" cy="2621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9" y="3105149"/>
            <a:ext cx="4157663" cy="2923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1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0999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524000"/>
            <a:ext cx="51054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কোথায় জন্ম গ্রহণ করেন?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4384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তিনি কত সালে  মারা যান?  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33528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ডিঙা   শব্দের অর্থ কী?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267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নীড়ে   শব্দের অর্থ কী?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105400"/>
            <a:ext cx="5715000" cy="6858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৫. কবি কুয়াশার বুকে ভেসে কোথায় আসবে? 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৬. সন্ধ্যার বাতাসে কী উড়ে?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5349" y="7010400"/>
            <a:ext cx="5124451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কিশোর কোথায় ডিঙা বায়?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1050" y="5021759"/>
            <a:ext cx="340995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কাঁঠাল ছায়ায়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1050" y="4111079"/>
            <a:ext cx="333375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 বাসায়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48725" y="3196679"/>
            <a:ext cx="160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নৌকা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20100" y="2282279"/>
            <a:ext cx="339089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১৯৫৪ সালে ট্রাম দূর্ঘটনায়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8725" y="1364159"/>
            <a:ext cx="160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3400" y="327568"/>
            <a:ext cx="3581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জেনে নিই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20100" y="6016079"/>
            <a:ext cx="33909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সুদর্শন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1525" y="6968579"/>
            <a:ext cx="341947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রুপসার ঘোলা জলে </a:t>
            </a:r>
          </a:p>
        </p:txBody>
      </p:sp>
    </p:spTree>
    <p:extLst>
      <p:ext uri="{BB962C8B-B14F-4D97-AF65-F5344CB8AC3E}">
        <p14:creationId xmlns="" xmlns:p14="http://schemas.microsoft.com/office/powerpoint/2010/main" val="2079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44" y="194916"/>
            <a:ext cx="13311956" cy="8110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716"/>
            <a:ext cx="13487400" cy="811088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0000" y="0"/>
            <a:ext cx="5486400" cy="3200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 smtClean="0">
                <a:latin typeface="SutonnyMJ" pitchFamily="2" charset="0"/>
                <a:cs typeface="NikoshBAN" pitchFamily="2" charset="0"/>
              </a:rPr>
              <a:t>পরিচি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w</a:t>
            </a:r>
            <a:r>
              <a:rPr lang="bn-BD" sz="4400" dirty="0" smtClean="0">
                <a:latin typeface="SutonnyMJ" pitchFamily="2" charset="0"/>
                <a:cs typeface="NikoshBAN" pitchFamily="2" charset="0"/>
              </a:rPr>
              <a:t>ত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gynv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miIqvi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nv‡mb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9715500" y="1273633"/>
            <a:ext cx="2857500" cy="1113906"/>
          </a:xfrm>
          <a:prstGeom prst="downArrowCallout">
            <a:avLst>
              <a:gd name="adj1" fmla="val 25000"/>
              <a:gd name="adj2" fmla="val 25000"/>
              <a:gd name="adj3" fmla="val 26493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300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200900" y="5638800"/>
            <a:ext cx="5600700" cy="2298784"/>
          </a:xfrm>
          <a:prstGeom prst="roundRect">
            <a:avLst>
              <a:gd name="adj" fmla="val 419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সাহিত্য কণিকা (কবিতা) </a:t>
            </a:r>
            <a:endParaRPr lang="bn-BD" sz="3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4" t="17522" r="2322" b="17023"/>
          <a:stretch>
            <a:fillRect/>
          </a:stretch>
        </p:blipFill>
        <p:spPr bwMode="auto">
          <a:xfrm>
            <a:off x="10001250" y="2518411"/>
            <a:ext cx="2183605" cy="294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" name="Picture 1" descr="F:\Sarawar Hosse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276600"/>
            <a:ext cx="30480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8944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90700" y="6477000"/>
            <a:ext cx="10363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তোমার নৌকা চড়ার অভিজ্ঞতা ১০ লাইনে লিখে আনবে।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572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8690293" cy="449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260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740"/>
            <a:ext cx="12035051" cy="76070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1524000"/>
            <a:ext cx="9067800" cy="45089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700" b="1" spc="50" dirty="0" smtClean="0">
                <a:ln w="11430">
                  <a:solidFill>
                    <a:srgbClr val="FFFF00"/>
                  </a:solidFill>
                </a:ln>
                <a:solidFill>
                  <a:srgbClr val="84286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8700" b="1" cap="none" spc="50" dirty="0">
              <a:ln w="11430">
                <a:solidFill>
                  <a:srgbClr val="FFFF00"/>
                </a:solidFill>
              </a:ln>
              <a:solidFill>
                <a:srgbClr val="84286C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72" r="6897" b="6247"/>
          <a:stretch/>
        </p:blipFill>
        <p:spPr>
          <a:xfrm>
            <a:off x="12725400" y="0"/>
            <a:ext cx="8229600" cy="8148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72" r="6897" b="5761"/>
          <a:stretch/>
        </p:blipFill>
        <p:spPr>
          <a:xfrm>
            <a:off x="-6367462" y="-1"/>
            <a:ext cx="6596062" cy="8229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97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11 -0.00425 L -0.45393 0.0142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52" y="92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815E-6 -2.90123E-6 L 0.46262 0.00907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2487" y="228600"/>
            <a:ext cx="52959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ছবিগুলো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চিন্তা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5737" y="228600"/>
            <a:ext cx="6629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দৃশ্যগুলো দেখার সময়  কী মনে হয়?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1257300"/>
            <a:ext cx="5904155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3" y="4860173"/>
            <a:ext cx="6600230" cy="306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4926848"/>
            <a:ext cx="5904155" cy="3074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3" y="1219200"/>
            <a:ext cx="6638330" cy="3371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228600"/>
            <a:ext cx="706687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ফিরে আসতে ইচ্ছা হয়। </a:t>
            </a:r>
          </a:p>
        </p:txBody>
      </p:sp>
    </p:spTree>
    <p:extLst>
      <p:ext uri="{BB962C8B-B14F-4D97-AF65-F5344CB8AC3E}">
        <p14:creationId xmlns="" xmlns:p14="http://schemas.microsoft.com/office/powerpoint/2010/main" val="38274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9685" y="3124200"/>
            <a:ext cx="812594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ফিরে  </a:t>
            </a:r>
            <a:endParaRPr lang="en-US" sz="96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9833" y="4829770"/>
            <a:ext cx="376769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দাশ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295400"/>
            <a:ext cx="6629400" cy="1446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8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</p:txBody>
      </p:sp>
    </p:spTree>
    <p:extLst>
      <p:ext uri="{BB962C8B-B14F-4D97-AF65-F5344CB8AC3E}">
        <p14:creationId xmlns="" xmlns:p14="http://schemas.microsoft.com/office/powerpoint/2010/main" val="30509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457200"/>
            <a:ext cx="27813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26134"/>
            <a:ext cx="10744200" cy="569386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7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bn-BD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</a:t>
            </a:r>
            <a:endParaRPr lang="en-US" sz="44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AutoNum type="arabicPeriod"/>
            </a:pP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জীবনানন্দ দাশের পরিচয় বলতে পারবে।</a:t>
            </a:r>
          </a:p>
          <a:p>
            <a:pPr marL="742950" indent="-742950" algn="just">
              <a:buAutoNum type="arabicPeriod"/>
            </a:pP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 শব্দের অর্থ বলতে পারবে।</a:t>
            </a:r>
          </a:p>
          <a:p>
            <a:pPr marL="742950" indent="-742950" algn="just">
              <a:buAutoNum type="arabicPeriod"/>
            </a:pP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এদেশকে ‘নবান্নের দেশ’ বলেছেন কেন তা ব্যাখ্যা করতে পারবে।</a:t>
            </a:r>
          </a:p>
          <a:p>
            <a:pPr marL="742950" indent="-742950" algn="just">
              <a:buAutoNum type="arabicPeriod"/>
            </a:pP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কিভাবে এদেশে ফিরে আসতে চান তা আলোচনা করতে পারবে। 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28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0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304800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 পরিচিতি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13628" y="1258281"/>
            <a:ext cx="3092172" cy="19004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2270" y="1295400"/>
            <a:ext cx="788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879937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৯৯ খ্রিস্টাব্দে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র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ফেব্রুয়ারিতে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বরিশাল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28800" y="3681918"/>
            <a:ext cx="3232428" cy="18019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22462" y="3760279"/>
            <a:ext cx="845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 -</a:t>
            </a:r>
            <a:endParaRPr lang="en-US" sz="28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9114" y="4283499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১৯৫৪ খ্রিস্টাব্দে র ২২ অক্টোবর কলকাতায় এক ট্রাম দুর্ঘটনায় নিহত হন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57800" y="6082006"/>
            <a:ext cx="31623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59994" y="629733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 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9700" y="6953250"/>
            <a:ext cx="32385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কাব্যঃরূপসী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বাংলা,ঝরা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পালক,</a:t>
            </a:r>
          </a:p>
          <a:p>
            <a:pPr algn="ctr"/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মহাপৃথিবী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77250" y="3684834"/>
            <a:ext cx="3505200" cy="18902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446622" y="3733976"/>
            <a:ext cx="15664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 -</a:t>
            </a:r>
            <a:endParaRPr lang="en-US" sz="32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4400" y="4318751"/>
            <a:ext cx="354765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অধ্যাপনাঃ  </a:t>
            </a:r>
            <a:r>
              <a: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কলকাতা সিটি কলেজ,ব্রজমোহন কলেজ,হাওড়া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5025" y="5483828"/>
            <a:ext cx="1809750" cy="5232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দাশ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87" y="3305535"/>
            <a:ext cx="1757363" cy="2026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49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14" grpId="0" animBg="1"/>
      <p:bldP spid="15" grpId="0"/>
      <p:bldP spid="16" grpId="0"/>
      <p:bldP spid="17" grpId="0" animBg="1"/>
      <p:bldP spid="19" grpId="0"/>
      <p:bldP spid="20" grpId="0" animBg="1"/>
      <p:bldP spid="21" grpId="0"/>
      <p:bldP spid="2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0" y="457199"/>
            <a:ext cx="23622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5731594"/>
            <a:ext cx="6553200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কবি </a:t>
            </a:r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জন্ম গ্রহণ করেন? </a:t>
            </a:r>
            <a:endParaRPr lang="bn-BD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কর্ম জীবন কী হিসেবে শুরু হয়? </a:t>
            </a:r>
          </a:p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কবি কিভাবে মারা যান?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81150"/>
            <a:ext cx="5592233" cy="4150444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77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28600"/>
            <a:ext cx="2209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62" y="1447800"/>
            <a:ext cx="8890438" cy="613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82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5029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নিই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9050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ঘুঙুর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19050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নূপুর, পায়ের অলংকার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ডাঙা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5800" y="4038599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শুকনো জায়গা, স্থলভূমি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সুদর্শন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5800" y="63246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 ধরণের গুবরে পোকা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00" y="1400175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00" y="3733800"/>
            <a:ext cx="22479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73" y="57816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34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15210</TotalTime>
  <Words>433</Words>
  <Application>Microsoft Office PowerPoint</Application>
  <PresentationFormat>Custom</PresentationFormat>
  <Paragraphs>94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MMASA</cp:lastModifiedBy>
  <cp:revision>679</cp:revision>
  <dcterms:created xsi:type="dcterms:W3CDTF">2006-08-16T00:00:00Z</dcterms:created>
  <dcterms:modified xsi:type="dcterms:W3CDTF">2020-10-14T06:48:23Z</dcterms:modified>
</cp:coreProperties>
</file>