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59" r:id="rId5"/>
    <p:sldId id="284" r:id="rId6"/>
    <p:sldId id="285" r:id="rId7"/>
    <p:sldId id="260" r:id="rId8"/>
    <p:sldId id="262" r:id="rId9"/>
    <p:sldId id="263" r:id="rId10"/>
    <p:sldId id="265" r:id="rId11"/>
    <p:sldId id="283" r:id="rId12"/>
    <p:sldId id="267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84022" autoAdjust="0"/>
  </p:normalViewPr>
  <p:slideViewPr>
    <p:cSldViewPr>
      <p:cViewPr varScale="1">
        <p:scale>
          <a:sx n="71" d="100"/>
          <a:sy n="71" d="100"/>
        </p:scale>
        <p:origin x="3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34072-7333-484E-B553-FDB5CC128DFF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1AFF59-4600-4EA7-A1AC-6FB8CB72E3F4}" type="pres">
      <dgm:prSet presAssocID="{5C634072-7333-484E-B553-FDB5CC128DF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291D92B8-E38E-4033-9B44-464F221D9345}" type="presOf" srcId="{5C634072-7333-484E-B553-FDB5CC128DFF}" destId="{F11AFF59-4600-4EA7-A1AC-6FB8CB72E3F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17D-9EFC-49D7-932E-9B3454DFC3F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04BB-C086-4D3A-9357-E2916B592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29029"/>
      </p:ext>
    </p:extLst>
  </p:cSld>
  <p:clrMapOvr>
    <a:masterClrMapping/>
  </p:clrMapOvr>
  <p:transition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17D-9EFC-49D7-932E-9B3454DFC3F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04BB-C086-4D3A-9357-E2916B592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97429"/>
      </p:ext>
    </p:extLst>
  </p:cSld>
  <p:clrMapOvr>
    <a:masterClrMapping/>
  </p:clrMapOvr>
  <p:transition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17D-9EFC-49D7-932E-9B3454DFC3F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04BB-C086-4D3A-9357-E2916B592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8781"/>
      </p:ext>
    </p:extLst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17D-9EFC-49D7-932E-9B3454DFC3F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04BB-C086-4D3A-9357-E2916B592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24516"/>
      </p:ext>
    </p:extLst>
  </p:cSld>
  <p:clrMapOvr>
    <a:masterClrMapping/>
  </p:clrMapOvr>
  <p:transition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17D-9EFC-49D7-932E-9B3454DFC3F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04BB-C086-4D3A-9357-E2916B592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92329"/>
      </p:ext>
    </p:extLst>
  </p:cSld>
  <p:clrMapOvr>
    <a:masterClrMapping/>
  </p:clrMapOvr>
  <p:transition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17D-9EFC-49D7-932E-9B3454DFC3F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04BB-C086-4D3A-9357-E2916B592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95495"/>
      </p:ext>
    </p:extLst>
  </p:cSld>
  <p:clrMapOvr>
    <a:masterClrMapping/>
  </p:clrMapOvr>
  <p:transition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17D-9EFC-49D7-932E-9B3454DFC3F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04BB-C086-4D3A-9357-E2916B592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15507"/>
      </p:ext>
    </p:extLst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17D-9EFC-49D7-932E-9B3454DFC3F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04BB-C086-4D3A-9357-E2916B592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7125"/>
      </p:ext>
    </p:extLst>
  </p:cSld>
  <p:clrMapOvr>
    <a:masterClrMapping/>
  </p:clrMapOvr>
  <p:transition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17D-9EFC-49D7-932E-9B3454DFC3F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04BB-C086-4D3A-9357-E2916B592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57346"/>
      </p:ext>
    </p:extLst>
  </p:cSld>
  <p:clrMapOvr>
    <a:masterClrMapping/>
  </p:clrMapOvr>
  <p:transition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17D-9EFC-49D7-932E-9B3454DFC3F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04BB-C086-4D3A-9357-E2916B592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24990"/>
      </p:ext>
    </p:extLst>
  </p:cSld>
  <p:clrMapOvr>
    <a:masterClrMapping/>
  </p:clrMapOvr>
  <p:transition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17D-9EFC-49D7-932E-9B3454DFC3F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04BB-C086-4D3A-9357-E2916B592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0654"/>
      </p:ext>
    </p:extLst>
  </p:cSld>
  <p:clrMapOvr>
    <a:masterClrMapping/>
  </p:clrMapOvr>
  <p:transition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E17D-9EFC-49D7-932E-9B3454DFC3F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04BB-C086-4D3A-9357-E2916B592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9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66800"/>
            <a:ext cx="2971800" cy="506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Welc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5715000" cy="2913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8139519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381000"/>
            <a:ext cx="807945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তথ্য ও যোগাযোগ প্রযুক্তি এবং স্পেডশিটের মধ্যে সম্পর্ক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447800"/>
            <a:ext cx="8408071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বর্তমান যুগ তথ্য ও যোগাযোগ প্রযুক্তি  যুগ । স্পেডশিট  প্রোগ্রামে একটি </a:t>
            </a:r>
          </a:p>
          <a:p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ওয়ার্কশিটে সবধরনের  উপাত্ত প্রবেশ করানো থাকে। এতে যে কোন সংখ্যাক </a:t>
            </a:r>
          </a:p>
          <a:p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উপাত্ত অল্প সময়ে সম্পাদন করা, হিসাব করা, বিশ্লেষন করা এবং প্রতিবেদন </a:t>
            </a:r>
          </a:p>
          <a:p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তৈরি করার কাজ স্পেডশিট প্রোগ্রামের মাধ্যমে করা যায়।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9218" name="Picture 2" descr="C:\Documents and Settings\Personal\My Documents\Downloads\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52800"/>
            <a:ext cx="83820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942481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381000"/>
            <a:ext cx="649889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স্পেডশিট সফওয়্যার ব্যবহারের  উদ্দেশ্য 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149988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u="sng" dirty="0" smtClean="0">
                <a:latin typeface="NikoshLightBAN" pitchFamily="2" charset="0"/>
                <a:cs typeface="NikoshLightBAN" pitchFamily="2" charset="0"/>
              </a:rPr>
              <a:t>সকল পরীক্ষার ফলাফল প্রস্তুত করা। </a:t>
            </a:r>
          </a:p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যেমনঃ- পিএসসি, জেএসসি, এসএসসি, এইসএসসি, বিএ, এমএ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8405954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u="sng" dirty="0" smtClean="0">
                <a:latin typeface="NikoshLightBAN" pitchFamily="2" charset="0"/>
                <a:cs typeface="NikoshLightBAN" pitchFamily="2" charset="0"/>
              </a:rPr>
              <a:t>সকল প্রতিষ্ঠান। </a:t>
            </a:r>
            <a:endParaRPr lang="en-US" sz="3200" u="sng" dirty="0" smtClean="0">
              <a:latin typeface="NikoshLightBAN" pitchFamily="2" charset="0"/>
              <a:cs typeface="NikoshLightBAN" pitchFamily="2" charset="0"/>
            </a:endParaRPr>
          </a:p>
          <a:p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যেমনঃ-</a:t>
            </a:r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সকল ব্যবসা প্রতিষ্ঠান, অফিস-আদালতে  হিসাব নিকাশ করা, </a:t>
            </a:r>
          </a:p>
          <a:p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বেতন শিট তৈরি করা সহ কিছুতে স্পেডশিট সফওয়্যার ব্যবহারের  হচ্ছে।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4098" name="Picture 2" descr="C:\Documents and Settings\Personal\My Documents\Downloads\Sel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343400"/>
            <a:ext cx="38100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Documents and Settings\Personal\My Documents\Downloads\0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80" y="4419599"/>
            <a:ext cx="3932920" cy="2286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32856530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373559"/>
            <a:ext cx="6652783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স্পেডশিট সফওয়্যার ব্যবহারের পদ্ধতি</a:t>
            </a:r>
            <a:endParaRPr lang="en-US" sz="4400" dirty="0"/>
          </a:p>
        </p:txBody>
      </p:sp>
      <p:pic>
        <p:nvPicPr>
          <p:cNvPr id="2051" name="Picture 3" descr="C:\Documents and Settings\Personal\My Documents\Downloads\Start_Excel_From_Start_Menu___Click_Start_Button_On_Taskbar_Poi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352800"/>
            <a:ext cx="7543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71600" y="1219200"/>
            <a:ext cx="611577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কম্পিউটার খোলা অবস্থায় প্রথমে </a:t>
            </a:r>
            <a:r>
              <a:rPr lang="en-US" sz="2400" b="1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Start</a:t>
            </a:r>
            <a:r>
              <a:rPr lang="en-US" sz="2400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বাটনে ক্লিক করে </a:t>
            </a:r>
          </a:p>
          <a:p>
            <a:r>
              <a:rPr lang="en-US" sz="2400" dirty="0" smtClean="0">
                <a:latin typeface="NikoshLightBAN" pitchFamily="2" charset="0"/>
                <a:cs typeface="NikoshLightBAN" pitchFamily="2" charset="0"/>
              </a:rPr>
              <a:t>All Programs </a:t>
            </a:r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ক্লিক</a:t>
            </a:r>
            <a:endParaRPr lang="en-US" sz="2400" dirty="0" smtClean="0">
              <a:latin typeface="NikoshLightBAN" pitchFamily="2" charset="0"/>
              <a:cs typeface="NikoshLightBAN" pitchFamily="2" charset="0"/>
            </a:endParaRPr>
          </a:p>
          <a:p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তারপর  </a:t>
            </a:r>
            <a:r>
              <a:rPr lang="en-US" sz="2400" dirty="0" smtClean="0">
                <a:latin typeface="NikoshLightBAN" pitchFamily="2" charset="0"/>
                <a:cs typeface="NikoshLightBAN" pitchFamily="2" charset="0"/>
              </a:rPr>
              <a:t>Microsoft Office </a:t>
            </a:r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এ  ক্লিক </a:t>
            </a:r>
          </a:p>
          <a:p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তারপর  </a:t>
            </a:r>
            <a:r>
              <a:rPr lang="en-US" sz="2400" dirty="0" smtClean="0">
                <a:latin typeface="NikoshLightBAN" pitchFamily="2" charset="0"/>
                <a:cs typeface="NikoshLightBAN" pitchFamily="2" charset="0"/>
              </a:rPr>
              <a:t>Microsoft Office Excel 2007  </a:t>
            </a:r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এ  ক্লিক </a:t>
            </a:r>
          </a:p>
          <a:p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করলে স্পেডশিট প্রোগ্রাম চালু হবে।</a:t>
            </a:r>
            <a:endParaRPr lang="en-US" sz="2400" dirty="0" smtClean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85126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381000"/>
            <a:ext cx="3429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0866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বর্তমানে তথ্য ও যোগাযোগ প্রযুক্তি যুগে স্পেডশিট  প্রোগ্রামে গুরুত্ব উল্লেখ কর </a:t>
            </a:r>
            <a:r>
              <a:rPr lang="bn-IN" sz="2800" b="1" dirty="0" smtClean="0">
                <a:latin typeface="NikoshLightBAN" pitchFamily="2" charset="0"/>
                <a:cs typeface="NikoshLightBAN" pitchFamily="2" charset="0"/>
              </a:rPr>
              <a:t>?</a:t>
            </a:r>
            <a:endParaRPr lang="en-US" sz="2800" b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276600"/>
            <a:ext cx="6858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সত্তর দশক থেকে শুরু করে আজ পর্যন্ত বিভিন্ন </a:t>
            </a:r>
          </a:p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স্পেডশিট সফটওয়্যার তৈরি হয়েছে। তার মধ্যে এক্সেল প্রোগ্রাম কেন জনপ্রিয়?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057400"/>
            <a:ext cx="67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46" y="3581400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74151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0" y="304800"/>
            <a:ext cx="25146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8001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বর্তমানে জনপ্রিয় হিসাবের প্রোগ্রামের নাম কি?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ফটোশপ  খ) ওয়ার্ড প্রসেসিং  গ) ইউন্ড্রো  ঘ) স্পেডশিট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19400"/>
            <a:ext cx="8028160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স্পেডশিট সফওয়্যার ব্যবহারের  উদ্দেশ্য কি?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আধুনিক হিসাব ব্যবস্থা খ) তথ্য সংগ্রহ  গ)  হাতে লিখা  ব্যবস্থা  ঘ) আগের পদ্ধিতি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3984248"/>
            <a:ext cx="8001000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প্রথম স্পেডশিট সফওয়্যার  কোনটি?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ভিসিক্যালক  খ) মাইক্রোসফট এক্সেল গ) ওপেন অফিস ক্যালস  ঘ) কেস্প্রেড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105400"/>
            <a:ext cx="80010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ফলাফল শিট তৈরি করতে কোন প্রোগ্রাম ব্যবহার করা হয়?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ওয়ার্ড প্রসেসিং       খ) এক্সেল     গ) পাওয়ার পয়েন্ট     ঘ) এডোভ ফটোশপ</a:t>
            </a:r>
          </a:p>
        </p:txBody>
      </p:sp>
      <p:pic>
        <p:nvPicPr>
          <p:cNvPr id="1026" name="Picture 2" descr="C:\Documents and Settings\Personal\Desktop\D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981199"/>
            <a:ext cx="425977" cy="360362"/>
          </a:xfrm>
          <a:prstGeom prst="rect">
            <a:avLst/>
          </a:prstGeom>
          <a:noFill/>
        </p:spPr>
      </p:pic>
      <p:pic>
        <p:nvPicPr>
          <p:cNvPr id="9" name="Picture 8" descr="D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76600"/>
            <a:ext cx="541020" cy="381000"/>
          </a:xfrm>
          <a:prstGeom prst="rect">
            <a:avLst/>
          </a:prstGeom>
        </p:spPr>
      </p:pic>
      <p:pic>
        <p:nvPicPr>
          <p:cNvPr id="11" name="Picture 10" descr="D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495799"/>
            <a:ext cx="496824" cy="419851"/>
          </a:xfrm>
          <a:prstGeom prst="rect">
            <a:avLst/>
          </a:prstGeom>
        </p:spPr>
      </p:pic>
      <p:pic>
        <p:nvPicPr>
          <p:cNvPr id="12" name="Picture 11" descr="D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174" y="5638800"/>
            <a:ext cx="4508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26966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678359"/>
            <a:ext cx="2438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158425"/>
            <a:ext cx="64059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১। স্পেডশিট সফওয়্যার ব্যবহারের  পদ্ধতি লিখ ?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62669" y="3377625"/>
            <a:ext cx="63049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২। স্পেডশিট সফওয়্যার ব্যবহারের  উদ্দেশ্য কি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0508761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315200" cy="175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Personal\Desktop\Dhon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7557389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3176789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64008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শিক্ষক পরিচিতি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1676400"/>
            <a:ext cx="510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আনারকলি</a:t>
            </a:r>
            <a:br>
              <a:rPr lang="bn-BD" sz="48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8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শিক্ষক(আইসিটি)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GB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রণগাও উচ্চ বিদ্যালয়</a:t>
            </a:r>
            <a:r>
              <a:rPr lang="bn-BD" sz="48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48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8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বোচাগঞ্জ,দিনাজপুর।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2600"/>
            <a:ext cx="2667000" cy="3664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5125182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04880"/>
              </p:ext>
            </p:extLst>
          </p:nvPr>
        </p:nvGraphicFramePr>
        <p:xfrm>
          <a:off x="457200" y="3048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9800" y="2286000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BD" sz="4000" dirty="0" smtClean="0">
              <a:latin typeface="NikoshLightBAN" pitchFamily="2" charset="0"/>
              <a:cs typeface="NikoshLightBAN" pitchFamily="2" charset="0"/>
            </a:endParaRPr>
          </a:p>
          <a:p>
            <a:endParaRPr lang="en-US" sz="4000" dirty="0" smtClean="0">
              <a:latin typeface="NikoshLightBAN" pitchFamily="2" charset="0"/>
              <a:cs typeface="NikoshLightBAN" pitchFamily="2" charset="0"/>
            </a:endParaRPr>
          </a:p>
          <a:p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762000"/>
            <a:ext cx="268054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পাঠ পরিচিতি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2209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BD" dirty="0" smtClean="0">
              <a:latin typeface="NikoshLightBAN" pitchFamily="2" charset="0"/>
              <a:cs typeface="NikoshLightBAN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590800"/>
            <a:ext cx="6268063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শ্রেণিঃ ৮ম</a:t>
            </a:r>
            <a:endParaRPr lang="en-US" sz="4800" dirty="0" smtClean="0">
              <a:latin typeface="NikoshLightBAN" pitchFamily="2" charset="0"/>
              <a:cs typeface="NikoshLightBAN" pitchFamily="2" charset="0"/>
            </a:endParaRPr>
          </a:p>
          <a:p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বিষয়ঃ তথ্য ও যোগাযোগ প্রযুক্তি</a:t>
            </a:r>
          </a:p>
          <a:p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অধ্যায়ঃ চতুর্থ</a:t>
            </a:r>
          </a:p>
          <a:p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পাঠঃ ২২ স্প্রেডশিটের ব্যবহার</a:t>
            </a:r>
          </a:p>
        </p:txBody>
      </p:sp>
    </p:spTree>
    <p:extLst>
      <p:ext uri="{BB962C8B-B14F-4D97-AF65-F5344CB8AC3E}">
        <p14:creationId xmlns:p14="http://schemas.microsoft.com/office/powerpoint/2010/main" val="2082885564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Personal\Desktop\Calcule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505200"/>
            <a:ext cx="1781863" cy="2057400"/>
          </a:xfrm>
          <a:prstGeom prst="rect">
            <a:avLst/>
          </a:prstGeom>
          <a:noFill/>
        </p:spPr>
      </p:pic>
      <p:pic>
        <p:nvPicPr>
          <p:cNvPr id="3074" name="Picture 2" descr="C:\Documents and Settings\Personal\My Documents\Downloads\Ex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3111" y="3352800"/>
            <a:ext cx="3664689" cy="3352800"/>
          </a:xfrm>
          <a:prstGeom prst="rect">
            <a:avLst/>
          </a:prstGeom>
          <a:noFill/>
        </p:spPr>
      </p:pic>
      <p:pic>
        <p:nvPicPr>
          <p:cNvPr id="3076" name="Picture 4" descr="C:\Documents and Settings\Personal\My Documents\Downloads\kahoj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81400"/>
            <a:ext cx="320040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Personal\My Documents\Downloads\Adim 0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"/>
            <a:ext cx="3913841" cy="275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 descr="C:\Documents and Settings\Personal\My Documents\Downloads\gas 0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254782"/>
            <a:ext cx="2895600" cy="2669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392100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457200"/>
            <a:ext cx="3701654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LightBAN" pitchFamily="2" charset="0"/>
                <a:cs typeface="NikoshLightBAN" pitchFamily="2" charset="0"/>
              </a:rPr>
              <a:t>আজকের পাঠ</a:t>
            </a:r>
            <a:endParaRPr lang="en-US" sz="66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133600"/>
            <a:ext cx="44149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LightBAN" pitchFamily="2" charset="0"/>
                <a:cs typeface="NikoshLightBAN" pitchFamily="2" charset="0"/>
              </a:rPr>
              <a:t>স্পেডশিটের ব্যবহার</a:t>
            </a:r>
            <a:endParaRPr lang="en-US" sz="54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6146" name="Picture 2" descr="C:\Documents and Settings\Personal\My Documents\Downloads\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73152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141953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85800"/>
            <a:ext cx="235192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শিখনফল</a:t>
            </a:r>
            <a:endParaRPr lang="en-US" sz="6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396134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এই পাঠ শেষে</a:t>
            </a:r>
            <a:r>
              <a:rPr lang="bn-BD" sz="3600" dirty="0" smtClean="0">
                <a:latin typeface="NikoshLightBAN" pitchFamily="2" charset="0"/>
                <a:cs typeface="NikoshLightBAN" pitchFamily="2" charset="0"/>
                <a:sym typeface="Wingdings 3"/>
              </a:rPr>
              <a:t> শিক্ষার্থীরাঃ-</a:t>
            </a:r>
            <a:endParaRPr lang="en-US" sz="36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971800"/>
            <a:ext cx="8275022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১। তথ্য ও যোগাযোগ প্রযুক্তি এবং স্পেডশিটের মধ্যে সম্পর্ক </a:t>
            </a:r>
          </a:p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ব্যাখ্য করতে পারবে।</a:t>
            </a:r>
          </a:p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২। স্পেডশিট সফওয়্যার ব্যবহারের ক্ষেত্র চিহ্নিত করতে পারবে।</a:t>
            </a:r>
          </a:p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৩। স্পেডশিট সফওয়্যার ব্যবহারের  উদ্দেশ্য ব্যাখ্য করতে পারবে।</a:t>
            </a:r>
          </a:p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৪। স্পেডশিট সফওয়্যার ব্যবহারের  কৈশল বর্ণনা করতে পারবে।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609600"/>
            <a:ext cx="294343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স্পেডশিট কি?</a:t>
            </a:r>
            <a:endParaRPr lang="en-US" sz="4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52600"/>
            <a:ext cx="8409674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600" dirty="0" smtClean="0">
                <a:latin typeface="NikoshLightBAN" pitchFamily="2" charset="0"/>
                <a:cs typeface="NikoshLightBAN" pitchFamily="2" charset="0"/>
              </a:rPr>
              <a:t>আদিকাল থেকে মানব জাতির হিসাব নিকাশ আজ পর্যন্ত সচল  আছে ও থাকবে।</a:t>
            </a:r>
          </a:p>
          <a:p>
            <a:r>
              <a:rPr lang="bn-BD" sz="2600" dirty="0" smtClean="0">
                <a:latin typeface="NikoshLightBAN" pitchFamily="2" charset="0"/>
                <a:cs typeface="NikoshLightBAN" pitchFamily="2" charset="0"/>
              </a:rPr>
              <a:t>আদিকালে গাছের বাকলা, পাথর থেকে শুরু করে কাগজকলম ক্যালকুলেটার দিয়ে  </a:t>
            </a:r>
          </a:p>
          <a:p>
            <a:r>
              <a:rPr lang="bn-BD" sz="2600" dirty="0" smtClean="0">
                <a:latin typeface="NikoshLightBAN" pitchFamily="2" charset="0"/>
                <a:cs typeface="NikoshLightBAN" pitchFamily="2" charset="0"/>
              </a:rPr>
              <a:t>বর্তমানে কম্পিউটার (স্পেডশিট) উন্নত ও আধুনিক হিসাব নিকাশ চালু হয়েছে।</a:t>
            </a:r>
            <a:endParaRPr lang="en-US" sz="26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8194" name="Picture 2" descr="C:\Documents and Settings\Personal\My Documents\Downloads\Adim 0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3657600" cy="2895600"/>
          </a:xfrm>
          <a:prstGeom prst="rect">
            <a:avLst/>
          </a:prstGeom>
          <a:noFill/>
        </p:spPr>
      </p:pic>
      <p:pic>
        <p:nvPicPr>
          <p:cNvPr id="8195" name="Picture 3" descr="C:\Documents and Settings\Personal\My Documents\Downloads\ex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76600"/>
            <a:ext cx="3778218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098098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38400" y="228600"/>
            <a:ext cx="367119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স্পেডশিটের ধারনা</a:t>
            </a:r>
            <a:endParaRPr lang="en-US" sz="4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613" y="1530727"/>
            <a:ext cx="8683787" cy="4031873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u="sng" dirty="0" smtClean="0">
                <a:latin typeface="NikoshLightBAN" pitchFamily="2" charset="0"/>
                <a:cs typeface="NikoshLightBAN" pitchFamily="2" charset="0"/>
              </a:rPr>
              <a:t>বর্তমানে কাগজের স্পেডশিটের স্থান দখল করেছে সফটওয়্যার নির্ভর </a:t>
            </a:r>
          </a:p>
          <a:p>
            <a:r>
              <a:rPr lang="bn-BD" sz="3200" u="sng" dirty="0" smtClean="0">
                <a:latin typeface="NikoshLightBAN" pitchFamily="2" charset="0"/>
                <a:cs typeface="NikoshLightBAN" pitchFamily="2" charset="0"/>
              </a:rPr>
              <a:t>স্পেডশিট প্রোগ্রাম। সত্তর দশক থেকে শুরু করে আজ পর্যন্ত বিভিন্ন </a:t>
            </a:r>
          </a:p>
          <a:p>
            <a:r>
              <a:rPr lang="bn-BD" sz="3200" u="sng" dirty="0" smtClean="0">
                <a:latin typeface="NikoshLightBAN" pitchFamily="2" charset="0"/>
                <a:cs typeface="NikoshLightBAN" pitchFamily="2" charset="0"/>
              </a:rPr>
              <a:t>স্পেডশিট সফটওয়্যার তৈরি হয়েছে। যেমনঃ- </a:t>
            </a:r>
          </a:p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ভিসিক্যাল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-</a:t>
            </a:r>
            <a:r>
              <a:rPr lang="en-US" sz="32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VisiCale</a:t>
            </a:r>
            <a:endParaRPr lang="bn-BD" sz="3200" dirty="0" smtClean="0">
              <a:solidFill>
                <a:srgbClr val="0070C0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মাইক্রোসফট এক্সেল</a:t>
            </a:r>
            <a:r>
              <a:rPr lang="en-US" sz="32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-Microsoft Excel</a:t>
            </a:r>
            <a:endParaRPr lang="bn-BD" sz="3200" dirty="0" smtClean="0">
              <a:solidFill>
                <a:srgbClr val="0070C0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ওপেন অফিস ক্যালস</a:t>
            </a:r>
            <a:r>
              <a:rPr lang="en-US" sz="32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-Open Office Cale</a:t>
            </a:r>
          </a:p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কেস্প্রেড</a:t>
            </a:r>
            <a:r>
              <a:rPr lang="en-US" sz="32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-Kspread</a:t>
            </a:r>
            <a:endParaRPr lang="bn-BD" sz="3200" dirty="0" smtClean="0">
              <a:solidFill>
                <a:srgbClr val="0070C0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এক্সেল</a:t>
            </a:r>
            <a:r>
              <a:rPr lang="en-US" sz="32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-Excel</a:t>
            </a:r>
            <a:endParaRPr lang="en-US" sz="3200" dirty="0">
              <a:solidFill>
                <a:srgbClr val="0070C0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026" name="Picture 2" descr="C:\Documents and Settings\Personal\My Documents\Downloads\Visica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715000"/>
            <a:ext cx="1905000" cy="940741"/>
          </a:xfrm>
          <a:prstGeom prst="rect">
            <a:avLst/>
          </a:prstGeom>
          <a:noFill/>
        </p:spPr>
      </p:pic>
      <p:pic>
        <p:nvPicPr>
          <p:cNvPr id="1027" name="Picture 3" descr="C:\Documents and Settings\Personal\My Documents\Downloads\cal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1" y="5638800"/>
            <a:ext cx="1676400" cy="1124585"/>
          </a:xfrm>
          <a:prstGeom prst="rect">
            <a:avLst/>
          </a:prstGeom>
          <a:noFill/>
        </p:spPr>
      </p:pic>
      <p:pic>
        <p:nvPicPr>
          <p:cNvPr id="1028" name="Picture 4" descr="C:\Documents and Settings\Personal\My Documents\Downloads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124200"/>
            <a:ext cx="2183606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298585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457200"/>
            <a:ext cx="292259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স্পেডশিট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প্রোগ্রাম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371600"/>
            <a:ext cx="818685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একটি রেজিস্টার খাতার মত স্পেডশিট  প্রোগ্রাম। অনেক পৃষ্টা ও ওয়ার্কশিট থাকে এবং </a:t>
            </a:r>
          </a:p>
          <a:p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এক একটি ওয়ার্কশিটে  বহু সারি</a:t>
            </a:r>
            <a:r>
              <a:rPr lang="en-US" sz="2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sz="2400" dirty="0" smtClean="0">
                <a:latin typeface="NikoshLightBAN" pitchFamily="2" charset="0"/>
                <a:cs typeface="NikoshLightBAN" pitchFamily="2" charset="0"/>
              </a:rPr>
              <a:t>Row</a:t>
            </a:r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) ও কলাম ( </a:t>
            </a:r>
            <a:r>
              <a:rPr lang="en-US" sz="2400" dirty="0" smtClean="0">
                <a:latin typeface="NikoshLightBAN" pitchFamily="2" charset="0"/>
                <a:cs typeface="NikoshLightBAN" pitchFamily="2" charset="0"/>
              </a:rPr>
              <a:t>Column</a:t>
            </a:r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) খাকে।  </a:t>
            </a:r>
          </a:p>
          <a:p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ঠিক দেখতে নিচের চিত্রের মতো-</a:t>
            </a:r>
            <a:endParaRPr lang="en-US" sz="24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4099" name="Picture 3" descr="C:\Documents and Settings\Personal\Desktop\Exc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6781800" cy="3824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4573965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474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NikoshLightBAN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 PC</dc:creator>
  <cp:lastModifiedBy>HP</cp:lastModifiedBy>
  <cp:revision>344</cp:revision>
  <dcterms:created xsi:type="dcterms:W3CDTF">2014-02-14T03:52:55Z</dcterms:created>
  <dcterms:modified xsi:type="dcterms:W3CDTF">2020-10-14T02:05:45Z</dcterms:modified>
</cp:coreProperties>
</file>