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2" r:id="rId6"/>
    <p:sldId id="264" r:id="rId7"/>
    <p:sldId id="268" r:id="rId8"/>
    <p:sldId id="269" r:id="rId9"/>
    <p:sldId id="270" r:id="rId10"/>
    <p:sldId id="265" r:id="rId11"/>
    <p:sldId id="258" r:id="rId12"/>
    <p:sldId id="267" r:id="rId13"/>
    <p:sldId id="26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E8A8-2378-485C-B695-78E407E23B2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8A076-93A6-4FE0-BB60-9E31BB4A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-Flower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12157" y="0"/>
            <a:ext cx="91135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219200"/>
            <a:ext cx="57150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89154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62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১,২,৩,……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57200"/>
            <a:ext cx="9144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-76200" y="1828800"/>
            <a:ext cx="42672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0" y="990600"/>
            <a:ext cx="1143000" cy="3657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-952500" y="4000500"/>
            <a:ext cx="3276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487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,……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65320" y="2727960"/>
            <a:ext cx="1600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166545"/>
            <a:ext cx="91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Cell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(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638300" y="3162300"/>
            <a:ext cx="335280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7" grpId="0" animBg="1"/>
      <p:bldP spid="21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4" y="243840"/>
            <a:ext cx="8803015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569720" y="521208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91400" y="1752600"/>
            <a:ext cx="6096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715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কর্মচারীদের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বেতন-বিলি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vv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3783"/>
            <a:ext cx="8671560" cy="5468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উদ্দ্যেশ্য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57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971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79476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62135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228600"/>
            <a:ext cx="5715000" cy="1219200"/>
            <a:chOff x="1752600" y="228600"/>
            <a:chExt cx="5715000" cy="1219200"/>
          </a:xfrm>
        </p:grpSpPr>
        <p:sp>
          <p:nvSpPr>
            <p:cNvPr id="4" name="Rounded Rectangle 3"/>
            <p:cNvSpPr/>
            <p:nvPr/>
          </p:nvSpPr>
          <p:spPr>
            <a:xfrm>
              <a:off x="2514600" y="304800"/>
              <a:ext cx="42672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52600" y="228600"/>
              <a:ext cx="571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2819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5005"/>
            <a:ext cx="3124200" cy="1200329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7282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১,২,৩,…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52400"/>
            <a:ext cx="7086600" cy="2286000"/>
            <a:chOff x="1752601" y="152400"/>
            <a:chExt cx="7018763" cy="1930063"/>
          </a:xfrm>
        </p:grpSpPr>
        <p:sp>
          <p:nvSpPr>
            <p:cNvPr id="3" name="Isosceles Triangle 2"/>
            <p:cNvSpPr/>
            <p:nvPr/>
          </p:nvSpPr>
          <p:spPr>
            <a:xfrm>
              <a:off x="1752601" y="152400"/>
              <a:ext cx="3352799" cy="914400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81909" y="1066800"/>
              <a:ext cx="2669821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99507" y="1302841"/>
              <a:ext cx="372534" cy="64567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52084" y="1281953"/>
              <a:ext cx="312366" cy="40188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5961" y="1281953"/>
              <a:ext cx="310444" cy="37651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4901" y="1066800"/>
              <a:ext cx="3856463" cy="1015663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 কাজ...  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55633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3124200" cy="28956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734_originalmm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955608">
            <a:off x="3438813" y="1472677"/>
            <a:ext cx="5599742" cy="425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52400" y="381000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আনারকলি</a:t>
            </a:r>
            <a:b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শিক্ষক(আইসিটি)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রণগাও উচ্চ বিদ্যালয়</a:t>
            </a:r>
            <a: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বোচাগঞ্জ,দিনাজপুর।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7338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২২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1981200" cy="272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culator.jpg"/>
          <p:cNvPicPr>
            <a:picLocks noChangeAspect="1"/>
          </p:cNvPicPr>
          <p:nvPr/>
        </p:nvPicPr>
        <p:blipFill>
          <a:blip r:embed="rId2"/>
          <a:srcRect l="4762" r="4762" b="4762"/>
          <a:stretch>
            <a:fillRect/>
          </a:stretch>
        </p:blipFill>
        <p:spPr>
          <a:xfrm>
            <a:off x="5334000" y="3657600"/>
            <a:ext cx="2895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Bangladesh-T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85800"/>
            <a:ext cx="3715407" cy="2693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aka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799"/>
            <a:ext cx="3810000" cy="2667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-76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lkhata-1420-online-dhaka-gu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64280"/>
            <a:ext cx="3810000" cy="2811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rr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23622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rr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0"/>
            <a:ext cx="6019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68714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1" y="34831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culator-25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2794000" cy="279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b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352881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o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76600"/>
            <a:ext cx="4572000" cy="2849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6200" y="2463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অ্যাবাকাস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172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895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64" y="304800"/>
            <a:ext cx="3897336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4343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Microsoft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কর্পোরেশনের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Microsoft Excel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x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4043362" cy="3805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419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Apple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আবিস্কৃত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Visicalc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1px-KSpread_Application_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22" y="457676"/>
            <a:ext cx="4114818" cy="4101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al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4114324" cy="4114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876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Office Calc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800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Kspread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"/>
            <a:ext cx="3581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অ্যাবাকাস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pr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840" y="1295400"/>
            <a:ext cx="3429000" cy="226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ba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40" y="3855720"/>
            <a:ext cx="3407636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190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MIZU</dc:creator>
  <cp:lastModifiedBy>HP</cp:lastModifiedBy>
  <cp:revision>83</cp:revision>
  <dcterms:created xsi:type="dcterms:W3CDTF">2015-09-19T04:17:12Z</dcterms:created>
  <dcterms:modified xsi:type="dcterms:W3CDTF">2020-10-14T02:07:33Z</dcterms:modified>
</cp:coreProperties>
</file>