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95" r:id="rId4"/>
    <p:sldId id="300" r:id="rId5"/>
    <p:sldId id="301" r:id="rId6"/>
    <p:sldId id="299" r:id="rId7"/>
    <p:sldId id="259" r:id="rId8"/>
    <p:sldId id="260" r:id="rId9"/>
    <p:sldId id="261" r:id="rId10"/>
    <p:sldId id="262" r:id="rId11"/>
    <p:sldId id="309" r:id="rId12"/>
    <p:sldId id="302" r:id="rId13"/>
    <p:sldId id="303" r:id="rId14"/>
    <p:sldId id="306" r:id="rId15"/>
    <p:sldId id="264" r:id="rId16"/>
    <p:sldId id="296" r:id="rId17"/>
    <p:sldId id="297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6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953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53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70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2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7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9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6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1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3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6C48-B77F-4ACB-AA17-9EF84C00AB2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BA93-E02C-46AB-8F86-9A136D7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34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693" y="1104900"/>
            <a:ext cx="7772400" cy="1752600"/>
          </a:xfrm>
        </p:spPr>
        <p:txBody>
          <a:bodyPr>
            <a:noAutofit/>
          </a:bodyPr>
          <a:lstStyle/>
          <a:p>
            <a:r>
              <a:rPr lang="bn-BD" sz="1990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n>
                <a:solidFill>
                  <a:srgbClr val="00B0F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4792"/>
            <a:ext cx="6400800" cy="1752600"/>
          </a:xfrm>
          <a:ln w="76200">
            <a:solidFill>
              <a:schemeClr val="tx1"/>
            </a:solidFill>
          </a:ln>
          <a:effectLst/>
        </p:spPr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 কেমন আছ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09600"/>
            <a:ext cx="8077200" cy="5867400"/>
          </a:xfrm>
          <a:prstGeom prst="rect">
            <a:avLst/>
          </a:prstGeom>
          <a:noFill/>
          <a:ln w="76200" cmpd="sng">
            <a:solidFill>
              <a:srgbClr val="00B0F0">
                <a:alpha val="59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9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812"/>
            <a:ext cx="9240433" cy="132343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১)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দোরগোড়ায়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1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5133" y="1408091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◊ই-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378064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◊ই-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পুজি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713708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768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◊ই -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পর্চা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7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325" y="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◊ই –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স্বাস্থ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743544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পরিবহন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57795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পরিসেবার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পরিশোধ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7325" y="2590946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আয়কর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রিটার্ন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8100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স্থানান্তর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43050"/>
            <a:ext cx="800100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33400"/>
            <a:ext cx="18582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৫)FAX ::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57324"/>
            <a:ext cx="8382000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Internet::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81"/>
          <a:stretch/>
        </p:blipFill>
        <p:spPr>
          <a:xfrm>
            <a:off x="1752600" y="1676400"/>
            <a:ext cx="7168167" cy="486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5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406400"/>
            <a:ext cx="6400800" cy="161582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100" dirty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bn-BD" dirty="0">
              <a:ln>
                <a:solidFill>
                  <a:srgbClr val="FF0000"/>
                </a:solidFill>
              </a:ln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দলীয় কাজ</a:t>
            </a:r>
            <a:endParaRPr lang="bn-BD" dirty="0">
              <a:ln>
                <a:solidFill>
                  <a:srgbClr val="FF00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2" y="2362200"/>
            <a:ext cx="8686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কর্মকান্ডে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আইসিটির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72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609600"/>
            <a:ext cx="1688283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1600200"/>
            <a:ext cx="8305800" cy="7078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ই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পর্চা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2895600"/>
            <a:ext cx="7810500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78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381000"/>
            <a:ext cx="3408305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72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1752600"/>
            <a:ext cx="8686800" cy="2123658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কর্মকান্ডে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আইসিটির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5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429499" cy="1478570"/>
          </a:xfrm>
        </p:spPr>
        <p:txBody>
          <a:bodyPr>
            <a:norm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শিক্ষকের পরিচিতি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1295400"/>
            <a:ext cx="1676400" cy="1676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92350"/>
              </p:ext>
            </p:extLst>
          </p:nvPr>
        </p:nvGraphicFramePr>
        <p:xfrm>
          <a:off x="457200" y="3124200"/>
          <a:ext cx="8418286" cy="2819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195976"/>
                <a:gridCol w="3222310"/>
              </a:tblGrid>
              <a:tr h="281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u="sng" dirty="0" smtClean="0">
                          <a:solidFill>
                            <a:srgbClr val="0052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আনারকলি</a:t>
                      </a:r>
                      <a:br>
                        <a:rPr lang="bn-BD" sz="3200" u="sng" dirty="0" smtClean="0">
                          <a:solidFill>
                            <a:srgbClr val="0052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3200" u="sng" dirty="0" smtClean="0">
                          <a:solidFill>
                            <a:srgbClr val="0052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সহকারি শিক্ষক(আইসিটি)</a:t>
                      </a:r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রণগাও উচ্চ বিদ্যালয়</a:t>
                      </a:r>
                      <a:r>
                        <a:rPr lang="bn-BD" sz="3200" u="sng" dirty="0" smtClean="0">
                          <a:solidFill>
                            <a:srgbClr val="0052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/>
                      </a:r>
                      <a:br>
                        <a:rPr lang="bn-BD" sz="3200" u="sng" dirty="0" smtClean="0">
                          <a:solidFill>
                            <a:srgbClr val="0052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3200" u="sng" dirty="0" smtClean="0">
                          <a:solidFill>
                            <a:srgbClr val="0052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বোচাগঞ্জ,দিনাজপুর। </a:t>
                      </a:r>
                      <a:endParaRPr lang="en-SG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শ্রেণি: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৮ম          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তথ্য 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ও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যোগাযোগ প্রযুক্তি</a:t>
                      </a:r>
                    </a:p>
                    <a:p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অধ্যায়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:  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১ম</a:t>
                      </a:r>
                      <a:endParaRPr lang="bn-BD" sz="32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আজকের পাঠ: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01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990600"/>
            <a:ext cx="56268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7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"/>
            <a:ext cx="1905000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600"/>
            <a:ext cx="24384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" y="381000"/>
            <a:ext cx="3071813" cy="300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19400"/>
            <a:ext cx="36385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019174"/>
            <a:ext cx="4343400" cy="3019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38200"/>
            <a:ext cx="43148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6948" y="685800"/>
            <a:ext cx="5061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165" y="2819400"/>
            <a:ext cx="783419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কর্মকান্ডে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আইসিটির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276600"/>
            <a:ext cx="8763000" cy="169277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n>
                <a:solidFill>
                  <a:srgbClr val="FF0000"/>
                </a:solidFill>
              </a:ln>
              <a:latin typeface="NikoshBAN" pitchFamily="2" charset="0"/>
              <a:cs typeface="NikoshBAN" pitchFamily="2" charset="0"/>
            </a:endParaRPr>
          </a:p>
          <a:p>
            <a:r>
              <a:rPr lang="bn-BD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ওয়েব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পোর্টাল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ব্যাখ্যা করতে পারবে।</a:t>
            </a:r>
            <a:r>
              <a:rPr lang="bn-BD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hooaiMJ"/>
                <a:cs typeface="KhooaiMJ"/>
              </a:rPr>
              <a:t>  </a:t>
            </a:r>
            <a:endParaRPr lang="en-US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জনগনের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দোরগোড়ায়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পেৌছাতে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পারবে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600"/>
            <a:ext cx="800100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/ </a:t>
            </a:r>
            <a:r>
              <a:rPr lang="en-US" sz="6000" b="1" dirty="0" err="1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আচরনিক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b="1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800100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শেষে  শিক্ষার্থীরা</a:t>
            </a:r>
            <a:endParaRPr lang="en-US" b="1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47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05342"/>
            <a:ext cx="8610600" cy="507831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ইন্টারনেটের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বিকাশের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বিজ্ঞপ্তি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দরপত্র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দপ্তরের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নোটিশ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সংবাদপত্র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হত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সর্ব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সাধারনের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দিকনির্দেশনা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নিয়মকানুন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হতোনা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ওয়েবসাইট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ওয়েব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পোর্টালের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জনগনের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পেৌছে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ওয়েব</a:t>
            </a:r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পোর্টাল</a:t>
            </a:r>
            <a:endParaRPr lang="en-US" sz="36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www.Bangladesh.gov.bd </a:t>
            </a:r>
            <a:endParaRPr lang="bn-BD" sz="3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7346"/>
            <a:ext cx="8534400" cy="830997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তথ্যাদি</a:t>
            </a: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4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590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270213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দিবস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প্রচার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0"/>
            <a:ext cx="9240433" cy="3785652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ফোনের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জনগনের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বিরাট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পেৌছে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ফোনের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ক্ষুদে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র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কারছ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পেৌছে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911366"/>
      </p:ext>
    </p:extLst>
  </p:cSld>
  <p:clrMapOvr>
    <a:masterClrMapping/>
  </p:clrMapOvr>
  <p:transition spd="slow">
    <p:pull dir="rd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333</TotalTime>
  <Words>280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KhooaiMJ</vt:lpstr>
      <vt:lpstr>NikoshBAN</vt:lpstr>
      <vt:lpstr>Trebuchet MS</vt:lpstr>
      <vt:lpstr>Tw Cen MT</vt:lpstr>
      <vt:lpstr>Circuit</vt:lpstr>
      <vt:lpstr>স্বাগতম</vt:lpstr>
      <vt:lpstr>শিক্ষকের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HP</cp:lastModifiedBy>
  <cp:revision>178</cp:revision>
  <dcterms:created xsi:type="dcterms:W3CDTF">2014-04-07T04:28:06Z</dcterms:created>
  <dcterms:modified xsi:type="dcterms:W3CDTF">2020-10-14T02:20:09Z</dcterms:modified>
</cp:coreProperties>
</file>