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07A65-8433-4F93-BE3F-C5C4EA3422A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CAF35D-97CE-4B63-824C-2DE97E79EC0A}">
      <dgm:prSet phldrT="[Text]"/>
      <dgm:spPr/>
      <dgm:t>
        <a:bodyPr/>
        <a:lstStyle/>
        <a:p>
          <a:r>
            <a:rPr lang="bn-BD" b="1" dirty="0">
              <a:solidFill>
                <a:srgbClr val="CC66FF"/>
              </a:solidFill>
              <a:latin typeface="NikoshBAN" pitchFamily="2" charset="0"/>
              <a:cs typeface="NikoshBAN" pitchFamily="2" charset="0"/>
            </a:rPr>
            <a:t>সমাঙ্গ বর্গ</a:t>
          </a:r>
          <a:endParaRPr lang="en-US" dirty="0"/>
        </a:p>
      </dgm:t>
    </dgm:pt>
    <dgm:pt modelId="{AC921C95-524C-4991-A5D1-5E9F448A3E5F}" type="parTrans" cxnId="{4ED1F2CE-A052-40BD-A1AC-C6FF306B2A80}">
      <dgm:prSet/>
      <dgm:spPr/>
      <dgm:t>
        <a:bodyPr/>
        <a:lstStyle/>
        <a:p>
          <a:endParaRPr lang="en-US"/>
        </a:p>
      </dgm:t>
    </dgm:pt>
    <dgm:pt modelId="{E78ED43C-62B2-4B8A-9775-8338CE610013}" type="sibTrans" cxnId="{4ED1F2CE-A052-40BD-A1AC-C6FF306B2A80}">
      <dgm:prSet/>
      <dgm:spPr/>
      <dgm:t>
        <a:bodyPr/>
        <a:lstStyle/>
        <a:p>
          <a:endParaRPr lang="en-US"/>
        </a:p>
      </dgm:t>
    </dgm:pt>
    <dgm:pt modelId="{7A870FD8-6391-457B-96E8-BC3046D84D51}">
      <dgm:prSet phldrT="[Text]"/>
      <dgm:spPr/>
      <dgm:t>
        <a:bodyPr/>
        <a:lstStyle/>
        <a:p>
          <a:r>
            <a:rPr lang="bn-BD" b="1" dirty="0">
              <a:solidFill>
                <a:srgbClr val="CC66FF"/>
              </a:solidFill>
              <a:latin typeface="NikoshBAN" pitchFamily="2" charset="0"/>
              <a:cs typeface="NikoshBAN" pitchFamily="2" charset="0"/>
            </a:rPr>
            <a:t>সমাঙ্গ বর্গ</a:t>
          </a:r>
          <a:endParaRPr lang="en-US" dirty="0"/>
        </a:p>
      </dgm:t>
    </dgm:pt>
    <dgm:pt modelId="{9EFED183-88DB-4FA3-98A2-E074E4E3D021}" type="parTrans" cxnId="{8E72A4D7-9CB1-42EF-A223-CB880FE2A641}">
      <dgm:prSet/>
      <dgm:spPr/>
      <dgm:t>
        <a:bodyPr/>
        <a:lstStyle/>
        <a:p>
          <a:endParaRPr lang="en-US"/>
        </a:p>
      </dgm:t>
    </dgm:pt>
    <dgm:pt modelId="{054C81C2-E952-415B-9C8F-8491D9595C2B}" type="sibTrans" cxnId="{8E72A4D7-9CB1-42EF-A223-CB880FE2A641}">
      <dgm:prSet/>
      <dgm:spPr/>
      <dgm:t>
        <a:bodyPr/>
        <a:lstStyle/>
        <a:p>
          <a:endParaRPr lang="en-US"/>
        </a:p>
      </dgm:t>
    </dgm:pt>
    <dgm:pt modelId="{BFE59E85-214D-410E-9569-DB793239BD16}">
      <dgm:prSet phldrT="[Text]"/>
      <dgm:spPr/>
      <dgm:t>
        <a:bodyPr/>
        <a:lstStyle/>
        <a:p>
          <a:r>
            <a:rPr lang="bn-BD" b="1" dirty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ফার্ণবর্গ</a:t>
          </a:r>
          <a:endParaRPr lang="en-US" dirty="0"/>
        </a:p>
      </dgm:t>
    </dgm:pt>
    <dgm:pt modelId="{62DE7B06-0D70-44CF-BF8A-8B8464CE144B}" type="parTrans" cxnId="{E715994C-32A3-466A-8F53-6EF16E9F5F13}">
      <dgm:prSet/>
      <dgm:spPr/>
      <dgm:t>
        <a:bodyPr/>
        <a:lstStyle/>
        <a:p>
          <a:endParaRPr lang="en-US"/>
        </a:p>
      </dgm:t>
    </dgm:pt>
    <dgm:pt modelId="{DD01529F-D7D5-4595-8722-E7E1D4FD867C}" type="sibTrans" cxnId="{E715994C-32A3-466A-8F53-6EF16E9F5F13}">
      <dgm:prSet/>
      <dgm:spPr/>
      <dgm:t>
        <a:bodyPr/>
        <a:lstStyle/>
        <a:p>
          <a:endParaRPr lang="en-US"/>
        </a:p>
      </dgm:t>
    </dgm:pt>
    <dgm:pt modelId="{C243574F-1A45-43C8-B221-A57ADA2B4284}">
      <dgm:prSet phldrT="[Text]"/>
      <dgm:spPr/>
      <dgm:t>
        <a:bodyPr/>
        <a:lstStyle/>
        <a:p>
          <a:r>
            <a:rPr lang="bn-BD" b="1" dirty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 আদি উদ্ভিদবর্গ</a:t>
          </a:r>
          <a:endParaRPr lang="en-US" dirty="0"/>
        </a:p>
      </dgm:t>
    </dgm:pt>
    <dgm:pt modelId="{6A838C6A-2E85-49DE-B82F-C8C6427940F5}" type="parTrans" cxnId="{7D67B151-5F9D-41F7-BE38-1DA7F932CEB0}">
      <dgm:prSet/>
      <dgm:spPr/>
      <dgm:t>
        <a:bodyPr/>
        <a:lstStyle/>
        <a:p>
          <a:endParaRPr lang="en-US"/>
        </a:p>
      </dgm:t>
    </dgm:pt>
    <dgm:pt modelId="{93C50CF1-CC4D-4F75-B51E-7935EC1433BA}" type="sibTrans" cxnId="{7D67B151-5F9D-41F7-BE38-1DA7F932CEB0}">
      <dgm:prSet/>
      <dgm:spPr/>
      <dgm:t>
        <a:bodyPr/>
        <a:lstStyle/>
        <a:p>
          <a:endParaRPr lang="en-US"/>
        </a:p>
      </dgm:t>
    </dgm:pt>
    <dgm:pt modelId="{7145EA70-17E7-42D1-A133-A728A38539E2}" type="pres">
      <dgm:prSet presAssocID="{6C307A65-8433-4F93-BE3F-C5C4EA3422A9}" presName="cycle" presStyleCnt="0">
        <dgm:presLayoutVars>
          <dgm:dir/>
          <dgm:resizeHandles val="exact"/>
        </dgm:presLayoutVars>
      </dgm:prSet>
      <dgm:spPr/>
    </dgm:pt>
    <dgm:pt modelId="{B2B74DDA-3817-4652-BDE7-A19ECCD7B8F8}" type="pres">
      <dgm:prSet presAssocID="{36CAF35D-97CE-4B63-824C-2DE97E79EC0A}" presName="dummy" presStyleCnt="0"/>
      <dgm:spPr/>
    </dgm:pt>
    <dgm:pt modelId="{0D863AEA-B9E4-422E-9F78-57C78376A64F}" type="pres">
      <dgm:prSet presAssocID="{36CAF35D-97CE-4B63-824C-2DE97E79EC0A}" presName="node" presStyleLbl="revTx" presStyleIdx="0" presStyleCnt="4">
        <dgm:presLayoutVars>
          <dgm:bulletEnabled val="1"/>
        </dgm:presLayoutVars>
      </dgm:prSet>
      <dgm:spPr/>
    </dgm:pt>
    <dgm:pt modelId="{2787599E-5575-4206-862D-CA5A6688E3B7}" type="pres">
      <dgm:prSet presAssocID="{E78ED43C-62B2-4B8A-9775-8338CE610013}" presName="sibTrans" presStyleLbl="node1" presStyleIdx="0" presStyleCnt="4" custLinFactNeighborX="0" custLinFactNeighborY="-1712"/>
      <dgm:spPr/>
    </dgm:pt>
    <dgm:pt modelId="{7CA5B92A-B364-4921-9170-D75E74E78F74}" type="pres">
      <dgm:prSet presAssocID="{7A870FD8-6391-457B-96E8-BC3046D84D51}" presName="dummy" presStyleCnt="0"/>
      <dgm:spPr/>
    </dgm:pt>
    <dgm:pt modelId="{2187098B-50D5-41B9-A208-566DFEC8E5F5}" type="pres">
      <dgm:prSet presAssocID="{7A870FD8-6391-457B-96E8-BC3046D84D51}" presName="node" presStyleLbl="revTx" presStyleIdx="1" presStyleCnt="4" custRadScaleRad="96444" custRadScaleInc="-8860">
        <dgm:presLayoutVars>
          <dgm:bulletEnabled val="1"/>
        </dgm:presLayoutVars>
      </dgm:prSet>
      <dgm:spPr/>
    </dgm:pt>
    <dgm:pt modelId="{200E5899-903C-4B0A-BF89-8085C27BC98D}" type="pres">
      <dgm:prSet presAssocID="{054C81C2-E952-415B-9C8F-8491D9595C2B}" presName="sibTrans" presStyleLbl="node1" presStyleIdx="1" presStyleCnt="4" custLinFactNeighborX="0" custLinFactNeighborY="-6603"/>
      <dgm:spPr/>
    </dgm:pt>
    <dgm:pt modelId="{AB366BDF-EAF4-46B8-B2FC-0F5908FE4C68}" type="pres">
      <dgm:prSet presAssocID="{BFE59E85-214D-410E-9569-DB793239BD16}" presName="dummy" presStyleCnt="0"/>
      <dgm:spPr/>
    </dgm:pt>
    <dgm:pt modelId="{764427FA-8059-484E-81E2-F551E24F2B5D}" type="pres">
      <dgm:prSet presAssocID="{BFE59E85-214D-410E-9569-DB793239BD16}" presName="node" presStyleLbl="revTx" presStyleIdx="2" presStyleCnt="4">
        <dgm:presLayoutVars>
          <dgm:bulletEnabled val="1"/>
        </dgm:presLayoutVars>
      </dgm:prSet>
      <dgm:spPr/>
    </dgm:pt>
    <dgm:pt modelId="{B026C3BC-A98D-4FA1-B4A8-6DD7F17D8B3F}" type="pres">
      <dgm:prSet presAssocID="{DD01529F-D7D5-4595-8722-E7E1D4FD867C}" presName="sibTrans" presStyleLbl="node1" presStyleIdx="2" presStyleCnt="4" custLinFactNeighborX="2822" custLinFactNeighborY="2036"/>
      <dgm:spPr/>
    </dgm:pt>
    <dgm:pt modelId="{ED81EE91-66AF-4593-8DF0-04C0B8E3353A}" type="pres">
      <dgm:prSet presAssocID="{C243574F-1A45-43C8-B221-A57ADA2B4284}" presName="dummy" presStyleCnt="0"/>
      <dgm:spPr/>
    </dgm:pt>
    <dgm:pt modelId="{06977BC3-8CBF-450B-B6C3-153165383CD5}" type="pres">
      <dgm:prSet presAssocID="{C243574F-1A45-43C8-B221-A57ADA2B4284}" presName="node" presStyleLbl="revTx" presStyleIdx="3" presStyleCnt="4" custScaleX="105730" custScaleY="75335" custRadScaleRad="99275" custRadScaleInc="7832">
        <dgm:presLayoutVars>
          <dgm:bulletEnabled val="1"/>
        </dgm:presLayoutVars>
      </dgm:prSet>
      <dgm:spPr/>
    </dgm:pt>
    <dgm:pt modelId="{6109AF3B-7E6E-4D84-A470-C150CEE638A0}" type="pres">
      <dgm:prSet presAssocID="{93C50CF1-CC4D-4F75-B51E-7935EC1433BA}" presName="sibTrans" presStyleLbl="node1" presStyleIdx="3" presStyleCnt="4"/>
      <dgm:spPr/>
    </dgm:pt>
  </dgm:ptLst>
  <dgm:cxnLst>
    <dgm:cxn modelId="{86CCB904-82A9-4030-AAA9-8FEC46FDEA6A}" type="presOf" srcId="{7A870FD8-6391-457B-96E8-BC3046D84D51}" destId="{2187098B-50D5-41B9-A208-566DFEC8E5F5}" srcOrd="0" destOrd="0" presId="urn:microsoft.com/office/officeart/2005/8/layout/cycle1"/>
    <dgm:cxn modelId="{C7CA441B-F235-40D4-A831-918E69A11BE9}" type="presOf" srcId="{E78ED43C-62B2-4B8A-9775-8338CE610013}" destId="{2787599E-5575-4206-862D-CA5A6688E3B7}" srcOrd="0" destOrd="0" presId="urn:microsoft.com/office/officeart/2005/8/layout/cycle1"/>
    <dgm:cxn modelId="{E715994C-32A3-466A-8F53-6EF16E9F5F13}" srcId="{6C307A65-8433-4F93-BE3F-C5C4EA3422A9}" destId="{BFE59E85-214D-410E-9569-DB793239BD16}" srcOrd="2" destOrd="0" parTransId="{62DE7B06-0D70-44CF-BF8A-8B8464CE144B}" sibTransId="{DD01529F-D7D5-4595-8722-E7E1D4FD867C}"/>
    <dgm:cxn modelId="{7D67B151-5F9D-41F7-BE38-1DA7F932CEB0}" srcId="{6C307A65-8433-4F93-BE3F-C5C4EA3422A9}" destId="{C243574F-1A45-43C8-B221-A57ADA2B4284}" srcOrd="3" destOrd="0" parTransId="{6A838C6A-2E85-49DE-B82F-C8C6427940F5}" sibTransId="{93C50CF1-CC4D-4F75-B51E-7935EC1433BA}"/>
    <dgm:cxn modelId="{0AA85275-4773-42CA-AB97-5E7092FE6DE4}" type="presOf" srcId="{C243574F-1A45-43C8-B221-A57ADA2B4284}" destId="{06977BC3-8CBF-450B-B6C3-153165383CD5}" srcOrd="0" destOrd="0" presId="urn:microsoft.com/office/officeart/2005/8/layout/cycle1"/>
    <dgm:cxn modelId="{45C9FD76-0C40-4F19-B250-16D2841A33CE}" type="presOf" srcId="{6C307A65-8433-4F93-BE3F-C5C4EA3422A9}" destId="{7145EA70-17E7-42D1-A133-A728A38539E2}" srcOrd="0" destOrd="0" presId="urn:microsoft.com/office/officeart/2005/8/layout/cycle1"/>
    <dgm:cxn modelId="{A271AC91-8EEB-43D4-BCDA-128C00396F0C}" type="presOf" srcId="{054C81C2-E952-415B-9C8F-8491D9595C2B}" destId="{200E5899-903C-4B0A-BF89-8085C27BC98D}" srcOrd="0" destOrd="0" presId="urn:microsoft.com/office/officeart/2005/8/layout/cycle1"/>
    <dgm:cxn modelId="{8E2C859A-6667-42D7-877E-E5BFDD942ADB}" type="presOf" srcId="{93C50CF1-CC4D-4F75-B51E-7935EC1433BA}" destId="{6109AF3B-7E6E-4D84-A470-C150CEE638A0}" srcOrd="0" destOrd="0" presId="urn:microsoft.com/office/officeart/2005/8/layout/cycle1"/>
    <dgm:cxn modelId="{E0EFD6A7-49C6-4D83-A99F-0042909A1650}" type="presOf" srcId="{BFE59E85-214D-410E-9569-DB793239BD16}" destId="{764427FA-8059-484E-81E2-F551E24F2B5D}" srcOrd="0" destOrd="0" presId="urn:microsoft.com/office/officeart/2005/8/layout/cycle1"/>
    <dgm:cxn modelId="{4ED1F2CE-A052-40BD-A1AC-C6FF306B2A80}" srcId="{6C307A65-8433-4F93-BE3F-C5C4EA3422A9}" destId="{36CAF35D-97CE-4B63-824C-2DE97E79EC0A}" srcOrd="0" destOrd="0" parTransId="{AC921C95-524C-4991-A5D1-5E9F448A3E5F}" sibTransId="{E78ED43C-62B2-4B8A-9775-8338CE610013}"/>
    <dgm:cxn modelId="{8E72A4D7-9CB1-42EF-A223-CB880FE2A641}" srcId="{6C307A65-8433-4F93-BE3F-C5C4EA3422A9}" destId="{7A870FD8-6391-457B-96E8-BC3046D84D51}" srcOrd="1" destOrd="0" parTransId="{9EFED183-88DB-4FA3-98A2-E074E4E3D021}" sibTransId="{054C81C2-E952-415B-9C8F-8491D9595C2B}"/>
    <dgm:cxn modelId="{A7BCCDE0-362E-456B-9651-D774CF058E4E}" type="presOf" srcId="{DD01529F-D7D5-4595-8722-E7E1D4FD867C}" destId="{B026C3BC-A98D-4FA1-B4A8-6DD7F17D8B3F}" srcOrd="0" destOrd="0" presId="urn:microsoft.com/office/officeart/2005/8/layout/cycle1"/>
    <dgm:cxn modelId="{CC0147F8-604F-4F24-8264-EA376D9F8D6B}" type="presOf" srcId="{36CAF35D-97CE-4B63-824C-2DE97E79EC0A}" destId="{0D863AEA-B9E4-422E-9F78-57C78376A64F}" srcOrd="0" destOrd="0" presId="urn:microsoft.com/office/officeart/2005/8/layout/cycle1"/>
    <dgm:cxn modelId="{EA27AADD-F0F7-4A76-83A3-10405D31BE47}" type="presParOf" srcId="{7145EA70-17E7-42D1-A133-A728A38539E2}" destId="{B2B74DDA-3817-4652-BDE7-A19ECCD7B8F8}" srcOrd="0" destOrd="0" presId="urn:microsoft.com/office/officeart/2005/8/layout/cycle1"/>
    <dgm:cxn modelId="{D68EE536-4C77-421D-9FDD-19DECA5A413C}" type="presParOf" srcId="{7145EA70-17E7-42D1-A133-A728A38539E2}" destId="{0D863AEA-B9E4-422E-9F78-57C78376A64F}" srcOrd="1" destOrd="0" presId="urn:microsoft.com/office/officeart/2005/8/layout/cycle1"/>
    <dgm:cxn modelId="{06A2624B-30BC-4B64-A255-30D2918A88F1}" type="presParOf" srcId="{7145EA70-17E7-42D1-A133-A728A38539E2}" destId="{2787599E-5575-4206-862D-CA5A6688E3B7}" srcOrd="2" destOrd="0" presId="urn:microsoft.com/office/officeart/2005/8/layout/cycle1"/>
    <dgm:cxn modelId="{B7D6BA2B-A87B-4371-B30D-4A9ADE071359}" type="presParOf" srcId="{7145EA70-17E7-42D1-A133-A728A38539E2}" destId="{7CA5B92A-B364-4921-9170-D75E74E78F74}" srcOrd="3" destOrd="0" presId="urn:microsoft.com/office/officeart/2005/8/layout/cycle1"/>
    <dgm:cxn modelId="{7B3508F3-844D-49B5-84EE-1B83A81844C1}" type="presParOf" srcId="{7145EA70-17E7-42D1-A133-A728A38539E2}" destId="{2187098B-50D5-41B9-A208-566DFEC8E5F5}" srcOrd="4" destOrd="0" presId="urn:microsoft.com/office/officeart/2005/8/layout/cycle1"/>
    <dgm:cxn modelId="{8ED76817-8286-4F98-B39D-9CD0C89AE92F}" type="presParOf" srcId="{7145EA70-17E7-42D1-A133-A728A38539E2}" destId="{200E5899-903C-4B0A-BF89-8085C27BC98D}" srcOrd="5" destOrd="0" presId="urn:microsoft.com/office/officeart/2005/8/layout/cycle1"/>
    <dgm:cxn modelId="{B500CAA7-F0E3-478E-BDC4-58C2841BABC1}" type="presParOf" srcId="{7145EA70-17E7-42D1-A133-A728A38539E2}" destId="{AB366BDF-EAF4-46B8-B2FC-0F5908FE4C68}" srcOrd="6" destOrd="0" presId="urn:microsoft.com/office/officeart/2005/8/layout/cycle1"/>
    <dgm:cxn modelId="{80E6EB3F-C302-4F7B-8275-C68EB8CC4965}" type="presParOf" srcId="{7145EA70-17E7-42D1-A133-A728A38539E2}" destId="{764427FA-8059-484E-81E2-F551E24F2B5D}" srcOrd="7" destOrd="0" presId="urn:microsoft.com/office/officeart/2005/8/layout/cycle1"/>
    <dgm:cxn modelId="{A6A13F1D-48F7-47F3-999E-E866DBD09411}" type="presParOf" srcId="{7145EA70-17E7-42D1-A133-A728A38539E2}" destId="{B026C3BC-A98D-4FA1-B4A8-6DD7F17D8B3F}" srcOrd="8" destOrd="0" presId="urn:microsoft.com/office/officeart/2005/8/layout/cycle1"/>
    <dgm:cxn modelId="{E7443B3E-B374-4AF5-B759-FD07C357918D}" type="presParOf" srcId="{7145EA70-17E7-42D1-A133-A728A38539E2}" destId="{ED81EE91-66AF-4593-8DF0-04C0B8E3353A}" srcOrd="9" destOrd="0" presId="urn:microsoft.com/office/officeart/2005/8/layout/cycle1"/>
    <dgm:cxn modelId="{D4F0C45B-0531-47B4-98FF-FEB3EBCEBF7F}" type="presParOf" srcId="{7145EA70-17E7-42D1-A133-A728A38539E2}" destId="{06977BC3-8CBF-450B-B6C3-153165383CD5}" srcOrd="10" destOrd="0" presId="urn:microsoft.com/office/officeart/2005/8/layout/cycle1"/>
    <dgm:cxn modelId="{D7CD55CD-4717-4505-95C3-4F187750EFB4}" type="presParOf" srcId="{7145EA70-17E7-42D1-A133-A728A38539E2}" destId="{6109AF3B-7E6E-4D84-A470-C150CEE638A0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63AEA-B9E4-422E-9F78-57C78376A64F}">
      <dsp:nvSpPr>
        <dsp:cNvPr id="0" name=""/>
        <dsp:cNvSpPr/>
      </dsp:nvSpPr>
      <dsp:spPr>
        <a:xfrm>
          <a:off x="4735144" y="121283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700" b="1" kern="1200" dirty="0">
              <a:solidFill>
                <a:srgbClr val="CC66FF"/>
              </a:solidFill>
              <a:latin typeface="NikoshBAN" pitchFamily="2" charset="0"/>
              <a:cs typeface="NikoshBAN" pitchFamily="2" charset="0"/>
            </a:rPr>
            <a:t>সমাঙ্গ বর্গ</a:t>
          </a:r>
          <a:endParaRPr lang="en-US" sz="4700" kern="1200" dirty="0"/>
        </a:p>
      </dsp:txBody>
      <dsp:txXfrm>
        <a:off x="4735144" y="121283"/>
        <a:ext cx="1916906" cy="1916906"/>
      </dsp:txXfrm>
    </dsp:sp>
    <dsp:sp modelId="{2787599E-5575-4206-862D-CA5A6688E3B7}">
      <dsp:nvSpPr>
        <dsp:cNvPr id="0" name=""/>
        <dsp:cNvSpPr/>
      </dsp:nvSpPr>
      <dsp:spPr>
        <a:xfrm>
          <a:off x="1313108" y="-247979"/>
          <a:ext cx="5419090" cy="5419090"/>
        </a:xfrm>
        <a:prstGeom prst="circularArrow">
          <a:avLst>
            <a:gd name="adj1" fmla="val 6898"/>
            <a:gd name="adj2" fmla="val 465012"/>
            <a:gd name="adj3" fmla="val 585938"/>
            <a:gd name="adj4" fmla="val 20823476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7098B-50D5-41B9-A208-566DFEC8E5F5}">
      <dsp:nvSpPr>
        <dsp:cNvPr id="0" name=""/>
        <dsp:cNvSpPr/>
      </dsp:nvSpPr>
      <dsp:spPr>
        <a:xfrm>
          <a:off x="4748388" y="3247954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700" b="1" kern="1200" dirty="0">
              <a:solidFill>
                <a:srgbClr val="CC66FF"/>
              </a:solidFill>
              <a:latin typeface="NikoshBAN" pitchFamily="2" charset="0"/>
              <a:cs typeface="NikoshBAN" pitchFamily="2" charset="0"/>
            </a:rPr>
            <a:t>সমাঙ্গ বর্গ</a:t>
          </a:r>
          <a:endParaRPr lang="en-US" sz="4700" kern="1200" dirty="0"/>
        </a:p>
      </dsp:txBody>
      <dsp:txXfrm>
        <a:off x="4748388" y="3247954"/>
        <a:ext cx="1916906" cy="1916906"/>
      </dsp:txXfrm>
    </dsp:sp>
    <dsp:sp modelId="{200E5899-903C-4B0A-BF89-8085C27BC98D}">
      <dsp:nvSpPr>
        <dsp:cNvPr id="0" name=""/>
        <dsp:cNvSpPr/>
      </dsp:nvSpPr>
      <dsp:spPr>
        <a:xfrm>
          <a:off x="1215098" y="-395729"/>
          <a:ext cx="5419090" cy="5419090"/>
        </a:xfrm>
        <a:prstGeom prst="circularArrow">
          <a:avLst>
            <a:gd name="adj1" fmla="val 6898"/>
            <a:gd name="adj2" fmla="val 465012"/>
            <a:gd name="adj3" fmla="val 5735465"/>
            <a:gd name="adj4" fmla="val 4143434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427FA-8059-484E-81E2-F551E24F2B5D}">
      <dsp:nvSpPr>
        <dsp:cNvPr id="0" name=""/>
        <dsp:cNvSpPr/>
      </dsp:nvSpPr>
      <dsp:spPr>
        <a:xfrm>
          <a:off x="1475949" y="3380477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700" b="1" kern="1200" dirty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ফার্ণবর্গ</a:t>
          </a:r>
          <a:endParaRPr lang="en-US" sz="4700" kern="1200" dirty="0"/>
        </a:p>
      </dsp:txBody>
      <dsp:txXfrm>
        <a:off x="1475949" y="3380477"/>
        <a:ext cx="1916906" cy="1916906"/>
      </dsp:txXfrm>
    </dsp:sp>
    <dsp:sp modelId="{B026C3BC-A98D-4FA1-B4A8-6DD7F17D8B3F}">
      <dsp:nvSpPr>
        <dsp:cNvPr id="0" name=""/>
        <dsp:cNvSpPr/>
      </dsp:nvSpPr>
      <dsp:spPr>
        <a:xfrm>
          <a:off x="1514567" y="134197"/>
          <a:ext cx="5419090" cy="5419090"/>
        </a:xfrm>
        <a:prstGeom prst="circularArrow">
          <a:avLst>
            <a:gd name="adj1" fmla="val 6898"/>
            <a:gd name="adj2" fmla="val 465012"/>
            <a:gd name="adj3" fmla="val 11852796"/>
            <a:gd name="adj4" fmla="val 982162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77BC3-8CBF-450B-B6C3-153165383CD5}">
      <dsp:nvSpPr>
        <dsp:cNvPr id="0" name=""/>
        <dsp:cNvSpPr/>
      </dsp:nvSpPr>
      <dsp:spPr>
        <a:xfrm>
          <a:off x="1500528" y="304536"/>
          <a:ext cx="2026744" cy="144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700" b="1" kern="1200" dirty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 আদি উদ্ভিদবর্গ</a:t>
          </a:r>
          <a:endParaRPr lang="en-US" sz="4700" kern="1200" dirty="0"/>
        </a:p>
      </dsp:txBody>
      <dsp:txXfrm>
        <a:off x="1500528" y="304536"/>
        <a:ext cx="2026744" cy="1444101"/>
      </dsp:txXfrm>
    </dsp:sp>
    <dsp:sp modelId="{6109AF3B-7E6E-4D84-A470-C150CEE638A0}">
      <dsp:nvSpPr>
        <dsp:cNvPr id="0" name=""/>
        <dsp:cNvSpPr/>
      </dsp:nvSpPr>
      <dsp:spPr>
        <a:xfrm>
          <a:off x="1386068" y="9165"/>
          <a:ext cx="5419090" cy="5419090"/>
        </a:xfrm>
        <a:prstGeom prst="circularArrow">
          <a:avLst>
            <a:gd name="adj1" fmla="val 6898"/>
            <a:gd name="adj2" fmla="val 465012"/>
            <a:gd name="adj3" fmla="val 16701658"/>
            <a:gd name="adj4" fmla="val 15343376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FE125-17F2-47BC-BE63-8A11A59FF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AD2BF-E6A7-4F41-B2C4-8ADBAE2E9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47B2E-A888-47F6-84A2-F8425BB7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E70CF-9956-4391-AB1B-54719525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F89BA-F94C-44E3-B693-8BC4519D8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1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B4068-393D-418C-9790-8D2F6F0F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596E4-B56C-46E8-BD9F-BADEAE99F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62802-3974-4C7B-AAB3-992555078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36CF5-762B-4F38-BF06-C7DDD925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A7ABD-5185-4477-B321-CA707C53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0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936C1-40AB-4E18-99D9-7269A0A2E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7C9C9-CF3D-42DE-99F7-1F7AEED43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7C499-ABC5-4C94-9761-6762B5B2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D368-C3EA-47B1-85AD-E28B09E5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410BB-E046-4246-9202-F395E787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AA70-4A88-446D-8ACF-EFF9B767C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DA706-954C-4A2E-AD76-502AA979B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B2533-AEF8-488C-A7C8-98BB440B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7799D-5FD7-4F63-92F2-84801688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5044B-893E-4896-AB3A-2259C19A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13001-FC4A-41DC-8DFA-C205C1D9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823FC-B464-4BD2-88E9-1E79D36EA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E190B-749D-48DC-B234-2B827FE1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92585-DE06-4502-9260-FA60B577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BCE16-E27A-4803-97EA-5DEA88E7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6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8200-2C05-4138-89F1-2575A4776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D131F-F358-438F-B585-16058AE53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EBEC2-CC56-4E79-8FE0-1F12A6658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CB0FE-EBF4-4134-B9A1-259181FB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B951C-055F-4EEE-9F3B-D44D1EC9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47530-4F68-4DA9-A1F1-4A3644C2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1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C7D4-3BEC-4CAA-926E-25E26894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FF3E0-9382-41B3-9943-9B555E2F6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F885A-1BE3-48D1-8E16-071EE7CFC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73BC0-C73C-4A5E-8D82-DA25A6726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E9BF8-A63B-42C4-87BE-9F3417D7C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C7282C-0EB8-4115-9092-2DCC58FB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BD7407-050F-4109-9471-48CAFA55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579FFB-42A1-4B67-A3B9-B98915122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9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8C90-B73B-457C-A0E5-F4165634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09FD2-0866-4948-8055-5DAEE860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AAFF5-34DB-4520-9653-035C9C4D1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AA3DF3-EF37-42BA-9587-29E8C7538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5B1FC9-5CA9-4EB8-84FA-9D4E63C3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73692-8546-49D1-AD4F-91AB14D9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9966E-51B1-4215-9176-BA8A678A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A7F7-4B29-4D8E-BB36-7DF5B415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DB89-C6E3-4B36-B1FC-288D763F0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EE340-8F6E-4C97-B7F1-BFED35DD5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D8836-8247-4125-8032-F296E930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C7E25-4D62-4D00-8335-4B9A1D8D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5A44F-83F1-4673-AA2A-9949EF17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6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5CCBA-21F4-4C75-BA86-A1C7B8F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A50485-BD83-4BBF-8768-D6F5DC301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667F4-7F00-44C1-A9A9-5E0F99647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E20BC-439D-41B6-ABDB-B6B515AE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7F05C-39E0-44CC-A53C-DD1ED684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EC163-88DF-4B0A-88E3-4FBDB1883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7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8AAFA-C82C-49CB-AA52-C670EF3B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33CA6-944F-40D2-A619-D28B4C18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849CC-87AC-44CF-9D2C-DF6597A60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565A-7F72-423C-A983-C0B91B738D5C}" type="datetimeFigureOut">
              <a:rPr lang="en-US" smtClean="0"/>
              <a:t>14-Oct-20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C86E7-7506-42F7-B0EE-9823346E5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8DD37-584F-447E-B1C0-600411974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F2336-F1DE-403D-B492-4B41707E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DD019A-1D3C-4FA2-AEB4-A3EC27055F69}"/>
              </a:ext>
            </a:extLst>
          </p:cNvPr>
          <p:cNvSpPr txBox="1"/>
          <p:nvPr/>
        </p:nvSpPr>
        <p:spPr>
          <a:xfrm>
            <a:off x="3069393" y="5291574"/>
            <a:ext cx="5238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581CD2-6703-4DAB-9DD6-D00310E95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02" y="522529"/>
            <a:ext cx="7519988" cy="42252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9238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9C7B20-1FED-4598-B4F6-334B8F56BCDA}"/>
              </a:ext>
            </a:extLst>
          </p:cNvPr>
          <p:cNvSpPr txBox="1"/>
          <p:nvPr/>
        </p:nvSpPr>
        <p:spPr>
          <a:xfrm>
            <a:off x="1656522" y="1649641"/>
            <a:ext cx="9144000" cy="415498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6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  <a:endParaRPr lang="bn-BD" sz="6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অপুস্পক উদ্ভিদ কী বলতে পারবে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 অপুস্পক উদ্ভিদের নাম বলতে পারবে।</a:t>
            </a:r>
          </a:p>
          <a:p>
            <a:r>
              <a:rPr lang="en-US" sz="48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800" b="1" dirty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প্রকারভেদ বলতে পারবে।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309B1DAC-BC68-4D6F-B491-5779A965A238}"/>
              </a:ext>
            </a:extLst>
          </p:cNvPr>
          <p:cNvSpPr/>
          <p:nvPr/>
        </p:nvSpPr>
        <p:spPr>
          <a:xfrm>
            <a:off x="4267200" y="188589"/>
            <a:ext cx="4200939" cy="1335411"/>
          </a:xfrm>
          <a:prstGeom prst="roundRect">
            <a:avLst/>
          </a:prstGeom>
          <a:noFill/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85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EAC698-EBF8-45D2-8EAD-9C984CB65EC5}"/>
              </a:ext>
            </a:extLst>
          </p:cNvPr>
          <p:cNvSpPr/>
          <p:nvPr/>
        </p:nvSpPr>
        <p:spPr>
          <a:xfrm>
            <a:off x="3697357" y="2894923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খালি চোখে দেখা যায় না।</a:t>
            </a:r>
          </a:p>
        </p:txBody>
      </p:sp>
      <p:pic>
        <p:nvPicPr>
          <p:cNvPr id="9" name="Picture 8" descr="ddd.jpg">
            <a:extLst>
              <a:ext uri="{FF2B5EF4-FFF2-40B4-BE49-F238E27FC236}">
                <a16:creationId xmlns:a16="http://schemas.microsoft.com/office/drawing/2014/main" id="{486BDD70-491C-4AD4-9D73-D6DCCC109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00" y="132504"/>
            <a:ext cx="4445797" cy="26332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bacteria-11.jpg">
            <a:extLst>
              <a:ext uri="{FF2B5EF4-FFF2-40B4-BE49-F238E27FC236}">
                <a16:creationId xmlns:a16="http://schemas.microsoft.com/office/drawing/2014/main" id="{32B7CD06-6135-481A-BA54-DA0B5D1E7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404" y="212839"/>
            <a:ext cx="4287639" cy="25529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 descr="a1.jpg">
            <a:extLst>
              <a:ext uri="{FF2B5EF4-FFF2-40B4-BE49-F238E27FC236}">
                <a16:creationId xmlns:a16="http://schemas.microsoft.com/office/drawing/2014/main" id="{1CFCBE8A-A31C-438E-872D-5D64C044A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800" y="3496390"/>
            <a:ext cx="4498346" cy="27327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11" descr="m1.gif">
            <a:extLst>
              <a:ext uri="{FF2B5EF4-FFF2-40B4-BE49-F238E27FC236}">
                <a16:creationId xmlns:a16="http://schemas.microsoft.com/office/drawing/2014/main" id="{93FED008-2F7D-41E5-97BD-CE2085F9A5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5404" y="3504095"/>
            <a:ext cx="4498346" cy="26529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255FC83-33DA-464E-A45E-FBF4CB0A33F4}"/>
              </a:ext>
            </a:extLst>
          </p:cNvPr>
          <p:cNvSpPr/>
          <p:nvPr/>
        </p:nvSpPr>
        <p:spPr>
          <a:xfrm>
            <a:off x="3507164" y="6301259"/>
            <a:ext cx="4498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8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 ,কান্ড,পাতা বিভক্ত করা যায় না</a:t>
            </a:r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0878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A9D994-1432-40A7-B46B-9ACE75E5255F}"/>
              </a:ext>
            </a:extLst>
          </p:cNvPr>
          <p:cNvSpPr/>
          <p:nvPr/>
        </p:nvSpPr>
        <p:spPr>
          <a:xfrm>
            <a:off x="761133" y="445503"/>
            <a:ext cx="464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2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কান্ড,পাতা আছে সাধারণ </a:t>
            </a:r>
          </a:p>
          <a:p>
            <a:r>
              <a:rPr lang="bn-BD" sz="32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গাছের মত মূল নেই</a:t>
            </a:r>
            <a:r>
              <a:rPr lang="bn-BD" sz="3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v"/>
            </a:pPr>
            <a:endParaRPr lang="bn-BD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32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কান্ড,পাতা,মূল আছে ।</a:t>
            </a:r>
          </a:p>
        </p:txBody>
      </p:sp>
      <p:pic>
        <p:nvPicPr>
          <p:cNvPr id="5" name="Picture 4" descr="images_010.jpg">
            <a:extLst>
              <a:ext uri="{FF2B5EF4-FFF2-40B4-BE49-F238E27FC236}">
                <a16:creationId xmlns:a16="http://schemas.microsoft.com/office/drawing/2014/main" id="{2378F582-5721-400B-9C66-60721E5DD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643" y="235226"/>
            <a:ext cx="4963001" cy="29648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images_038.jpg">
            <a:extLst>
              <a:ext uri="{FF2B5EF4-FFF2-40B4-BE49-F238E27FC236}">
                <a16:creationId xmlns:a16="http://schemas.microsoft.com/office/drawing/2014/main" id="{ACFFFC98-5C88-45D7-99E4-FEB93AD51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4963001" cy="3222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5534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62A7F4-3170-447B-8E0C-A2C04CF0770B}"/>
              </a:ext>
            </a:extLst>
          </p:cNvPr>
          <p:cNvSpPr txBox="1"/>
          <p:nvPr/>
        </p:nvSpPr>
        <p:spPr>
          <a:xfrm>
            <a:off x="2650435" y="5929776"/>
            <a:ext cx="6665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মূল,কান্ড ও পাতায় বিভক্ত করা যায়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arn-1.jpg">
            <a:extLst>
              <a:ext uri="{FF2B5EF4-FFF2-40B4-BE49-F238E27FC236}">
                <a16:creationId xmlns:a16="http://schemas.microsoft.com/office/drawing/2014/main" id="{FA88EFC5-BC4F-41CB-8B91-65AC5B101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44" y="345542"/>
            <a:ext cx="8004312" cy="541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7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E8BF55-148A-407C-8B28-E6028C676D4F}"/>
              </a:ext>
            </a:extLst>
          </p:cNvPr>
          <p:cNvSpPr txBox="1"/>
          <p:nvPr/>
        </p:nvSpPr>
        <p:spPr>
          <a:xfrm>
            <a:off x="2676938" y="1178196"/>
            <a:ext cx="78320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1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অপুস্পক উদ্ভিদের বৈশিষ্ট- </a:t>
            </a:r>
          </a:p>
          <a:p>
            <a:pPr>
              <a:buFont typeface="Wingdings" pitchFamily="2" charset="2"/>
              <a:buChar char="v"/>
            </a:pP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এদের ফুল হয়না।</a:t>
            </a:r>
            <a:r>
              <a:rPr lang="en-US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রেণু বা স্পোর</a:t>
            </a:r>
            <a:r>
              <a:rPr lang="en-US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দ্বারা বংশ বিস্তার হয়।</a:t>
            </a:r>
          </a:p>
          <a:p>
            <a:pPr>
              <a:buFont typeface="Wingdings" pitchFamily="2" charset="2"/>
              <a:buChar char="v"/>
            </a:pPr>
            <a:r>
              <a:rPr lang="bn-BD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চার প্রকারের</a:t>
            </a:r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দেখতে পায়।</a:t>
            </a:r>
          </a:p>
          <a:p>
            <a:endParaRPr lang="bn-BD" sz="1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1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5F0703-0C8C-48D1-8DC2-B9C6418126CD}"/>
              </a:ext>
            </a:extLst>
          </p:cNvPr>
          <p:cNvSpPr/>
          <p:nvPr/>
        </p:nvSpPr>
        <p:spPr>
          <a:xfrm>
            <a:off x="2286000" y="4391561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</a:t>
            </a:r>
          </a:p>
          <a:p>
            <a:r>
              <a:rPr lang="bn-BD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   </a:t>
            </a:r>
          </a:p>
          <a:p>
            <a:r>
              <a:rPr lang="bn-BD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    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D8EC32ED-3C64-4C80-97B7-9213D931E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704617"/>
              </p:ext>
            </p:extLst>
          </p:nvPr>
        </p:nvGraphicFramePr>
        <p:xfrm>
          <a:off x="1778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154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5785F44-3DB2-4E5A-9005-64E2A40BFCE8}"/>
              </a:ext>
            </a:extLst>
          </p:cNvPr>
          <p:cNvSpPr txBox="1"/>
          <p:nvPr/>
        </p:nvSpPr>
        <p:spPr>
          <a:xfrm>
            <a:off x="1378227" y="650221"/>
            <a:ext cx="33262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ক) আদি উদ্ভিদ বর্গ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5472D-716B-4D65-BE02-3D3247C32949}"/>
              </a:ext>
            </a:extLst>
          </p:cNvPr>
          <p:cNvSpPr txBox="1"/>
          <p:nvPr/>
        </p:nvSpPr>
        <p:spPr>
          <a:xfrm>
            <a:off x="1736035" y="1311965"/>
            <a:ext cx="2451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ভাইরাস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ব্যাক্টেরিয়া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0B3A68-280E-48BE-BDF3-1B8F0C1A3E35}"/>
              </a:ext>
            </a:extLst>
          </p:cNvPr>
          <p:cNvSpPr txBox="1"/>
          <p:nvPr/>
        </p:nvSpPr>
        <p:spPr>
          <a:xfrm>
            <a:off x="1590261" y="2863334"/>
            <a:ext cx="2107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খ) সমাঙ্গ বর্গ 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418478-2FDF-4D00-98A3-0B2838826D2C}"/>
              </a:ext>
            </a:extLst>
          </p:cNvPr>
          <p:cNvSpPr txBox="1"/>
          <p:nvPr/>
        </p:nvSpPr>
        <p:spPr>
          <a:xfrm>
            <a:off x="1736035" y="3538330"/>
            <a:ext cx="185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শৈবাল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55FEA4-F8C2-4B39-A7BE-823ABBF2A82F}"/>
              </a:ext>
            </a:extLst>
          </p:cNvPr>
          <p:cNvSpPr txBox="1"/>
          <p:nvPr/>
        </p:nvSpPr>
        <p:spPr>
          <a:xfrm>
            <a:off x="6599584" y="650221"/>
            <a:ext cx="3180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গ) মস বর্গ</a:t>
            </a:r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EE6F4C-2A62-4E03-ACAF-3CDC846C911F}"/>
              </a:ext>
            </a:extLst>
          </p:cNvPr>
          <p:cNvSpPr txBox="1"/>
          <p:nvPr/>
        </p:nvSpPr>
        <p:spPr>
          <a:xfrm>
            <a:off x="6877877" y="1311965"/>
            <a:ext cx="22661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মার্কেনশিয়া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মস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698356-4B7D-4F12-A9F1-54FF8FD0DC26}"/>
              </a:ext>
            </a:extLst>
          </p:cNvPr>
          <p:cNvSpPr txBox="1"/>
          <p:nvPr/>
        </p:nvSpPr>
        <p:spPr>
          <a:xfrm>
            <a:off x="6877877" y="2863334"/>
            <a:ext cx="28028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ঘ) ফার্ন বর্গ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F661F5-439D-42D7-A230-1655DED9A7AD}"/>
              </a:ext>
            </a:extLst>
          </p:cNvPr>
          <p:cNvSpPr txBox="1"/>
          <p:nvPr/>
        </p:nvSpPr>
        <p:spPr>
          <a:xfrm>
            <a:off x="6877877" y="3803374"/>
            <a:ext cx="2663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ঢেঁকি শাক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393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4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1EC68C-0D88-4BC0-A551-03809B8D2D4A}"/>
              </a:ext>
            </a:extLst>
          </p:cNvPr>
          <p:cNvSpPr txBox="1"/>
          <p:nvPr/>
        </p:nvSpPr>
        <p:spPr>
          <a:xfrm>
            <a:off x="1351721" y="1939085"/>
            <a:ext cx="9700591" cy="166199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5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অপুস্পক উদ্ভিদের বর্গ গুলোর নাম লিখ।</a:t>
            </a:r>
          </a:p>
          <a:p>
            <a:pPr>
              <a:buFont typeface="Wingdings" pitchFamily="2" charset="2"/>
              <a:buChar char="v"/>
            </a:pPr>
            <a:r>
              <a:rPr lang="bn-BD" sz="4800" dirty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প্রত্যেকটি বর্গের একটি করে উদ্ভিদের নাম লিখ।</a:t>
            </a:r>
            <a:endParaRPr lang="en-US" sz="4800" dirty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816A83-9324-4A8B-993D-F942889CAFB8}"/>
              </a:ext>
            </a:extLst>
          </p:cNvPr>
          <p:cNvSpPr txBox="1"/>
          <p:nvPr/>
        </p:nvSpPr>
        <p:spPr>
          <a:xfrm>
            <a:off x="3617842" y="291548"/>
            <a:ext cx="4567667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শ্রেণীর কাজ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3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56FA4A-65F7-4088-AA49-35E77CC61499}"/>
              </a:ext>
            </a:extLst>
          </p:cNvPr>
          <p:cNvSpPr txBox="1"/>
          <p:nvPr/>
        </p:nvSpPr>
        <p:spPr>
          <a:xfrm>
            <a:off x="2557668" y="594693"/>
            <a:ext cx="828260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66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66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 কাজ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তোমার বাড়ির পাশে অপুস্পক উদ্ভিদ গুলো পর্যবেক্ষণ করে শ্রেণী বিভাগ,বৈশিষ্ট্য ও জন্মানোর স্থান সম্পর্কে খাতায় লিখে আনবে।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33662A-CB40-48E1-BE70-A91DC6066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2" y="3858245"/>
            <a:ext cx="4692099" cy="25030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182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22EC14-800A-41DE-9E39-0A4716701BA0}"/>
              </a:ext>
            </a:extLst>
          </p:cNvPr>
          <p:cNvSpPr txBox="1"/>
          <p:nvPr/>
        </p:nvSpPr>
        <p:spPr>
          <a:xfrm>
            <a:off x="2080590" y="2190018"/>
            <a:ext cx="7540488" cy="172354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8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88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7980B-5836-4580-B696-31ED950053CC}"/>
              </a:ext>
            </a:extLst>
          </p:cNvPr>
          <p:cNvSpPr/>
          <p:nvPr/>
        </p:nvSpPr>
        <p:spPr>
          <a:xfrm>
            <a:off x="698354" y="628530"/>
            <a:ext cx="5887977" cy="461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IN" altLang="en-US" sz="44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altLang="en-US" sz="44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টিটু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রঞ্জন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মাহমুদাবাদ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বাড়বকুন্ড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spcBef>
                <a:spcPts val="1800"/>
              </a:spcBef>
            </a:pP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Email: titudasmh@gamil.com</a:t>
            </a:r>
          </a:p>
          <a:p>
            <a:pPr algn="ctr">
              <a:spcBef>
                <a:spcPts val="1800"/>
              </a:spcBef>
            </a:pP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5A2F24-8EFC-47C8-81A4-52F24A1C3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244" y="495896"/>
            <a:ext cx="4109429" cy="483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5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>
            <a:extLst>
              <a:ext uri="{FF2B5EF4-FFF2-40B4-BE49-F238E27FC236}">
                <a16:creationId xmlns:a16="http://schemas.microsoft.com/office/drawing/2014/main" id="{07CDC555-DDB0-47ED-916B-7E257FC6A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330" y="1258958"/>
            <a:ext cx="7487479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bn-BD" sz="4000" u="sng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bn-BD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৬ষ্ঠ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70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teria-11.jpg">
            <a:extLst>
              <a:ext uri="{FF2B5EF4-FFF2-40B4-BE49-F238E27FC236}">
                <a16:creationId xmlns:a16="http://schemas.microsoft.com/office/drawing/2014/main" id="{01B1CE0D-7818-41D1-A01B-56BC2BA86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410" y="1231284"/>
            <a:ext cx="3719590" cy="2630730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5" name="Picture 4" descr="ddd.jpg">
            <a:extLst>
              <a:ext uri="{FF2B5EF4-FFF2-40B4-BE49-F238E27FC236}">
                <a16:creationId xmlns:a16="http://schemas.microsoft.com/office/drawing/2014/main" id="{16E1777B-054A-47C0-82D1-C87BA9D57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887" y="4217678"/>
            <a:ext cx="4240696" cy="2451652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6" name="Picture 5" descr="ddd1.jpg">
            <a:extLst>
              <a:ext uri="{FF2B5EF4-FFF2-40B4-BE49-F238E27FC236}">
                <a16:creationId xmlns:a16="http://schemas.microsoft.com/office/drawing/2014/main" id="{59F49398-C7A8-4E62-8DA0-A93E40E3EF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584" y="1309885"/>
            <a:ext cx="4158251" cy="263073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784478-6606-4408-A54D-1FD573F0434D}"/>
              </a:ext>
            </a:extLst>
          </p:cNvPr>
          <p:cNvSpPr txBox="1"/>
          <p:nvPr/>
        </p:nvSpPr>
        <p:spPr>
          <a:xfrm>
            <a:off x="3896140" y="188670"/>
            <a:ext cx="5002695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(ক) আদি উদ্ভিদবর্গ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4A60C0-8347-4117-8973-7B0289E868AC}"/>
              </a:ext>
            </a:extLst>
          </p:cNvPr>
          <p:cNvSpPr txBox="1"/>
          <p:nvPr/>
        </p:nvSpPr>
        <p:spPr>
          <a:xfrm>
            <a:off x="2305878" y="4924814"/>
            <a:ext cx="25908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ব্যাকটিরিয়া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56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1.jpg">
            <a:extLst>
              <a:ext uri="{FF2B5EF4-FFF2-40B4-BE49-F238E27FC236}">
                <a16:creationId xmlns:a16="http://schemas.microsoft.com/office/drawing/2014/main" id="{006CA37F-798B-42F8-853B-72BF7EEF6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983" y="1166944"/>
            <a:ext cx="4174434" cy="21446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d3.jpg">
            <a:extLst>
              <a:ext uri="{FF2B5EF4-FFF2-40B4-BE49-F238E27FC236}">
                <a16:creationId xmlns:a16="http://schemas.microsoft.com/office/drawing/2014/main" id="{0B57EBB4-53F4-4DCE-8AD0-BBB9AE089C8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89982" y="3311630"/>
            <a:ext cx="4174435" cy="18699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a1.jpg">
            <a:extLst>
              <a:ext uri="{FF2B5EF4-FFF2-40B4-BE49-F238E27FC236}">
                <a16:creationId xmlns:a16="http://schemas.microsoft.com/office/drawing/2014/main" id="{63F9F43B-7514-418B-9EE0-AAE94617A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414" y="1227193"/>
            <a:ext cx="4666743" cy="39544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06F2D8-DD50-47F5-A982-478323C640A3}"/>
              </a:ext>
            </a:extLst>
          </p:cNvPr>
          <p:cNvSpPr txBox="1"/>
          <p:nvPr/>
        </p:nvSpPr>
        <p:spPr>
          <a:xfrm>
            <a:off x="7480852" y="5659741"/>
            <a:ext cx="17526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এগারিকাস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AC149F-4FAB-467F-9867-65C0466C4110}"/>
              </a:ext>
            </a:extLst>
          </p:cNvPr>
          <p:cNvSpPr txBox="1"/>
          <p:nvPr/>
        </p:nvSpPr>
        <p:spPr>
          <a:xfrm>
            <a:off x="1818861" y="5475075"/>
            <a:ext cx="16764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ছত্রাক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7AE629-EEE9-4D04-BA74-2663666723BF}"/>
              </a:ext>
            </a:extLst>
          </p:cNvPr>
          <p:cNvSpPr txBox="1"/>
          <p:nvPr/>
        </p:nvSpPr>
        <p:spPr>
          <a:xfrm>
            <a:off x="3029778" y="157125"/>
            <a:ext cx="532737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সমাঙ্গ বর্গ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8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2.jpg">
            <a:extLst>
              <a:ext uri="{FF2B5EF4-FFF2-40B4-BE49-F238E27FC236}">
                <a16:creationId xmlns:a16="http://schemas.microsoft.com/office/drawing/2014/main" id="{75CCC031-D03F-4A3E-AF5B-978FF73D4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18" y="3516"/>
            <a:ext cx="5495335" cy="58274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m1.gif">
            <a:extLst>
              <a:ext uri="{FF2B5EF4-FFF2-40B4-BE49-F238E27FC236}">
                <a16:creationId xmlns:a16="http://schemas.microsoft.com/office/drawing/2014/main" id="{F9A07C77-1FB4-4A37-A27C-DDC5EA50E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582" y="165651"/>
            <a:ext cx="4572001" cy="29949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 descr="m------.jpg">
            <a:extLst>
              <a:ext uri="{FF2B5EF4-FFF2-40B4-BE49-F238E27FC236}">
                <a16:creationId xmlns:a16="http://schemas.microsoft.com/office/drawing/2014/main" id="{C90CB031-1EB2-44B0-8594-6804BEDB23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582" y="3358885"/>
            <a:ext cx="4572002" cy="26681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6CD4202-9D0D-4B30-B884-B229B7187555}"/>
              </a:ext>
            </a:extLst>
          </p:cNvPr>
          <p:cNvSpPr/>
          <p:nvPr/>
        </p:nvSpPr>
        <p:spPr>
          <a:xfrm>
            <a:off x="2620618" y="6027003"/>
            <a:ext cx="16368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মিউকর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0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392ED6-1547-4809-9508-C4E648E2F77C}"/>
              </a:ext>
            </a:extLst>
          </p:cNvPr>
          <p:cNvSpPr txBox="1"/>
          <p:nvPr/>
        </p:nvSpPr>
        <p:spPr>
          <a:xfrm>
            <a:off x="838200" y="2514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285B8-736F-4602-A1DA-3BD6B9BB2BA4}"/>
              </a:ext>
            </a:extLst>
          </p:cNvPr>
          <p:cNvSpPr txBox="1"/>
          <p:nvPr/>
        </p:nvSpPr>
        <p:spPr>
          <a:xfrm>
            <a:off x="2128630" y="5461722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B8BA0-1281-4FDB-BF28-7557929F1E2A}"/>
              </a:ext>
            </a:extLst>
          </p:cNvPr>
          <p:cNvSpPr txBox="1"/>
          <p:nvPr/>
        </p:nvSpPr>
        <p:spPr>
          <a:xfrm>
            <a:off x="4223159" y="594072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5C1A31-FF76-4F42-B031-9D45B876B492}"/>
              </a:ext>
            </a:extLst>
          </p:cNvPr>
          <p:cNvSpPr txBox="1"/>
          <p:nvPr/>
        </p:nvSpPr>
        <p:spPr>
          <a:xfrm>
            <a:off x="3657600" y="2286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0D3AF1-0806-41F7-BFBA-49EB120AC9C7}"/>
              </a:ext>
            </a:extLst>
          </p:cNvPr>
          <p:cNvSpPr txBox="1"/>
          <p:nvPr/>
        </p:nvSpPr>
        <p:spPr>
          <a:xfrm>
            <a:off x="6400800" y="2362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5CDA06-7348-492E-B997-EEFBE82215AD}"/>
              </a:ext>
            </a:extLst>
          </p:cNvPr>
          <p:cNvSpPr txBox="1"/>
          <p:nvPr/>
        </p:nvSpPr>
        <p:spPr>
          <a:xfrm>
            <a:off x="3657600" y="5839722"/>
            <a:ext cx="32766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ঢেঁকি শাখ</a:t>
            </a:r>
            <a:endParaRPr lang="en-US" sz="4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6B989B-BA6B-485D-BDFF-62F5B20CBB8A}"/>
              </a:ext>
            </a:extLst>
          </p:cNvPr>
          <p:cNvSpPr txBox="1"/>
          <p:nvPr/>
        </p:nvSpPr>
        <p:spPr>
          <a:xfrm>
            <a:off x="3657600" y="77877"/>
            <a:ext cx="4757531" cy="8309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ফার্ণ বর্গ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E78F0B-AA75-41D1-A36B-BFBCA1798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03" y="1671656"/>
            <a:ext cx="4961697" cy="34834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261726-B5D2-4E94-ADBC-8FC961A6C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703" y="1671656"/>
            <a:ext cx="5379139" cy="34834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0392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_012.jpg">
            <a:extLst>
              <a:ext uri="{FF2B5EF4-FFF2-40B4-BE49-F238E27FC236}">
                <a16:creationId xmlns:a16="http://schemas.microsoft.com/office/drawing/2014/main" id="{B1B60F63-446B-4A3E-8B47-405743030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48" y="3981699"/>
            <a:ext cx="3856398" cy="24791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images_010.jpg">
            <a:extLst>
              <a:ext uri="{FF2B5EF4-FFF2-40B4-BE49-F238E27FC236}">
                <a16:creationId xmlns:a16="http://schemas.microsoft.com/office/drawing/2014/main" id="{81BE9E41-BC6B-495B-B2E4-52E188EE5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942" y="918736"/>
            <a:ext cx="4125351" cy="22843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images_038.jpg">
            <a:extLst>
              <a:ext uri="{FF2B5EF4-FFF2-40B4-BE49-F238E27FC236}">
                <a16:creationId xmlns:a16="http://schemas.microsoft.com/office/drawing/2014/main" id="{E11E18DC-593A-4361-9167-326E13C5B6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7251" y="918801"/>
            <a:ext cx="4039822" cy="23132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images_022.jpg">
            <a:extLst>
              <a:ext uri="{FF2B5EF4-FFF2-40B4-BE49-F238E27FC236}">
                <a16:creationId xmlns:a16="http://schemas.microsoft.com/office/drawing/2014/main" id="{4DEE2825-607D-4703-8922-A2C476DB84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7251" y="3916854"/>
            <a:ext cx="3954295" cy="25964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996EE3-0B06-4896-A38B-24122A04ACCC}"/>
              </a:ext>
            </a:extLst>
          </p:cNvPr>
          <p:cNvSpPr txBox="1"/>
          <p:nvPr/>
        </p:nvSpPr>
        <p:spPr>
          <a:xfrm>
            <a:off x="1949547" y="3150702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মস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5146E6-D4A5-433B-9B76-24DEE815D91A}"/>
              </a:ext>
            </a:extLst>
          </p:cNvPr>
          <p:cNvSpPr txBox="1"/>
          <p:nvPr/>
        </p:nvSpPr>
        <p:spPr>
          <a:xfrm>
            <a:off x="4170674" y="-70784"/>
            <a:ext cx="3339548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মস বর্গ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7709E-0156-4E0E-B173-7812300570EA}"/>
              </a:ext>
            </a:extLst>
          </p:cNvPr>
          <p:cNvSpPr txBox="1"/>
          <p:nvPr/>
        </p:nvSpPr>
        <p:spPr>
          <a:xfrm>
            <a:off x="7420032" y="320310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মিউকর</a:t>
            </a:r>
            <a:endParaRPr lang="en-US" sz="4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5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6ADE08-2535-4A3E-9465-4B39AC609FA6}"/>
              </a:ext>
            </a:extLst>
          </p:cNvPr>
          <p:cNvSpPr txBox="1"/>
          <p:nvPr/>
        </p:nvSpPr>
        <p:spPr>
          <a:xfrm>
            <a:off x="1524000" y="1225827"/>
            <a:ext cx="914400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CC66FF"/>
                </a:solidFill>
                <a:latin typeface="NikoshBAN" pitchFamily="2" charset="0"/>
                <a:cs typeface="NikoshBAN" pitchFamily="2" charset="0"/>
              </a:rPr>
              <a:t>অধ্যায়ঃ-৮ম</a:t>
            </a:r>
            <a:r>
              <a:rPr lang="en-US" sz="4800" b="1" dirty="0">
                <a:solidFill>
                  <a:srgbClr val="CC66FF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800" b="1" dirty="0">
                <a:solidFill>
                  <a:srgbClr val="CC66FF"/>
                </a:solidFill>
                <a:latin typeface="NikoshBAN" pitchFamily="2" charset="0"/>
                <a:cs typeface="NikoshBAN" pitchFamily="2" charset="0"/>
              </a:rPr>
              <a:t>পৃষ্টা-৬১-৬২</a:t>
            </a:r>
            <a:r>
              <a:rPr lang="bn-BD" sz="4000" b="1" dirty="0">
                <a:solidFill>
                  <a:srgbClr val="CC66FF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000" b="1" dirty="0">
              <a:solidFill>
                <a:srgbClr val="CC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6D349276-A421-4A36-A9D0-2209883D79AD}"/>
              </a:ext>
            </a:extLst>
          </p:cNvPr>
          <p:cNvSpPr/>
          <p:nvPr/>
        </p:nvSpPr>
        <p:spPr>
          <a:xfrm>
            <a:off x="1524000" y="0"/>
            <a:ext cx="9144000" cy="10668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অপুস্পক উদ্ভিদ</a:t>
            </a:r>
            <a:endParaRPr lang="en-US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46B1B4-4042-41B0-8B0E-D3A39E27E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218" y="2215851"/>
            <a:ext cx="7779026" cy="43704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644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249</Words>
  <Application>Microsoft Office PowerPoint</Application>
  <PresentationFormat>Widescreen</PresentationFormat>
  <Paragraphs>70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 das</dc:creator>
  <cp:lastModifiedBy>Titu das</cp:lastModifiedBy>
  <cp:revision>59</cp:revision>
  <dcterms:created xsi:type="dcterms:W3CDTF">2020-10-14T02:11:22Z</dcterms:created>
  <dcterms:modified xsi:type="dcterms:W3CDTF">2020-10-14T04:13:20Z</dcterms:modified>
</cp:coreProperties>
</file>