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0" r:id="rId2"/>
    <p:sldId id="291" r:id="rId3"/>
    <p:sldId id="293" r:id="rId4"/>
    <p:sldId id="292" r:id="rId5"/>
    <p:sldId id="289" r:id="rId6"/>
    <p:sldId id="284" r:id="rId7"/>
    <p:sldId id="274" r:id="rId8"/>
    <p:sldId id="280" r:id="rId9"/>
    <p:sldId id="259" r:id="rId10"/>
    <p:sldId id="281" r:id="rId11"/>
    <p:sldId id="282" r:id="rId12"/>
    <p:sldId id="283" r:id="rId13"/>
    <p:sldId id="261" r:id="rId14"/>
    <p:sldId id="262" r:id="rId15"/>
    <p:sldId id="263" r:id="rId16"/>
    <p:sldId id="264" r:id="rId17"/>
    <p:sldId id="296" r:id="rId18"/>
    <p:sldId id="269" r:id="rId19"/>
    <p:sldId id="295" r:id="rId20"/>
    <p:sldId id="267" r:id="rId21"/>
    <p:sldId id="297" r:id="rId22"/>
    <p:sldId id="277" r:id="rId23"/>
    <p:sldId id="278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14"/>
    <a:srgbClr val="7E0000"/>
    <a:srgbClr val="7A5447"/>
    <a:srgbClr val="634945"/>
    <a:srgbClr val="ECBC8C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324" autoAdjust="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2848-092C-41FF-A558-9A9B461D652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EC52-6618-49BB-B0CC-190B1110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সস্থানীয় অংক গুলো  কি কি ?(৬) ।</a:t>
            </a:r>
            <a:endParaRPr lang="en-GB" dirty="0" smtClean="0"/>
          </a:p>
          <a:p>
            <a:r>
              <a:rPr lang="bn-BD" baseline="0" dirty="0" smtClean="0"/>
              <a:t>সংখ্যার একক সস্থানীয় অংক গুলো  কি কি ?(৪,৬) । </a:t>
            </a:r>
            <a:r>
              <a:rPr lang="bn-BD" dirty="0" smtClean="0"/>
              <a:t>বর্গ</a:t>
            </a:r>
            <a:r>
              <a:rPr lang="bn-BD" baseline="0" dirty="0" smtClean="0"/>
              <a:t> সংখ্যার একক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1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১৬কে সবচেয়ে ছোট</a:t>
            </a:r>
            <a:r>
              <a:rPr lang="bn-BD" baseline="0" dirty="0" smtClean="0"/>
              <a:t> কোন মৌলিক সংখ্যা দ্বারা ভাগ করা যায় ?(২)।৮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?(২)।৪</a:t>
            </a:r>
            <a:r>
              <a:rPr lang="bn-BD" dirty="0" smtClean="0"/>
              <a:t>কে সবচেয়ে ছোট</a:t>
            </a:r>
            <a:r>
              <a:rPr lang="bn-BD" baseline="0" dirty="0" smtClean="0"/>
              <a:t> কোন মৌলিক সংখ্যা দ্বারা ভাগ করা যায় ?(২)।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কয়টি সেপ/ক্ষেত্র রয়েছে ? (৪টি) ।  দৈর্ঘ্য ও প্রস্থে ৪টি সেপ/ক্ষেত্র হলে মোট কয়টি ক্ষেত্র হবে ? (১৬টি)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১ম চিত্রে কয়টি বল আছে ? (৪টি) । ৪ এর বর্গমূল কত? (২)।আবার ২এর বর্গ কত</a:t>
            </a:r>
            <a:r>
              <a:rPr lang="en-US" baseline="0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 সংখ্যার একক সস্থানীয় অংক গুলো  কি কি ? </a:t>
            </a:r>
            <a:r>
              <a:rPr lang="bn-BD" sz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 </a:t>
            </a:r>
            <a:endParaRPr lang="en-US" sz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বর্গ</a:t>
            </a:r>
            <a:r>
              <a:rPr lang="bn-BD" baseline="0" dirty="0" smtClean="0"/>
              <a:t> সংখ্যার একক সস্থানীয় অংক গুলো  কি কি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বর্গ</a:t>
            </a:r>
            <a:r>
              <a:rPr lang="bn-BD" baseline="0" dirty="0" smtClean="0"/>
              <a:t> সংখ্যার একক সস্থানীয় অংক কত?(৯)। সংখ্যার একক সস্থানীয় অংক গুলো  কি কি ?(৩,৭)।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2EC52-6618-49BB-B0CC-190B11100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C5CD-A86F-4B17-8EC8-B40B538F086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FF52-1B80-4996-92F7-09B3D34E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5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-481" r="-2256" b="-449"/>
          <a:stretch/>
        </p:blipFill>
        <p:spPr>
          <a:xfrm>
            <a:off x="517106" y="592234"/>
            <a:ext cx="8417343" cy="6265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-38346" y="-51213"/>
            <a:ext cx="517107" cy="690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8699816" y="491964"/>
            <a:ext cx="473074" cy="63660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"/>
          <a:stretch/>
        </p:blipFill>
        <p:spPr bwMode="auto">
          <a:xfrm>
            <a:off x="0" y="0"/>
            <a:ext cx="9144000" cy="59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" y="592234"/>
            <a:ext cx="8182709" cy="62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3166" y="82868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044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4856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2138" y="84296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7454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00448" y="177165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42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279" y="178593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7454" y="271462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0448" y="2700333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9154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86436" y="272890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3166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448" y="3657591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3442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00724" y="3671879"/>
            <a:ext cx="1042994" cy="9286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532" y="4947870"/>
            <a:ext cx="405346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4856" y="4947869"/>
            <a:ext cx="405346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বর্গমূল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7" y="5890839"/>
                <a:ext cx="2869802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√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১৬</m:t>
                    </m:r>
                  </m:oMath>
                </a14:m>
                <a:r>
                  <a:rPr lang="bn-BD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7" y="5890839"/>
                <a:ext cx="2869802" cy="753796"/>
              </a:xfrm>
              <a:prstGeom prst="rect">
                <a:avLst/>
              </a:prstGeom>
              <a:blipFill>
                <a:blip r:embed="rId3"/>
                <a:stretch>
                  <a:fillRect t="-9677" b="-39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129609"/>
            <a:ext cx="2686050" cy="672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4" y="222208"/>
                <a:ext cx="778669" cy="687689"/>
              </a:xfrm>
              <a:prstGeom prst="rect">
                <a:avLst/>
              </a:prstGeom>
              <a:blipFill rotWithShape="0">
                <a:blip r:embed="rId4"/>
                <a:stretch>
                  <a:fillRect t="-6195" r="-17188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28825" y="2428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242888"/>
                <a:ext cx="685800" cy="693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07881" y="261762"/>
            <a:ext cx="116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6588" y="2617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9" y="1271588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1271588"/>
                <a:ext cx="685800" cy="682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72149" y="1271588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5162" y="1290462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0075" y="2323040"/>
                <a:ext cx="1407318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2323040"/>
                <a:ext cx="1407318" cy="687689"/>
              </a:xfrm>
              <a:prstGeom prst="rect">
                <a:avLst/>
              </a:prstGeom>
              <a:blipFill>
                <a:blip r:embed="rId7"/>
                <a:stretch>
                  <a:fillRect t="-9735" b="-38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7399" y="235981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2359811"/>
                <a:ext cx="685800" cy="6937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772149" y="235981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162" y="237868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5812" y="3682156"/>
                <a:ext cx="1335881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2" y="3682156"/>
                <a:ext cx="1335881" cy="687689"/>
              </a:xfrm>
              <a:prstGeom prst="rect">
                <a:avLst/>
              </a:prstGeom>
              <a:blipFill>
                <a:blip r:embed="rId9"/>
                <a:stretch>
                  <a:fillRect t="-9735" r="-1370" b="-38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028825" y="3702836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5" y="3702836"/>
                <a:ext cx="685800" cy="6937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43575" y="3702836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6588" y="372171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0075" y="5582393"/>
                <a:ext cx="1550193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5582393"/>
                <a:ext cx="1550193" cy="687689"/>
              </a:xfrm>
              <a:prstGeom prst="rect">
                <a:avLst/>
              </a:prstGeom>
              <a:blipFill>
                <a:blip r:embed="rId11"/>
                <a:stretch>
                  <a:fillRect t="-9735" b="-38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925239" y="560307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9" y="5603073"/>
                <a:ext cx="685800" cy="6937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772149" y="5603073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5162" y="5621947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1239403"/>
                <a:ext cx="821532" cy="687689"/>
              </a:xfrm>
              <a:prstGeom prst="rect">
                <a:avLst/>
              </a:prstGeom>
              <a:blipFill rotWithShape="0">
                <a:blip r:embed="rId13"/>
                <a:stretch>
                  <a:fillRect t="-6195" r="-11852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47139" y="-937833"/>
            <a:ext cx="6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35834" y="3665398"/>
            <a:ext cx="7529499" cy="20067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5728" y="1706998"/>
            <a:ext cx="8901109" cy="685800"/>
          </a:xfrm>
          <a:prstGeom prst="rect">
            <a:avLst/>
          </a:prstGeom>
          <a:noFill/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180" y="1685925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989" y="171994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8421" y="1689318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689" y="1685924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854" y="1700211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008" y="1717890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9866" y="1717887"/>
            <a:ext cx="9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155" y="1728786"/>
            <a:ext cx="120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8662" y="1706998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5185" y="1728786"/>
            <a:ext cx="101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453" y="1746467"/>
            <a:ext cx="17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7036" y="5838824"/>
            <a:ext cx="31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80" y="495952"/>
            <a:ext cx="1010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থেকে বর্গ</a:t>
            </a:r>
            <a:r>
              <a:rPr lang="en-US" sz="36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 খুজে বের কর  </a:t>
            </a:r>
            <a:endParaRPr lang="en-US" sz="3600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501 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07 0.3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1684 0.3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875 0.3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4132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09566 0.3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92738"/>
              </p:ext>
            </p:extLst>
          </p:nvPr>
        </p:nvGraphicFramePr>
        <p:xfrm>
          <a:off x="3274193" y="0"/>
          <a:ext cx="5980166" cy="68604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02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852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17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361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843467" y="657224"/>
            <a:ext cx="371474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58175" y="671513"/>
            <a:ext cx="242888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50636" y="5586415"/>
            <a:ext cx="257175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01038" y="5543551"/>
            <a:ext cx="185737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7755" y="1285876"/>
            <a:ext cx="371474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599" y="1271588"/>
            <a:ext cx="214312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2044" y="1900238"/>
            <a:ext cx="371474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43887" y="1900238"/>
            <a:ext cx="214312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57781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43887" y="250031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7781" y="3128964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175" y="3100388"/>
            <a:ext cx="214312" cy="6143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2068" y="3743327"/>
            <a:ext cx="214313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72463" y="3700463"/>
            <a:ext cx="214312" cy="614363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22060" y="4343401"/>
            <a:ext cx="25717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72462" y="4329112"/>
            <a:ext cx="200025" cy="6143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43493" y="4957764"/>
            <a:ext cx="250030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79604" y="4943477"/>
            <a:ext cx="207171" cy="614363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50650" y="6186489"/>
            <a:ext cx="18573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79604" y="6157914"/>
            <a:ext cx="164307" cy="614363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3206" y="819377"/>
            <a:ext cx="2971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স্থানীয় অঙ্কগুলো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71454" y="4064616"/>
            <a:ext cx="3314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বর্গসংখ্যাগুলোর একক স্থানে কোন কোন অঙ্কগুলো নেই ?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1" y="5342575"/>
            <a:ext cx="2943223" cy="7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২,৩,৭,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41" y="258779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39" y="2567973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606" y="2567974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1238" y="25801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9168" y="2587797"/>
            <a:ext cx="62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3702" y="2595419"/>
            <a:ext cx="670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7" grpId="0"/>
      <p:bldP spid="23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43602"/>
              </p:ext>
            </p:extLst>
          </p:nvPr>
        </p:nvGraphicFramePr>
        <p:xfrm>
          <a:off x="538164" y="1497014"/>
          <a:ext cx="3419474" cy="34857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১বা ৯ হলে ,এর বর্গসংখ্যার  একক স্থানীয় অঙ্ক ১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5" y="2102345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62" y="2871786"/>
            <a:ext cx="101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262" y="3631106"/>
            <a:ext cx="123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479" y="3631105"/>
            <a:ext cx="76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880" y="4230140"/>
            <a:ext cx="1522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5510" y="4230140"/>
            <a:ext cx="1068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3533"/>
              </p:ext>
            </p:extLst>
          </p:nvPr>
        </p:nvGraphicFramePr>
        <p:xfrm>
          <a:off x="538164" y="1497014"/>
          <a:ext cx="3419474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100638" y="1128712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62198"/>
              </p:ext>
            </p:extLst>
          </p:nvPr>
        </p:nvGraphicFramePr>
        <p:xfrm>
          <a:off x="392901" y="1497014"/>
          <a:ext cx="3721898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6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1592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8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8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8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1625" y="2057393"/>
            <a:ext cx="111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957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03" y="3631106"/>
            <a:ext cx="1318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2479" y="3631105"/>
            <a:ext cx="1382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343025"/>
            <a:ext cx="3771899" cy="3871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176258"/>
              </p:ext>
            </p:extLst>
          </p:nvPr>
        </p:nvGraphicFramePr>
        <p:xfrm>
          <a:off x="538164" y="1497014"/>
          <a:ext cx="3419474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0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8611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</a:t>
                      </a:r>
                      <a:r>
                        <a:rPr lang="bn-BD" sz="4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0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4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4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66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>
            <a:off x="5200651" y="771524"/>
            <a:ext cx="3729038" cy="3486149"/>
          </a:xfrm>
          <a:prstGeom prst="cloudCallout">
            <a:avLst>
              <a:gd name="adj1" fmla="val -72315"/>
              <a:gd name="adj2" fmla="val 13890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,এর বর্গসংখ্যার  একক স্থানীয় অঙ্ক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67974"/>
              </p:ext>
            </p:extLst>
          </p:nvPr>
        </p:nvGraphicFramePr>
        <p:xfrm>
          <a:off x="266701" y="1343025"/>
          <a:ext cx="3962400" cy="39817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800" b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69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69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69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8262" y="2147687"/>
            <a:ext cx="2176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363" y="2116631"/>
            <a:ext cx="65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262" y="2871786"/>
            <a:ext cx="128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2894261"/>
            <a:ext cx="54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164" y="3631106"/>
            <a:ext cx="160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3918" y="3631106"/>
            <a:ext cx="12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1880" y="4230140"/>
            <a:ext cx="143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6950" y="4230140"/>
            <a:ext cx="12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37853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119" y="1957388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8151" y="3657600"/>
            <a:ext cx="298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৫২৯ , ২২৫ ও ৯৬১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01716" y="623739"/>
            <a:ext cx="4474029" cy="71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1" y="4889503"/>
            <a:ext cx="7510923" cy="902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006" y="223221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080" y="2043553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২৩০৪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3314700" y="1975973"/>
            <a:ext cx="696007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14437" y="208028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5461" y="2089806"/>
            <a:ext cx="342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7" y="1779882"/>
            <a:ext cx="3450635" cy="10120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37" y="1828948"/>
            <a:ext cx="3865199" cy="321287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2171700" y="2089806"/>
            <a:ext cx="14288" cy="839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302" y="1599895"/>
            <a:ext cx="4176122" cy="265808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412" y="1599895"/>
            <a:ext cx="4035902" cy="334699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781151" y="2442000"/>
            <a:ext cx="117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937" y="1898679"/>
            <a:ext cx="4474852" cy="9022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95384" y="2928938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5888" y="2950226"/>
            <a:ext cx="39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130" y="1550829"/>
            <a:ext cx="3834716" cy="23288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626296" y="2928938"/>
            <a:ext cx="99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006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296917" y="2928938"/>
            <a:ext cx="18575" cy="1080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8924" y="1550829"/>
            <a:ext cx="4035902" cy="334699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18521" y="297229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35882" y="2980054"/>
            <a:ext cx="42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0527" y="2154634"/>
            <a:ext cx="3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6725" y="3343405"/>
            <a:ext cx="144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81123" y="4009757"/>
            <a:ext cx="103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ad>
                      <m:radPr>
                        <m:degHide m:val="on"/>
                        <m:ctrlP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২৩০৪</m:t>
                        </m:r>
                        <m:r>
                          <a:rPr lang="bn-BD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৪৮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5645489"/>
                <a:ext cx="2781783" cy="658514"/>
              </a:xfrm>
              <a:prstGeom prst="rect">
                <a:avLst/>
              </a:prstGeom>
              <a:blipFill rotWithShape="0">
                <a:blip r:embed="rId11"/>
                <a:stretch>
                  <a:fillRect t="-12037" r="-10746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381" y="4898562"/>
            <a:ext cx="7955970" cy="18777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3" name="TextBox 32"/>
          <p:cNvSpPr txBox="1"/>
          <p:nvPr/>
        </p:nvSpPr>
        <p:spPr>
          <a:xfrm flipH="1">
            <a:off x="1898346" y="3922737"/>
            <a:ext cx="43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9144" y="3046044"/>
            <a:ext cx="385953" cy="514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575" y="1261970"/>
            <a:ext cx="4816257" cy="37798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5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7" grpId="0"/>
      <p:bldP spid="27" grpId="1"/>
      <p:bldP spid="33" grpId="0"/>
      <p:bldP spid="35" grpId="0" animBg="1"/>
      <p:bldP spid="35" grpId="1" animBg="1"/>
      <p:bldP spid="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074" y="2625227"/>
            <a:ext cx="4777294" cy="85011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251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09433"/>
            <a:ext cx="3351565" cy="94031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3976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847" y="4322729"/>
            <a:ext cx="14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091897"/>
            <a:ext cx="322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২৫৬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36788" y="2733555"/>
            <a:ext cx="5870423" cy="1390889"/>
          </a:xfrm>
          <a:prstGeom prst="rect">
            <a:avLst/>
          </a:prstGeom>
        </p:spPr>
        <p:txBody>
          <a:bodyPr vert="horz" lIns="68580" tIns="34290" rIns="68580" bIns="3429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u="sng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6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2" y="111872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এর মৌলিক গুণনীয়ক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409" y="2563685"/>
            <a:ext cx="498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" y="3462060"/>
            <a:ext cx="44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=(২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52" y="4385382"/>
            <a:ext cx="327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552" y="5467951"/>
            <a:ext cx="160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25044" y="225700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3738" y="3519921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11" y="2849411"/>
            <a:ext cx="3426249" cy="18411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524208" y="4444810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916" y="3557447"/>
            <a:ext cx="3426249" cy="2365453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53738" y="5529694"/>
            <a:ext cx="1014413" cy="59072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69" y="5016848"/>
            <a:ext cx="3353091" cy="18411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5101" y="826337"/>
            <a:ext cx="172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6515101" y="907655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900" y="907655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986" y="139796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6672264" y="1424240"/>
            <a:ext cx="1157288" cy="503457"/>
          </a:xfrm>
          <a:prstGeom prst="bentConnector3">
            <a:avLst>
              <a:gd name="adj1" fmla="val -6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15063" y="139566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018" y="1912249"/>
            <a:ext cx="38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6922296" y="1938520"/>
            <a:ext cx="907256" cy="503457"/>
          </a:xfrm>
          <a:prstGeom prst="bentConnector3">
            <a:avLst>
              <a:gd name="adj1" fmla="val -51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5095" y="190994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0872" y="2424224"/>
            <a:ext cx="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322" y="1792987"/>
            <a:ext cx="3493311" cy="18472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519" y="92305"/>
            <a:ext cx="5336381" cy="922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952"/>
                <a:gd name="adj2" fmla="val -1765"/>
              </a:avLst>
            </a:prstTxWarp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ুণনীয়কের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 </a:t>
            </a:r>
            <a:endParaRPr lang="en-U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/>
      <p:bldP spid="19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344" y="2346895"/>
            <a:ext cx="589317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 সাহায্যে রাশিগুলোর  বর্গ নির্ণয় কর ।</a:t>
            </a:r>
            <a:endParaRPr lang="en-US" sz="2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957" y="3429766"/>
            <a:ext cx="561569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x+y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3a+5b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344" y="755175"/>
            <a:ext cx="5043054" cy="561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79802" y="598323"/>
            <a:ext cx="4635397" cy="90329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486" y="2141784"/>
            <a:ext cx="559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৬৪ এর বর্গমূল কত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493" y="4200039"/>
            <a:ext cx="701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সংখ্যাটি পূর্ণবর্গ সংখ্যা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43" y="3018946"/>
            <a:ext cx="8191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৫টি সংখ্যা লেখ যার একক স্থানীয় অঙ্ক দেখেই সিদ্ধান্ত নেয়া যায় তা পূর্ণবর্গ সংখ্যা নয় 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493" y="5077201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২৮৬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357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৩২৫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8860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৩৬১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363" y="5077200"/>
            <a:ext cx="143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৪২৪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182" y="4963066"/>
            <a:ext cx="94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1" y="3328080"/>
            <a:ext cx="765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 দুটিকে কোন ক্ষুদ্রতম সংখ্যা দ্বারা গুণ করলে গুণফল পূর্ণবর্গ সংখ্যা হবে ?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220" y="4269361"/>
            <a:ext cx="190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৩৮৪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060" y="4271522"/>
            <a:ext cx="178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১৮৭০ 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768" y="1864425"/>
            <a:ext cx="701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 </a:t>
            </a:r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সংখ্যাটিকে কোন ক্ষুদ্রতম সংখ্যা দ্বারা গুণ করলে গুণফল পূর্ণবর্গ সংখ্যা হবে ?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1" y="4951593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সাহায্যে বর্গমুল নির্ণয়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9705" y="4817393"/>
            <a:ext cx="216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০৪০৪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02055" y="839742"/>
            <a:ext cx="4414838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কাজ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96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_flower_screensaver-234027-124045655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624156" y="1447800"/>
            <a:ext cx="6072044" cy="4081552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00000"/>
                <a:gd name="adj2" fmla="val 33722"/>
              </a:avLst>
            </a:prstTxWarp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2937" y="3152180"/>
            <a:ext cx="5433664" cy="2352889"/>
          </a:xfrm>
          <a:prstGeom prst="rect">
            <a:avLst/>
          </a:prstGeom>
          <a:noFill/>
          <a:ln w="1460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05740" indent="-205740" algn="ctr">
              <a:spcBef>
                <a:spcPts val="450"/>
              </a:spcBef>
            </a:pP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ছা: শামিমা নাসরিন</a:t>
            </a:r>
          </a:p>
          <a:p>
            <a:pPr marL="205740" indent="-205740" algn="ctr">
              <a:spcBef>
                <a:spcPts val="450"/>
              </a:spcBef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এম এস সি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পানিশ্বর</a:t>
            </a:r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সরাইল,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বাড়িয়া 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5169" y="2076450"/>
            <a:ext cx="543366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9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40" y="0"/>
            <a:ext cx="9296400" cy="7286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599" y="369332"/>
            <a:ext cx="5428689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31" y="1688653"/>
            <a:ext cx="6344557" cy="4062651"/>
          </a:xfrm>
          <a:prstGeom prst="rect">
            <a:avLst/>
          </a:prstGeom>
          <a:noFill/>
          <a:ln w="193675" cmpd="thickThin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 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0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" y="944014"/>
            <a:ext cx="4911721" cy="327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32" y="4930666"/>
            <a:ext cx="83153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টাইলসগুলো ও খেলনার গুটিগুলোর আকৃতি কীরুপ ?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82" y="720573"/>
            <a:ext cx="2979499" cy="3274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187" y="6073725"/>
            <a:ext cx="17283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/>
              <a:t>বর্গাকার ।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979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98" y="328222"/>
            <a:ext cx="4762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623" y="1623622"/>
            <a:ext cx="2171700" cy="21431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860" y="1437885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25560" y="2273346"/>
            <a:ext cx="828675" cy="76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185" y="1570549"/>
            <a:ext cx="2314576" cy="2350294"/>
          </a:xfrm>
          <a:prstGeom prst="rect">
            <a:avLst/>
          </a:prstGeom>
          <a:solidFill>
            <a:srgbClr val="ECB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147" y="938000"/>
            <a:ext cx="71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8754" y="1066916"/>
            <a:ext cx="3143249" cy="328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1267" y="2273346"/>
            <a:ext cx="828675" cy="7681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8425" y="584617"/>
            <a:ext cx="4197245" cy="4307007"/>
          </a:xfrm>
          <a:prstGeom prst="rect">
            <a:avLst/>
          </a:prstGeom>
          <a:solidFill>
            <a:srgbClr val="7A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56658" y="423199"/>
            <a:ext cx="47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8425" y="501261"/>
            <a:ext cx="4146068" cy="439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2983" y="1982116"/>
            <a:ext cx="1902649" cy="9858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3184" y="5089564"/>
            <a:ext cx="577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2688" y="5885691"/>
            <a:ext cx="4436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 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বর্গমুল ২ </a:t>
            </a:r>
            <a:endParaRPr lang="en-US" sz="24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2662" y="5064663"/>
            <a:ext cx="599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৩ হলে বর্গটির ক্ষেত্রফল 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7045" y="5885691"/>
            <a:ext cx="519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বর্গ ৯ এবং ৯এর 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বর্গমুল </a:t>
            </a:r>
            <a:r>
              <a:rPr lang="bn-BD" sz="28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8430" y="5071135"/>
            <a:ext cx="721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৪ হলে বর্গটির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১৬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8353" y="5885691"/>
            <a:ext cx="47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বর্গ ১৬ এবং ১৬এর বর্গমুল ৪ </a:t>
            </a:r>
            <a:endParaRPr lang="en-US" sz="2400" dirty="0">
              <a:solidFill>
                <a:srgbClr val="7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580402" y="6876450"/>
            <a:ext cx="17926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২ হলে বর্গটির ক্ষেত্রফল কত? (৪ বর্গ একক )  বাহুর দৈর্ঘ্য ৩ হলে বর্গটির ক্ষেত্রফল কত? (৯ বর্গ একক )। বাহুর দৈর্ঘ্য ৪ হলে বর্গটির ক্ষেত্রফল কত? (১৬ বর্গ একক )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2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0" grpId="0" animBg="1"/>
      <p:bldP spid="8" grpId="0" animBg="1"/>
      <p:bldP spid="14" grpId="0" animBg="1"/>
      <p:bldP spid="11" grpId="0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768" y="2518121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ও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7700" y="734290"/>
            <a:ext cx="7734300" cy="109451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8085"/>
            <a:ext cx="727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বর্গ ও বর্গমূল ব্যাখ্যা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" y="2934416"/>
            <a:ext cx="778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বর্গসংখ্যার ধর্ম ব্যাখ্যা করতে পারবে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386" y="36115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গুণনীয়কের সাহায্যে বর্গমূল নির্ণয় করতে পারবে । 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76" y="4227078"/>
            <a:ext cx="937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।  ভাগের সাহায্যে বর্গমূল নির্ণয় করতে পারবে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4285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1270741"/>
            <a:ext cx="91440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1270741"/>
            <a:ext cx="914401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1270741"/>
            <a:ext cx="914401" cy="91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2454082"/>
            <a:ext cx="914401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2454082"/>
            <a:ext cx="914401" cy="914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2454082"/>
            <a:ext cx="914401" cy="914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33" y="3637423"/>
            <a:ext cx="914401" cy="914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27" y="3637423"/>
            <a:ext cx="914401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1" y="3637423"/>
            <a:ext cx="914401" cy="9144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1510" y="947575"/>
            <a:ext cx="356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সারি কয়টি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7063" y="947575"/>
            <a:ext cx="111433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0145" y="1861976"/>
            <a:ext cx="494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সারিতে ভূ-গোলক কয়টি?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4816" y="2460094"/>
            <a:ext cx="111433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5830" y="3362189"/>
            <a:ext cx="503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ক্ষেত্রটিতে মোট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ভূ-গোলক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41474" y="4008520"/>
                <a:ext cx="3171267" cy="7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৩=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৩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৯ 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74" y="4008520"/>
                <a:ext cx="3171267" cy="765722"/>
              </a:xfrm>
              <a:prstGeom prst="rect">
                <a:avLst/>
              </a:prstGeom>
              <a:blipFill>
                <a:blip r:embed="rId4"/>
                <a:stretch>
                  <a:fillRect l="-5758" r="-8445" b="-3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51375" y="4820764"/>
            <a:ext cx="313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চিত্রটি বর্গাকৃতির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780" y="5619384"/>
            <a:ext cx="8245366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এর বর্গ ৯ আর ৯ এর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বর্গমূল ৩।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832</Words>
  <Application>Microsoft Office PowerPoint</Application>
  <PresentationFormat>On-screen Show (4:3)</PresentationFormat>
  <Paragraphs>246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Kalpurush</vt:lpstr>
      <vt:lpstr>NikoshBAN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Rasel</cp:lastModifiedBy>
  <cp:revision>257</cp:revision>
  <dcterms:created xsi:type="dcterms:W3CDTF">2014-12-27T08:25:03Z</dcterms:created>
  <dcterms:modified xsi:type="dcterms:W3CDTF">2020-10-15T04:47:37Z</dcterms:modified>
</cp:coreProperties>
</file>