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45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00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651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95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87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83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51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89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2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87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29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84F0-1993-4F63-8833-9DB6C34D044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089D2-3935-4423-915A-2E6BF126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0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183" y="-1"/>
            <a:ext cx="9144000" cy="2238233"/>
          </a:xfrm>
        </p:spPr>
        <p:txBody>
          <a:bodyPr>
            <a:norm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012" y="2238232"/>
            <a:ext cx="11655188" cy="44082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12" y="253218"/>
            <a:ext cx="11655188" cy="6223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723" y="1175657"/>
            <a:ext cx="1032568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‘’                </a:t>
            </a:r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08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5343"/>
            <a:ext cx="12000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 বিশেষ্য দ্বারা কোনো বস্তুর দোষ বা গুনের নাম বোঝায়, তা-ই 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গুনবাচক বিশেষ্য।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42047" y="202063"/>
            <a:ext cx="2847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গুণবাচক বিশেষ্যঃ-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10035" y="5442804"/>
            <a:ext cx="112453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যেমনঃ- মধুরতা ( মধুর মিষ্টত্বের গুণ ) , তারল্য  ( তরল দ্রব্যের গুণ ) ,  তিক্ততা-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( তিক্ত দ্রব্যের দোষ বা গুণ ), তারুণ্য ( তরুণের গুণ ) ।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691" y="1750740"/>
            <a:ext cx="5122730" cy="3542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70" y="1750740"/>
            <a:ext cx="5490949" cy="36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7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6039" y="376282"/>
            <a:ext cx="22557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1836" y="1481752"/>
            <a:ext cx="10390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শব্দ গুলি কোন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3973" y="2505334"/>
            <a:ext cx="44943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শব্দ --------------------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আনিস -------------------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পাখি --------------------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লবণ ---------------------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মাহফিল -----------------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ভোজন ------------------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তারূণ্য -------------------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32060" y="2600868"/>
            <a:ext cx="51179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বিশেষ্যঃ-       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নাম বাচক বিশেষ্য 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জাতি বাচক বিশেষ্য 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বস্তু বা দ্রব্য বাচক বিশেষ্য 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সমষ্টি বাচক বিশেষ্য  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ভাব বাচক বিশেষ্য ।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গুণ বাচক বিশেষ্য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24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703" y="649238"/>
            <a:ext cx="40783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কাজঃ-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55860" y="2491686"/>
            <a:ext cx="103901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ক)   বিশেষ্য পদের সংজ্ঞা দাও?</a:t>
            </a:r>
          </a:p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খ) বিশেষ্য কত প্রকার, কী কী ? উদাহরণ সহ প্রত্যেকটির সংজ্ঞা লিখ।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702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34" y="0"/>
            <a:ext cx="12018611" cy="6741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4043" y="1910081"/>
            <a:ext cx="10270760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5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7907"/>
            <a:ext cx="5909480" cy="4432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310" y="487907"/>
            <a:ext cx="5850340" cy="4387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517" y="5181961"/>
            <a:ext cx="5101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ছেলেটিকে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খুব হাসি খুশি দেখাচ্ছে।</a:t>
            </a:r>
            <a:endParaRPr lang="bn-BD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3248" y="5181961"/>
            <a:ext cx="4841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মসজিদটি 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খুব সুন্দর।</a:t>
            </a:r>
            <a:endParaRPr lang="bn-BD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517" y="6199117"/>
            <a:ext cx="11279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ছেলেটিকে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মসজিদটি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শব্দ দু’টি  কোন কিছুর নাম বোঝাচ্ছে  বা 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‘বিশেষ্য’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0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28" y="501134"/>
            <a:ext cx="11000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আলোচ্য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ঃ-</a:t>
            </a:r>
            <a:endParaRPr lang="bn-BD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4475" y="1524717"/>
            <a:ext cx="38314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‘’বিশেষ্য’’</a:t>
            </a:r>
            <a:endParaRPr lang="bn-BD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728" y="3244334"/>
            <a:ext cx="114231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কিছুর নামকে ‘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বিশেষ্য’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 মধ্যে ব্যবহ্রত যে সমস্ত পদ দ্বারা কোনো ব্যক্তি, জাতি, সমষ্টি</a:t>
            </a:r>
          </a:p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বস্তু,  স্থান,  কাল,  পাত্র, ভাব,  কর্ম বা গুনের নাম  বোঝানো হয়</a:t>
            </a:r>
          </a:p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তাদের কে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 বলে। </a:t>
            </a:r>
            <a:endParaRPr lang="bn-BD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1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528429"/>
            <a:ext cx="7547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বিশেষ্য পদের প্রকার ভেদঃ-</a:t>
            </a:r>
            <a:endParaRPr lang="bn-BD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289" y="1647546"/>
            <a:ext cx="10260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বিশেষ্য ছয় প্রকার, যথাঃ-</a:t>
            </a:r>
          </a:p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১- সংজ্ঞা বা নাম বাচক বিশেষ্য  ( proper Noun)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7478" y="3582370"/>
            <a:ext cx="10208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৩-  বস্তু বা দ্রব্য বাচক বিশেষ্য     ( Material Noun )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7479" y="2874484"/>
            <a:ext cx="10085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২-  জাতি বাচক বিশেষ্য            ( Common Noun )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7479" y="4290256"/>
            <a:ext cx="10208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৪-  সমষ্টি বাচক বিশেষ্য           ( Collective Noun )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6664" y="4998142"/>
            <a:ext cx="958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৫-   ভাব বাচক  বিশেষ্য            ( Verbel Noun ) 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663" y="5644473"/>
            <a:ext cx="10331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৬-   গুন বাচক বিশেষ্য              ( Abstract Noun )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9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39" y="432895"/>
            <a:ext cx="10879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১- 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সংজ্ঞা বা নাম বাচক বিশেষ্য </a:t>
            </a:r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 proper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Noun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bn-BD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39" y="1265409"/>
            <a:ext cx="114097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পদ দ্বারা  কোনো ব্যক্তি, ভৌগোলিক স্থান বা সংজ্ঞা এবং গ্রন্থ বিশেষের নাম বিজ্ঞাপিত  হয় , তাকে সংজ্ঞা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 নাম বাচক বিশেষ্য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 proper Noun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বলে।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3964" y="3312573"/>
            <a:ext cx="11077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ব্যক্তির নামঃ-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আবিদ, নাফিজ, নাজমা, আমজাদ রুস্তম আলি ইত্যাদি ।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498" y="4131438"/>
            <a:ext cx="10634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 ভৌগোলিক স্থানের নামঃ- 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ঢাকা, যশোর, লন্ডন, মক্কা, শার্শা ইত্যাদি।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499" y="4950303"/>
            <a:ext cx="1098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 ভৌগোলিক সংজ্ঞাঃ- 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নদী, পর্বত, সমুদ্র, হিমালয়, মেঘনা  ইত্যাদি ।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9498" y="5820093"/>
            <a:ext cx="1098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ঘ) গ্রন্থের নামঃ 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‘গীতাঞ্জলি’ , ‘অগ্নিবীণা’, ‘দেশে বিদেশে’, বিশ্বনবি  ইত্যাদি  ।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2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288" y="501134"/>
            <a:ext cx="11233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জাতিবাচক বিশেষ্যঃ- 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7289" y="1085909"/>
            <a:ext cx="11233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 পদ দ্বারা  কোনো একজাতীয় প্রাণী বা পদার্থের সাধারণ নাম বোঝায়,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তাকে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জাতিবাচক বিশেষ্য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44833" y="6077394"/>
            <a:ext cx="10905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উদাহরণঃ-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মানুষ,  গরু , পাখি,  গাছ,  পর্বত,  নদী, ইংরেজ ইত্যাদি ।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979" y="2286238"/>
            <a:ext cx="5049671" cy="3416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291" y="2286238"/>
            <a:ext cx="4958687" cy="34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7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02" y="351009"/>
            <a:ext cx="4926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বস্তুবাচক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দ্রব্যবাচক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বিশেষ্যঃ-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88700" y="1089167"/>
            <a:ext cx="105785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 পদে কোনো  উপাদানবাচক পদার্থের নাম বোঝায় , তাকে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বাচক বা</a:t>
            </a: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দ্রব্যবাচক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বলে।     এদের সংখ্যা বা পরিমান নির্নয় করা যায়।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35402" y="5811293"/>
            <a:ext cx="298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01105" y="6056953"/>
            <a:ext cx="11319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যেমনঃ বই, খাতা,  কলম,  বাটি,  থালা , মাটি,  চাল , চিনি ,কেক, লবন ইত্যাদি। 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642" y="2412326"/>
            <a:ext cx="4792576" cy="3271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019" y="2204198"/>
            <a:ext cx="5312385" cy="37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2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570" y="120177"/>
            <a:ext cx="3440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সমষ্টিবাচক বিশেষ্যঃ-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84492" y="766508"/>
            <a:ext cx="11430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 পদে বেশকিছু সংখ্যক ব্যক্তি বা প্রাণীর সমষ্টি বোঝায় , তা-ই সমষ্টি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বাচক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 বলে।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69343" y="6084249"/>
            <a:ext cx="10713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যেমনঃ- সভা, জনতা, সমিতি,  পঞ্চায়েত , মাহফিল,  ঝাঁক,  বহর, ইত্যাদি ।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322" y="2251881"/>
            <a:ext cx="5206624" cy="383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926" y="2251882"/>
            <a:ext cx="5622878" cy="38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41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865" y="161120"/>
            <a:ext cx="3206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ভাববাচক বিশেষ্যঃ- 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28399" y="807451"/>
            <a:ext cx="11449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 বিশেষ্য পদে কোনো ক্রিয়ার ভাব বা কাজের ভাব বা কাজের ভাব প্রকাশিত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হয়, তাকে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ভাববাচক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বলে । 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32865" y="5687283"/>
            <a:ext cx="121078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যেমনঃ-  গমন ( যাওয়ার ভাব বা কাজ ), দর্শন (দেখার কাজ ), ভোজন ( খাওয়ার কাজ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শয়ন ( শোয়ার কাজ ),  শ্রবন ( শোনার কাজ) ইত্যাদি 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99" y="2007780"/>
            <a:ext cx="5190149" cy="3559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675" y="1869743"/>
            <a:ext cx="5999024" cy="36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0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564</Words>
  <Application>Microsoft Office PowerPoint</Application>
  <PresentationFormat>Custom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অফুরন্ত  ‘’শুভেচ্ছা’’</dc:title>
  <dc:creator>anwar</dc:creator>
  <cp:lastModifiedBy>user</cp:lastModifiedBy>
  <cp:revision>22</cp:revision>
  <dcterms:created xsi:type="dcterms:W3CDTF">2020-10-14T15:16:02Z</dcterms:created>
  <dcterms:modified xsi:type="dcterms:W3CDTF">2020-10-15T03:24:11Z</dcterms:modified>
</cp:coreProperties>
</file>