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4582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Pvi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gqvw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wW‡cøvgv-Bb-BwÄwbqvwis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wØZxq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e‡l©I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QvÎ-QvÎx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wdwR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·-1 (65912)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`kg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Aa¨v‡qi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K¬vm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kã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weÁvb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G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K¬vm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cvie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kã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?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wKfv‡e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kã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Drcbœ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2| Zi½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? Zi½ KZ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Zv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3| Zi‡½i ˆ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4|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e¨wZPvi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?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e¨wZPvi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KZ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5|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AMÖMvgx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Zi½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? G Zi‡½i ˆ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6|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exU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?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exU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MV‡bi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KŠkj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7|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AMÖMvgx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Zi‡½i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ivwkgvjv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evwni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8|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e¨wZPv‡ii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MvwYwZK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ivwkgvjv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evwni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9|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mij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Qw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›`Z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ˆ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386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8382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kãt</a:t>
            </a: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kã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GK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kw³|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K¤úbkxj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e¯‘‡_‡K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Drcbœ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Avgv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Kv‡b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kÖe‡bi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Abyf‚wZ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Rb¥vq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kã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000" dirty="0" err="1">
                <a:latin typeface="SutonnyMJ" pitchFamily="2" charset="0"/>
                <a:cs typeface="SutonnyMJ" pitchFamily="2" charset="0"/>
              </a:rPr>
              <a:t>k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‡ãi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DrcwËt</a:t>
            </a: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              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kã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Drc‡bœi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K¤úb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K¤úb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Qvov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kã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Drcbœ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e¯‘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Kv‡c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ZLb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Zi½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| GB Zi½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kÖe‡bi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000" dirty="0" smtClean="0">
                <a:latin typeface="SutonnyMJ" pitchFamily="2" charset="0"/>
                <a:cs typeface="SutonnyMJ" pitchFamily="2" charset="0"/>
              </a:rPr>
              <a:t>Zi½t</a:t>
            </a:r>
          </a:p>
          <a:p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     †h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ch©vqe„Ë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Av‡›`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vjb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Ro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mvnv‡h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¨ GK ¯’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¨ ¯’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v‡b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kw³ I Z_¨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mÂvjb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2000" dirty="0" smtClean="0">
                <a:latin typeface="SutonnyMJ" pitchFamily="2" charset="0"/>
                <a:cs typeface="SutonnyMJ" pitchFamily="2" charset="0"/>
              </a:rPr>
              <a:t>Zi½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000" dirty="0" smtClean="0">
                <a:latin typeface="SutonnyMJ" pitchFamily="2" charset="0"/>
                <a:cs typeface="SutonnyMJ" pitchFamily="2" charset="0"/>
              </a:rPr>
              <a:t>Zi‡½i ˆ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ewkó¨t</a:t>
            </a: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                1) Zi‡½i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                 2)  Zi½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mÂvj‡bi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gva‡gi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KYv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úw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›`Z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‘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Kyv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Zi‡½i mv‡_ mv‡_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m‡I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qvq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                3) Zi‡½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me©`v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Z_¨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kw³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mÂvjb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                 4)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mKj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Zi‡½i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GKUv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wbw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`©ó †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eM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wbf©i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wbf©i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                 5) Zi‡½i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cÖwZdjb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cÖwZmiY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                6) Zi‡½i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DcwicvZb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   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984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534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e¨wZPvit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ga¨w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`‡q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yB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Z‡ZvwaK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Zi½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mÂvwjZ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nIqvi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KL‡bv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mg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Avevi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KL‡bv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wgwjZ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KL‡bv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Rv‡o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kã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Avevi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KL‡bv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Av‡¯Í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kã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|      Zi‡½i 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G ˆ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¨‡K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e¨wZPvi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e¨wZPvi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yB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cÖKvit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            1)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gyjK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e¨wZPvi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              2)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aŸsmvZ¥K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e¨wZPvi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MVbgyjK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e¨wZPvit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           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ga¨w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`‡q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hvIqvi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Zi½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mg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wgwjZ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ZLb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Rv‡o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kã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| Zi‡½i G ˆ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¨‡K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MVbgyjK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e¨wZPvi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104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6868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aŸsmvZ¥K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e¨wZPvit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           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Zi½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ga¨w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`‡q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hvIqvi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wgwjZ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ZLb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Av‡¯Í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kã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, Zi‡½i G ˆ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¨‡K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aŸsmvZ¥K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e¨wZPvi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AMÖMvgx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Zi½t</a:t>
            </a:r>
          </a:p>
          <a:p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        †h Zi½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mg‡qi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mv‡_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`©ó¨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e‡M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mvg‡bi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w`‡K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AMÖmi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AMÖMvgx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Zi½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Zi½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yB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        1)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Avo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Zi½    2)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¤^K Zi½</a:t>
            </a:r>
          </a:p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Avo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Zi½t</a:t>
            </a:r>
          </a:p>
          <a:p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  †h Zi‡½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KYv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Zi½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cÖev‡ni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w`‡Ki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mv‡_ </a:t>
            </a:r>
          </a:p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mg‡Kv‡Y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AMÖmi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Avo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Zi½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       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151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6106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Mij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Qw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›`Z ¯ú›`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bt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            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ch©ve„Ë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MwZm¤ú~b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Kyvi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MwZc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_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mij‰iwLK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Z¡ib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mi‡Yi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mgvbycvwZK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W`K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memgq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mvg¨ve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AwfgyLx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Zvn‡j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e¯‘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Kbvi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H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MwZ‡K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mij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Qw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›`Z ¯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ú›`b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Mij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Qw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›`Z ¯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ú›`‡bi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ˆ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ewkó¨t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                        1|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GwU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ch©ve„Ë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MwZ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                         2|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GwU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ú›`b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MwZ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                          3|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GwU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mij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iwLK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MwZ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                          4| ‡h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Z¡i‡bi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mvg¨ve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mi‡bi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mgvbycvwZK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|              </a:t>
            </a:r>
          </a:p>
          <a:p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             </a:t>
            </a:r>
          </a:p>
          <a:p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            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018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40738"/>
            <a:ext cx="8686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SutonnyMJ" pitchFamily="2" charset="0"/>
                <a:cs typeface="SutonnyMJ" pitchFamily="2" charset="0"/>
              </a:rPr>
              <a:t>e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vwoi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cÖgvb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Ki †h, Zi‡½i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=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K¤úvsK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I Zi½‰`‡N©¨i ¸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bdj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kÖve¨Zvi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mxgv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cÖwZaŸwb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4|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Avo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Zi½ 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jw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¤^K Zi‡½I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_©K¨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wjL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? 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973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771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bcc</dc:creator>
  <cp:lastModifiedBy>jillur</cp:lastModifiedBy>
  <cp:revision>24</cp:revision>
  <dcterms:created xsi:type="dcterms:W3CDTF">2006-08-16T00:00:00Z</dcterms:created>
  <dcterms:modified xsi:type="dcterms:W3CDTF">2020-04-07T12:01:24Z</dcterms:modified>
</cp:coreProperties>
</file>