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6" r:id="rId4"/>
    <p:sldId id="260" r:id="rId5"/>
    <p:sldId id="277" r:id="rId6"/>
    <p:sldId id="274" r:id="rId7"/>
    <p:sldId id="267" r:id="rId8"/>
    <p:sldId id="261" r:id="rId9"/>
    <p:sldId id="263" r:id="rId10"/>
    <p:sldId id="264" r:id="rId11"/>
    <p:sldId id="265" r:id="rId12"/>
    <p:sldId id="271" r:id="rId13"/>
    <p:sldId id="272" r:id="rId14"/>
    <p:sldId id="270" r:id="rId15"/>
    <p:sldId id="269" r:id="rId16"/>
    <p:sldId id="268" r:id="rId17"/>
    <p:sldId id="276" r:id="rId18"/>
    <p:sldId id="25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69" d="100"/>
          <a:sy n="69" d="100"/>
        </p:scale>
        <p:origin x="61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FA4AC6-27E7-43B0-8E82-9FA83A6A094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9C9012-8D4A-4E20-A6FF-B594D3389252}">
      <dgm:prSet phldrT="[Text]"/>
      <dgm:spPr/>
      <dgm:t>
        <a:bodyPr/>
        <a:lstStyle/>
        <a:p>
          <a:r>
            <a:rPr lang="bn-IN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পিরোজপুর জেলার শঙকরপাশা গ্রাম</a:t>
          </a:r>
          <a:endParaRPr lang="en-US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D74B0E-A022-4438-9E1C-37A53975D425}" type="parTrans" cxnId="{055B7755-1595-4B05-AA85-424A84F59598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905CE3C5-2F9F-4A65-AC8D-D175CE8EA1EE}" type="sibTrans" cxnId="{055B7755-1595-4B05-AA85-424A84F59598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C562F273-BADB-45F2-B429-428A9D7E18C1}">
      <dgm:prSet phldrT="[Text]"/>
      <dgm:spPr/>
      <dgm:t>
        <a:bodyPr/>
        <a:lstStyle/>
        <a:p>
          <a:r>
            <a:rPr lang="bn-IN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শিশু কিশোরদের জন্য ছড়া ও কবিতা </a:t>
          </a:r>
          <a:endParaRPr lang="en-US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6B6533-5E83-4420-89F3-05A52D2D242B}" type="parTrans" cxnId="{93BC00D4-763F-4112-AEB0-EEB0A9F3E3F6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E6ED967F-AA77-47FA-AD7C-2E0CCAF7D45E}" type="sibTrans" cxnId="{93BC00D4-763F-4112-AEB0-EEB0A9F3E3F6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9FAB64AB-0C6D-42B9-BAB8-827545EBF401}">
      <dgm:prSet phldrT="[Text]" custT="1"/>
      <dgm:spPr/>
      <dgm:t>
        <a:bodyPr/>
        <a:lstStyle/>
        <a:p>
          <a:r>
            <a:rPr lang="bn-IN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সাংবাদিক</a:t>
          </a:r>
          <a:endParaRPr lang="en-US" sz="18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7903B8-C100-4202-AF0B-A4FA1F1D3883}" type="parTrans" cxnId="{36A617BB-1DAC-42DD-A0D4-195FB8CD432D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75C3940B-C489-4CCD-99A4-79A3498CDF60}" type="sibTrans" cxnId="{36A617BB-1DAC-42DD-A0D4-195FB8CD432D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E71E21E2-2CA6-4756-AEF1-ECC0D4FC710D}">
      <dgm:prSet phldrT="[Text]" custT="1"/>
      <dgm:spPr/>
      <dgm:t>
        <a:bodyPr/>
        <a:lstStyle/>
        <a:p>
          <a:r>
            <a:rPr lang="bn-IN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১০ জুলাই ১৯৮৫ সাল</a:t>
          </a:r>
          <a:endParaRPr lang="en-US" sz="20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5D025D-7D72-4167-816C-EBB2DFD554C8}" type="sibTrans" cxnId="{7D6E8F4B-6D15-42F3-A823-53A17283CFEB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8339871E-52D9-416D-A68E-BD95E0BC3AC7}" type="parTrans" cxnId="{7D6E8F4B-6D15-42F3-A823-53A17283CFEB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32774F11-D414-49BB-B0E7-8933D69400DF}">
      <dgm:prSet phldrT="[Text]" custT="1"/>
      <dgm:spPr/>
      <dgm:t>
        <a:bodyPr/>
        <a:lstStyle/>
        <a:p>
          <a:r>
            <a:rPr lang="bn-IN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জন্মঃ ২রা ফেব্রুয়ারী ১৯১৭ </a:t>
          </a:r>
          <a:endParaRPr lang="en-US" sz="2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56CB20-9663-482B-A328-D079203BC4AC}" type="sibTrans" cxnId="{00F2B3B2-ACA1-4921-9999-14BF606AFA44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3D2D2813-EBC4-4EBC-A2C8-030625D8339A}" type="parTrans" cxnId="{00F2B3B2-ACA1-4921-9999-14BF606AFA44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1A5BD2F2-6989-4EBC-887A-7FD0297FE85F}">
      <dgm:prSet custT="1"/>
      <dgm:spPr/>
      <dgm:t>
        <a:bodyPr/>
        <a:lstStyle/>
        <a:p>
          <a:r>
            <a:rPr lang="bn-IN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শিশুতোষ কাব্যগ্রন্থ</a:t>
          </a:r>
          <a:endParaRPr lang="en-US" sz="20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3C0AFA-D0C0-40F8-93C9-2DC577BB3519}" type="parTrans" cxnId="{3451DA94-BD22-466E-BAE1-3BB22377E916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982EE9C7-3A64-4F6F-99FE-3FF7717B31F4}" type="sibTrans" cxnId="{3451DA94-BD22-466E-BAE1-3BB22377E916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757D0CC5-9B46-4DD2-B619-2C6345C6D3A7}" type="pres">
      <dgm:prSet presAssocID="{31FA4AC6-27E7-43B0-8E82-9FA83A6A094B}" presName="cycle" presStyleCnt="0">
        <dgm:presLayoutVars>
          <dgm:dir/>
          <dgm:resizeHandles val="exact"/>
        </dgm:presLayoutVars>
      </dgm:prSet>
      <dgm:spPr/>
    </dgm:pt>
    <dgm:pt modelId="{85001F19-4A96-4C3B-8352-B3312C0433D0}" type="pres">
      <dgm:prSet presAssocID="{A89C9012-8D4A-4E20-A6FF-B594D3389252}" presName="node" presStyleLbl="node1" presStyleIdx="0" presStyleCnt="6" custScaleX="230727">
        <dgm:presLayoutVars>
          <dgm:bulletEnabled val="1"/>
        </dgm:presLayoutVars>
      </dgm:prSet>
      <dgm:spPr/>
    </dgm:pt>
    <dgm:pt modelId="{54F498AA-DE35-44AF-8629-306BA4E181AC}" type="pres">
      <dgm:prSet presAssocID="{905CE3C5-2F9F-4A65-AC8D-D175CE8EA1EE}" presName="sibTrans" presStyleLbl="sibTrans2D1" presStyleIdx="0" presStyleCnt="6"/>
      <dgm:spPr/>
    </dgm:pt>
    <dgm:pt modelId="{CB549E59-25CB-4C2F-8414-0BB81D145E0D}" type="pres">
      <dgm:prSet presAssocID="{905CE3C5-2F9F-4A65-AC8D-D175CE8EA1EE}" presName="connectorText" presStyleLbl="sibTrans2D1" presStyleIdx="0" presStyleCnt="6"/>
      <dgm:spPr/>
    </dgm:pt>
    <dgm:pt modelId="{5FD1B184-7A47-4CE7-9EFB-8EDC1F4ECE7A}" type="pres">
      <dgm:prSet presAssocID="{C562F273-BADB-45F2-B429-428A9D7E18C1}" presName="node" presStyleLbl="node1" presStyleIdx="1" presStyleCnt="6" custScaleX="178688" custRadScaleRad="128857" custRadScaleInc="25918">
        <dgm:presLayoutVars>
          <dgm:bulletEnabled val="1"/>
        </dgm:presLayoutVars>
      </dgm:prSet>
      <dgm:spPr/>
    </dgm:pt>
    <dgm:pt modelId="{74D11677-E7B0-4726-944F-2AB17CBFFBED}" type="pres">
      <dgm:prSet presAssocID="{E6ED967F-AA77-47FA-AD7C-2E0CCAF7D45E}" presName="sibTrans" presStyleLbl="sibTrans2D1" presStyleIdx="1" presStyleCnt="6"/>
      <dgm:spPr/>
    </dgm:pt>
    <dgm:pt modelId="{F9F886F9-0305-4E54-AFED-9BE59C0E528C}" type="pres">
      <dgm:prSet presAssocID="{E6ED967F-AA77-47FA-AD7C-2E0CCAF7D45E}" presName="connectorText" presStyleLbl="sibTrans2D1" presStyleIdx="1" presStyleCnt="6"/>
      <dgm:spPr/>
    </dgm:pt>
    <dgm:pt modelId="{2BF3D4BC-4B55-4E87-9739-16CEDC3182C1}" type="pres">
      <dgm:prSet presAssocID="{9FAB64AB-0C6D-42B9-BAB8-827545EBF401}" presName="node" presStyleLbl="node1" presStyleIdx="2" presStyleCnt="6" custScaleX="220552" custRadScaleRad="115907" custRadScaleInc="-14816">
        <dgm:presLayoutVars>
          <dgm:bulletEnabled val="1"/>
        </dgm:presLayoutVars>
      </dgm:prSet>
      <dgm:spPr/>
    </dgm:pt>
    <dgm:pt modelId="{AA0BBCC8-6BB1-436D-9E5D-D7601DC90032}" type="pres">
      <dgm:prSet presAssocID="{75C3940B-C489-4CCD-99A4-79A3498CDF60}" presName="sibTrans" presStyleLbl="sibTrans2D1" presStyleIdx="2" presStyleCnt="6"/>
      <dgm:spPr/>
    </dgm:pt>
    <dgm:pt modelId="{D95A2A42-487F-41EF-AAAF-3A783DECAA42}" type="pres">
      <dgm:prSet presAssocID="{75C3940B-C489-4CCD-99A4-79A3498CDF60}" presName="connectorText" presStyleLbl="sibTrans2D1" presStyleIdx="2" presStyleCnt="6"/>
      <dgm:spPr/>
    </dgm:pt>
    <dgm:pt modelId="{6DBFC19C-AE9C-4D5C-9D45-4F05A45EF657}" type="pres">
      <dgm:prSet presAssocID="{1A5BD2F2-6989-4EBC-887A-7FD0297FE85F}" presName="node" presStyleLbl="node1" presStyleIdx="3" presStyleCnt="6" custScaleX="234205">
        <dgm:presLayoutVars>
          <dgm:bulletEnabled val="1"/>
        </dgm:presLayoutVars>
      </dgm:prSet>
      <dgm:spPr/>
    </dgm:pt>
    <dgm:pt modelId="{DE5D8C88-B374-42F4-9D4D-E76F82B08234}" type="pres">
      <dgm:prSet presAssocID="{982EE9C7-3A64-4F6F-99FE-3FF7717B31F4}" presName="sibTrans" presStyleLbl="sibTrans2D1" presStyleIdx="3" presStyleCnt="6"/>
      <dgm:spPr/>
    </dgm:pt>
    <dgm:pt modelId="{EB83280E-A667-4090-B56C-581688CA1C4D}" type="pres">
      <dgm:prSet presAssocID="{982EE9C7-3A64-4F6F-99FE-3FF7717B31F4}" presName="connectorText" presStyleLbl="sibTrans2D1" presStyleIdx="3" presStyleCnt="6"/>
      <dgm:spPr/>
    </dgm:pt>
    <dgm:pt modelId="{F4619903-9A6B-4146-BEED-0E1AE3FBC5C9}" type="pres">
      <dgm:prSet presAssocID="{E71E21E2-2CA6-4756-AEF1-ECC0D4FC710D}" presName="node" presStyleLbl="node1" presStyleIdx="4" presStyleCnt="6" custScaleX="228674">
        <dgm:presLayoutVars>
          <dgm:bulletEnabled val="1"/>
        </dgm:presLayoutVars>
      </dgm:prSet>
      <dgm:spPr/>
    </dgm:pt>
    <dgm:pt modelId="{55570732-741A-4C23-AF61-6F99DE4F49E9}" type="pres">
      <dgm:prSet presAssocID="{1F5D025D-7D72-4167-816C-EBB2DFD554C8}" presName="sibTrans" presStyleLbl="sibTrans2D1" presStyleIdx="4" presStyleCnt="6"/>
      <dgm:spPr/>
    </dgm:pt>
    <dgm:pt modelId="{BF5C5694-6C0C-4524-89EC-EC82F50397D7}" type="pres">
      <dgm:prSet presAssocID="{1F5D025D-7D72-4167-816C-EBB2DFD554C8}" presName="connectorText" presStyleLbl="sibTrans2D1" presStyleIdx="4" presStyleCnt="6"/>
      <dgm:spPr/>
    </dgm:pt>
    <dgm:pt modelId="{5C975405-5636-4F72-9D6A-E01F6CB57AB4}" type="pres">
      <dgm:prSet presAssocID="{32774F11-D414-49BB-B0E7-8933D69400DF}" presName="node" presStyleLbl="node1" presStyleIdx="5" presStyleCnt="6" custScaleX="211251">
        <dgm:presLayoutVars>
          <dgm:bulletEnabled val="1"/>
        </dgm:presLayoutVars>
      </dgm:prSet>
      <dgm:spPr/>
    </dgm:pt>
    <dgm:pt modelId="{8F455BE7-C4B3-4ABC-AC76-196D45C72BF7}" type="pres">
      <dgm:prSet presAssocID="{E456CB20-9663-482B-A328-D079203BC4AC}" presName="sibTrans" presStyleLbl="sibTrans2D1" presStyleIdx="5" presStyleCnt="6"/>
      <dgm:spPr/>
    </dgm:pt>
    <dgm:pt modelId="{598AED05-3CCC-45A3-ACF3-972AB189DC85}" type="pres">
      <dgm:prSet presAssocID="{E456CB20-9663-482B-A328-D079203BC4AC}" presName="connectorText" presStyleLbl="sibTrans2D1" presStyleIdx="5" presStyleCnt="6"/>
      <dgm:spPr/>
    </dgm:pt>
  </dgm:ptLst>
  <dgm:cxnLst>
    <dgm:cxn modelId="{7B733407-899D-4EFC-B609-21CECA518766}" type="presOf" srcId="{1A5BD2F2-6989-4EBC-887A-7FD0297FE85F}" destId="{6DBFC19C-AE9C-4D5C-9D45-4F05A45EF657}" srcOrd="0" destOrd="0" presId="urn:microsoft.com/office/officeart/2005/8/layout/cycle2"/>
    <dgm:cxn modelId="{6B9FC10D-9486-4D70-B3CB-69496ED5D6F8}" type="presOf" srcId="{C562F273-BADB-45F2-B429-428A9D7E18C1}" destId="{5FD1B184-7A47-4CE7-9EFB-8EDC1F4ECE7A}" srcOrd="0" destOrd="0" presId="urn:microsoft.com/office/officeart/2005/8/layout/cycle2"/>
    <dgm:cxn modelId="{6A037A14-A9E6-41FB-A9C9-9B8884D96CEC}" type="presOf" srcId="{1F5D025D-7D72-4167-816C-EBB2DFD554C8}" destId="{55570732-741A-4C23-AF61-6F99DE4F49E9}" srcOrd="0" destOrd="0" presId="urn:microsoft.com/office/officeart/2005/8/layout/cycle2"/>
    <dgm:cxn modelId="{B082BB1F-E06D-42A8-AFB2-A473F40F17BC}" type="presOf" srcId="{9FAB64AB-0C6D-42B9-BAB8-827545EBF401}" destId="{2BF3D4BC-4B55-4E87-9739-16CEDC3182C1}" srcOrd="0" destOrd="0" presId="urn:microsoft.com/office/officeart/2005/8/layout/cycle2"/>
    <dgm:cxn modelId="{1AEF6C60-7E65-4153-AD42-357B657BA623}" type="presOf" srcId="{31FA4AC6-27E7-43B0-8E82-9FA83A6A094B}" destId="{757D0CC5-9B46-4DD2-B619-2C6345C6D3A7}" srcOrd="0" destOrd="0" presId="urn:microsoft.com/office/officeart/2005/8/layout/cycle2"/>
    <dgm:cxn modelId="{4A0DC267-FA8C-40FF-A6CE-2D6826091B54}" type="presOf" srcId="{E456CB20-9663-482B-A328-D079203BC4AC}" destId="{8F455BE7-C4B3-4ABC-AC76-196D45C72BF7}" srcOrd="0" destOrd="0" presId="urn:microsoft.com/office/officeart/2005/8/layout/cycle2"/>
    <dgm:cxn modelId="{AE57AE4A-A84A-41F1-A614-32C82560A30C}" type="presOf" srcId="{32774F11-D414-49BB-B0E7-8933D69400DF}" destId="{5C975405-5636-4F72-9D6A-E01F6CB57AB4}" srcOrd="0" destOrd="0" presId="urn:microsoft.com/office/officeart/2005/8/layout/cycle2"/>
    <dgm:cxn modelId="{25BF6A6B-F6BA-4749-BC8D-C910765BE09B}" type="presOf" srcId="{E6ED967F-AA77-47FA-AD7C-2E0CCAF7D45E}" destId="{F9F886F9-0305-4E54-AFED-9BE59C0E528C}" srcOrd="1" destOrd="0" presId="urn:microsoft.com/office/officeart/2005/8/layout/cycle2"/>
    <dgm:cxn modelId="{7D6E8F4B-6D15-42F3-A823-53A17283CFEB}" srcId="{31FA4AC6-27E7-43B0-8E82-9FA83A6A094B}" destId="{E71E21E2-2CA6-4756-AEF1-ECC0D4FC710D}" srcOrd="4" destOrd="0" parTransId="{8339871E-52D9-416D-A68E-BD95E0BC3AC7}" sibTransId="{1F5D025D-7D72-4167-816C-EBB2DFD554C8}"/>
    <dgm:cxn modelId="{4FD72370-F606-43C4-B965-D3786EF31A71}" type="presOf" srcId="{A89C9012-8D4A-4E20-A6FF-B594D3389252}" destId="{85001F19-4A96-4C3B-8352-B3312C0433D0}" srcOrd="0" destOrd="0" presId="urn:microsoft.com/office/officeart/2005/8/layout/cycle2"/>
    <dgm:cxn modelId="{055B7755-1595-4B05-AA85-424A84F59598}" srcId="{31FA4AC6-27E7-43B0-8E82-9FA83A6A094B}" destId="{A89C9012-8D4A-4E20-A6FF-B594D3389252}" srcOrd="0" destOrd="0" parTransId="{A7D74B0E-A022-4438-9E1C-37A53975D425}" sibTransId="{905CE3C5-2F9F-4A65-AC8D-D175CE8EA1EE}"/>
    <dgm:cxn modelId="{2F49B37C-A3D5-42C2-9A50-82F691DB58ED}" type="presOf" srcId="{905CE3C5-2F9F-4A65-AC8D-D175CE8EA1EE}" destId="{CB549E59-25CB-4C2F-8414-0BB81D145E0D}" srcOrd="1" destOrd="0" presId="urn:microsoft.com/office/officeart/2005/8/layout/cycle2"/>
    <dgm:cxn modelId="{90B1037E-F5A5-46B0-8456-895F4597E5E6}" type="presOf" srcId="{E71E21E2-2CA6-4756-AEF1-ECC0D4FC710D}" destId="{F4619903-9A6B-4146-BEED-0E1AE3FBC5C9}" srcOrd="0" destOrd="0" presId="urn:microsoft.com/office/officeart/2005/8/layout/cycle2"/>
    <dgm:cxn modelId="{CC485A88-65C0-432B-AC4E-6BA0793A6241}" type="presOf" srcId="{E6ED967F-AA77-47FA-AD7C-2E0CCAF7D45E}" destId="{74D11677-E7B0-4726-944F-2AB17CBFFBED}" srcOrd="0" destOrd="0" presId="urn:microsoft.com/office/officeart/2005/8/layout/cycle2"/>
    <dgm:cxn modelId="{3451DA94-BD22-466E-BAE1-3BB22377E916}" srcId="{31FA4AC6-27E7-43B0-8E82-9FA83A6A094B}" destId="{1A5BD2F2-6989-4EBC-887A-7FD0297FE85F}" srcOrd="3" destOrd="0" parTransId="{DD3C0AFA-D0C0-40F8-93C9-2DC577BB3519}" sibTransId="{982EE9C7-3A64-4F6F-99FE-3FF7717B31F4}"/>
    <dgm:cxn modelId="{A65B8D9D-0D8B-4BFB-9576-4D862147FD74}" type="presOf" srcId="{75C3940B-C489-4CCD-99A4-79A3498CDF60}" destId="{D95A2A42-487F-41EF-AAAF-3A783DECAA42}" srcOrd="1" destOrd="0" presId="urn:microsoft.com/office/officeart/2005/8/layout/cycle2"/>
    <dgm:cxn modelId="{A67886AB-457A-40AA-8B00-34DB551CB754}" type="presOf" srcId="{E456CB20-9663-482B-A328-D079203BC4AC}" destId="{598AED05-3CCC-45A3-ACF3-972AB189DC85}" srcOrd="1" destOrd="0" presId="urn:microsoft.com/office/officeart/2005/8/layout/cycle2"/>
    <dgm:cxn modelId="{00F2B3B2-ACA1-4921-9999-14BF606AFA44}" srcId="{31FA4AC6-27E7-43B0-8E82-9FA83A6A094B}" destId="{32774F11-D414-49BB-B0E7-8933D69400DF}" srcOrd="5" destOrd="0" parTransId="{3D2D2813-EBC4-4EBC-A2C8-030625D8339A}" sibTransId="{E456CB20-9663-482B-A328-D079203BC4AC}"/>
    <dgm:cxn modelId="{36A617BB-1DAC-42DD-A0D4-195FB8CD432D}" srcId="{31FA4AC6-27E7-43B0-8E82-9FA83A6A094B}" destId="{9FAB64AB-0C6D-42B9-BAB8-827545EBF401}" srcOrd="2" destOrd="0" parTransId="{917903B8-C100-4202-AF0B-A4FA1F1D3883}" sibTransId="{75C3940B-C489-4CCD-99A4-79A3498CDF60}"/>
    <dgm:cxn modelId="{126263C7-FCD7-4178-897A-E4EC05CDF61B}" type="presOf" srcId="{982EE9C7-3A64-4F6F-99FE-3FF7717B31F4}" destId="{EB83280E-A667-4090-B56C-581688CA1C4D}" srcOrd="1" destOrd="0" presId="urn:microsoft.com/office/officeart/2005/8/layout/cycle2"/>
    <dgm:cxn modelId="{8AAAF3C8-3678-4357-B13A-7E5E1C7242BF}" type="presOf" srcId="{75C3940B-C489-4CCD-99A4-79A3498CDF60}" destId="{AA0BBCC8-6BB1-436D-9E5D-D7601DC90032}" srcOrd="0" destOrd="0" presId="urn:microsoft.com/office/officeart/2005/8/layout/cycle2"/>
    <dgm:cxn modelId="{5DF6BFCD-8E33-4ADF-98AD-C9E55D1A6FA5}" type="presOf" srcId="{905CE3C5-2F9F-4A65-AC8D-D175CE8EA1EE}" destId="{54F498AA-DE35-44AF-8629-306BA4E181AC}" srcOrd="0" destOrd="0" presId="urn:microsoft.com/office/officeart/2005/8/layout/cycle2"/>
    <dgm:cxn modelId="{93BC00D4-763F-4112-AEB0-EEB0A9F3E3F6}" srcId="{31FA4AC6-27E7-43B0-8E82-9FA83A6A094B}" destId="{C562F273-BADB-45F2-B429-428A9D7E18C1}" srcOrd="1" destOrd="0" parTransId="{E66B6533-5E83-4420-89F3-05A52D2D242B}" sibTransId="{E6ED967F-AA77-47FA-AD7C-2E0CCAF7D45E}"/>
    <dgm:cxn modelId="{C73FC0EF-45E2-463B-9DF2-B54E6738F82B}" type="presOf" srcId="{1F5D025D-7D72-4167-816C-EBB2DFD554C8}" destId="{BF5C5694-6C0C-4524-89EC-EC82F50397D7}" srcOrd="1" destOrd="0" presId="urn:microsoft.com/office/officeart/2005/8/layout/cycle2"/>
    <dgm:cxn modelId="{200AB6FA-180D-4115-AB0E-A8748D1D02D1}" type="presOf" srcId="{982EE9C7-3A64-4F6F-99FE-3FF7717B31F4}" destId="{DE5D8C88-B374-42F4-9D4D-E76F82B08234}" srcOrd="0" destOrd="0" presId="urn:microsoft.com/office/officeart/2005/8/layout/cycle2"/>
    <dgm:cxn modelId="{055EB7FC-6AA1-474A-9384-4FB25C01D1F6}" type="presParOf" srcId="{757D0CC5-9B46-4DD2-B619-2C6345C6D3A7}" destId="{85001F19-4A96-4C3B-8352-B3312C0433D0}" srcOrd="0" destOrd="0" presId="urn:microsoft.com/office/officeart/2005/8/layout/cycle2"/>
    <dgm:cxn modelId="{C9F34587-E191-4E53-8D1B-9D9B6C764909}" type="presParOf" srcId="{757D0CC5-9B46-4DD2-B619-2C6345C6D3A7}" destId="{54F498AA-DE35-44AF-8629-306BA4E181AC}" srcOrd="1" destOrd="0" presId="urn:microsoft.com/office/officeart/2005/8/layout/cycle2"/>
    <dgm:cxn modelId="{59082739-7EE9-4106-B961-06A3468E91BF}" type="presParOf" srcId="{54F498AA-DE35-44AF-8629-306BA4E181AC}" destId="{CB549E59-25CB-4C2F-8414-0BB81D145E0D}" srcOrd="0" destOrd="0" presId="urn:microsoft.com/office/officeart/2005/8/layout/cycle2"/>
    <dgm:cxn modelId="{123E8234-5D43-4CA0-BAED-EC23BD11F234}" type="presParOf" srcId="{757D0CC5-9B46-4DD2-B619-2C6345C6D3A7}" destId="{5FD1B184-7A47-4CE7-9EFB-8EDC1F4ECE7A}" srcOrd="2" destOrd="0" presId="urn:microsoft.com/office/officeart/2005/8/layout/cycle2"/>
    <dgm:cxn modelId="{EF24A7EB-5CEC-4214-AF8A-0D9FF9CCD822}" type="presParOf" srcId="{757D0CC5-9B46-4DD2-B619-2C6345C6D3A7}" destId="{74D11677-E7B0-4726-944F-2AB17CBFFBED}" srcOrd="3" destOrd="0" presId="urn:microsoft.com/office/officeart/2005/8/layout/cycle2"/>
    <dgm:cxn modelId="{0F6282EE-FCEB-480B-810C-D06C079FA42B}" type="presParOf" srcId="{74D11677-E7B0-4726-944F-2AB17CBFFBED}" destId="{F9F886F9-0305-4E54-AFED-9BE59C0E528C}" srcOrd="0" destOrd="0" presId="urn:microsoft.com/office/officeart/2005/8/layout/cycle2"/>
    <dgm:cxn modelId="{8F71B3BD-069A-43D3-8D62-ADB1A671C709}" type="presParOf" srcId="{757D0CC5-9B46-4DD2-B619-2C6345C6D3A7}" destId="{2BF3D4BC-4B55-4E87-9739-16CEDC3182C1}" srcOrd="4" destOrd="0" presId="urn:microsoft.com/office/officeart/2005/8/layout/cycle2"/>
    <dgm:cxn modelId="{D7C563B0-7BAA-4DD3-A71C-C0DB6444F1B7}" type="presParOf" srcId="{757D0CC5-9B46-4DD2-B619-2C6345C6D3A7}" destId="{AA0BBCC8-6BB1-436D-9E5D-D7601DC90032}" srcOrd="5" destOrd="0" presId="urn:microsoft.com/office/officeart/2005/8/layout/cycle2"/>
    <dgm:cxn modelId="{2BD928B5-97C7-4B7D-98CA-97F44FD670BD}" type="presParOf" srcId="{AA0BBCC8-6BB1-436D-9E5D-D7601DC90032}" destId="{D95A2A42-487F-41EF-AAAF-3A783DECAA42}" srcOrd="0" destOrd="0" presId="urn:microsoft.com/office/officeart/2005/8/layout/cycle2"/>
    <dgm:cxn modelId="{88600B9E-E4B4-434F-BA26-E9C33D4C3EC8}" type="presParOf" srcId="{757D0CC5-9B46-4DD2-B619-2C6345C6D3A7}" destId="{6DBFC19C-AE9C-4D5C-9D45-4F05A45EF657}" srcOrd="6" destOrd="0" presId="urn:microsoft.com/office/officeart/2005/8/layout/cycle2"/>
    <dgm:cxn modelId="{C15106B6-49B5-4202-9E1B-EB9705317BBC}" type="presParOf" srcId="{757D0CC5-9B46-4DD2-B619-2C6345C6D3A7}" destId="{DE5D8C88-B374-42F4-9D4D-E76F82B08234}" srcOrd="7" destOrd="0" presId="urn:microsoft.com/office/officeart/2005/8/layout/cycle2"/>
    <dgm:cxn modelId="{6B7B2795-AA7D-4183-B7A9-604407F3636B}" type="presParOf" srcId="{DE5D8C88-B374-42F4-9D4D-E76F82B08234}" destId="{EB83280E-A667-4090-B56C-581688CA1C4D}" srcOrd="0" destOrd="0" presId="urn:microsoft.com/office/officeart/2005/8/layout/cycle2"/>
    <dgm:cxn modelId="{60F17CBA-A03F-4472-AA01-5F1AAF0291DD}" type="presParOf" srcId="{757D0CC5-9B46-4DD2-B619-2C6345C6D3A7}" destId="{F4619903-9A6B-4146-BEED-0E1AE3FBC5C9}" srcOrd="8" destOrd="0" presId="urn:microsoft.com/office/officeart/2005/8/layout/cycle2"/>
    <dgm:cxn modelId="{A9349259-B61B-4AA3-A39A-F4D84CC55FE8}" type="presParOf" srcId="{757D0CC5-9B46-4DD2-B619-2C6345C6D3A7}" destId="{55570732-741A-4C23-AF61-6F99DE4F49E9}" srcOrd="9" destOrd="0" presId="urn:microsoft.com/office/officeart/2005/8/layout/cycle2"/>
    <dgm:cxn modelId="{3622B9BA-E4D1-439C-8FB3-2FC049161D9B}" type="presParOf" srcId="{55570732-741A-4C23-AF61-6F99DE4F49E9}" destId="{BF5C5694-6C0C-4524-89EC-EC82F50397D7}" srcOrd="0" destOrd="0" presId="urn:microsoft.com/office/officeart/2005/8/layout/cycle2"/>
    <dgm:cxn modelId="{E626F490-BE90-47DC-A322-AAD3A9B49595}" type="presParOf" srcId="{757D0CC5-9B46-4DD2-B619-2C6345C6D3A7}" destId="{5C975405-5636-4F72-9D6A-E01F6CB57AB4}" srcOrd="10" destOrd="0" presId="urn:microsoft.com/office/officeart/2005/8/layout/cycle2"/>
    <dgm:cxn modelId="{7C367534-6803-475A-9E8B-770EDCC48130}" type="presParOf" srcId="{757D0CC5-9B46-4DD2-B619-2C6345C6D3A7}" destId="{8F455BE7-C4B3-4ABC-AC76-196D45C72BF7}" srcOrd="11" destOrd="0" presId="urn:microsoft.com/office/officeart/2005/8/layout/cycle2"/>
    <dgm:cxn modelId="{AE6EEC3F-D900-49B8-A6EE-726D84EEA601}" type="presParOf" srcId="{8F455BE7-C4B3-4ABC-AC76-196D45C72BF7}" destId="{598AED05-3CCC-45A3-ACF3-972AB189DC85}" srcOrd="0" destOrd="0" presId="urn:microsoft.com/office/officeart/2005/8/layout/cycle2"/>
  </dgm:cxnLst>
  <dgm:bg>
    <a:blipFill>
      <a:blip xmlns:r="http://schemas.openxmlformats.org/officeDocument/2006/relationships" r:embed="rId1">
        <a:extLst>
          <a:ext uri="{28A0092B-C50C-407E-A947-70E740481C1C}">
            <a14:useLocalDpi xmlns:a14="http://schemas.microsoft.com/office/drawing/2010/main" val="0"/>
          </a:ext>
        </a:extLst>
      </a:blip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01F19-4A96-4C3B-8352-B3312C0433D0}">
      <dsp:nvSpPr>
        <dsp:cNvPr id="0" name=""/>
        <dsp:cNvSpPr/>
      </dsp:nvSpPr>
      <dsp:spPr>
        <a:xfrm>
          <a:off x="3959162" y="2170"/>
          <a:ext cx="3685397" cy="15972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2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পিরোজপুর জেলার শঙকরপাশা গ্রাম</a:t>
          </a:r>
          <a:endParaRPr lang="en-US" sz="22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98876" y="236089"/>
        <a:ext cx="2605969" cy="1129459"/>
      </dsp:txXfrm>
    </dsp:sp>
    <dsp:sp modelId="{54F498AA-DE35-44AF-8629-306BA4E181AC}">
      <dsp:nvSpPr>
        <dsp:cNvPr id="0" name=""/>
        <dsp:cNvSpPr/>
      </dsp:nvSpPr>
      <dsp:spPr>
        <a:xfrm rot="1395314">
          <a:off x="7192460" y="1180636"/>
          <a:ext cx="240898" cy="5390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solidFill>
              <a:srgbClr val="FFFF00"/>
            </a:solidFill>
          </a:endParaRPr>
        </a:p>
      </dsp:txBody>
      <dsp:txXfrm>
        <a:off x="7195396" y="1274187"/>
        <a:ext cx="168629" cy="323452"/>
      </dsp:txXfrm>
    </dsp:sp>
    <dsp:sp modelId="{5FD1B184-7A47-4CE7-9EFB-8EDC1F4ECE7A}">
      <dsp:nvSpPr>
        <dsp:cNvPr id="0" name=""/>
        <dsp:cNvSpPr/>
      </dsp:nvSpPr>
      <dsp:spPr>
        <a:xfrm>
          <a:off x="7232757" y="1230367"/>
          <a:ext cx="2854179" cy="15972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2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শিশু কিশোরদের জন্য ছড়া ও কবিতা </a:t>
          </a:r>
          <a:endParaRPr lang="en-US" sz="22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650742" y="1464286"/>
        <a:ext cx="2018209" cy="1129459"/>
      </dsp:txXfrm>
    </dsp:sp>
    <dsp:sp modelId="{74D11677-E7B0-4726-944F-2AB17CBFFBED}">
      <dsp:nvSpPr>
        <dsp:cNvPr id="0" name=""/>
        <dsp:cNvSpPr/>
      </dsp:nvSpPr>
      <dsp:spPr>
        <a:xfrm rot="5908623">
          <a:off x="8278238" y="2930268"/>
          <a:ext cx="414222" cy="5390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solidFill>
              <a:srgbClr val="FFFF00"/>
            </a:solidFill>
          </a:endParaRPr>
        </a:p>
      </dsp:txBody>
      <dsp:txXfrm rot="10800000">
        <a:off x="8349531" y="2976631"/>
        <a:ext cx="289955" cy="323452"/>
      </dsp:txXfrm>
    </dsp:sp>
    <dsp:sp modelId="{2BF3D4BC-4B55-4E87-9739-16CEDC3182C1}">
      <dsp:nvSpPr>
        <dsp:cNvPr id="0" name=""/>
        <dsp:cNvSpPr/>
      </dsp:nvSpPr>
      <dsp:spPr>
        <a:xfrm>
          <a:off x="6545819" y="3596096"/>
          <a:ext cx="3522872" cy="15972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8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সাংবাদিক</a:t>
          </a:r>
          <a:endParaRPr lang="en-US" sz="18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061732" y="3830015"/>
        <a:ext cx="2491046" cy="1129459"/>
      </dsp:txXfrm>
    </dsp:sp>
    <dsp:sp modelId="{AA0BBCC8-6BB1-436D-9E5D-D7601DC90032}">
      <dsp:nvSpPr>
        <dsp:cNvPr id="0" name=""/>
        <dsp:cNvSpPr/>
      </dsp:nvSpPr>
      <dsp:spPr>
        <a:xfrm rot="9266689">
          <a:off x="7058227" y="4715757"/>
          <a:ext cx="27930" cy="5390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solidFill>
              <a:srgbClr val="FFFF00"/>
            </a:solidFill>
          </a:endParaRPr>
        </a:p>
      </dsp:txBody>
      <dsp:txXfrm rot="10800000">
        <a:off x="7066196" y="4821768"/>
        <a:ext cx="19551" cy="323452"/>
      </dsp:txXfrm>
    </dsp:sp>
    <dsp:sp modelId="{6DBFC19C-AE9C-4D5C-9D45-4F05A45EF657}">
      <dsp:nvSpPr>
        <dsp:cNvPr id="0" name=""/>
        <dsp:cNvSpPr/>
      </dsp:nvSpPr>
      <dsp:spPr>
        <a:xfrm>
          <a:off x="3931385" y="4794071"/>
          <a:ext cx="3740951" cy="15972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শিশুতোষ কাব্যগ্রন্থ</a:t>
          </a:r>
          <a:endParaRPr lang="en-US" sz="20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79235" y="5027990"/>
        <a:ext cx="2645251" cy="1129459"/>
      </dsp:txXfrm>
    </dsp:sp>
    <dsp:sp modelId="{DE5D8C88-B374-42F4-9D4D-E76F82B08234}">
      <dsp:nvSpPr>
        <dsp:cNvPr id="0" name=""/>
        <dsp:cNvSpPr/>
      </dsp:nvSpPr>
      <dsp:spPr>
        <a:xfrm rot="1800000">
          <a:off x="4714713" y="4720233"/>
          <a:ext cx="85640" cy="5390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solidFill>
              <a:srgbClr val="FFFF00"/>
            </a:solidFill>
          </a:endParaRPr>
        </a:p>
      </dsp:txBody>
      <dsp:txXfrm>
        <a:off x="4716434" y="4821628"/>
        <a:ext cx="59948" cy="323452"/>
      </dsp:txXfrm>
    </dsp:sp>
    <dsp:sp modelId="{F4619903-9A6B-4146-BEED-0E1AE3FBC5C9}">
      <dsp:nvSpPr>
        <dsp:cNvPr id="0" name=""/>
        <dsp:cNvSpPr/>
      </dsp:nvSpPr>
      <dsp:spPr>
        <a:xfrm>
          <a:off x="1900605" y="3596096"/>
          <a:ext cx="3652604" cy="15972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১০ জুলাই ১৯৮৫ সাল</a:t>
          </a:r>
          <a:endParaRPr lang="en-US" sz="20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35516" y="3830015"/>
        <a:ext cx="2582782" cy="1129459"/>
      </dsp:txXfrm>
    </dsp:sp>
    <dsp:sp modelId="{55570732-741A-4C23-AF61-6F99DE4F49E9}">
      <dsp:nvSpPr>
        <dsp:cNvPr id="0" name=""/>
        <dsp:cNvSpPr/>
      </dsp:nvSpPr>
      <dsp:spPr>
        <a:xfrm rot="16200000">
          <a:off x="3515264" y="2939205"/>
          <a:ext cx="423285" cy="5390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solidFill>
              <a:srgbClr val="FFFF00"/>
            </a:solidFill>
          </a:endParaRPr>
        </a:p>
      </dsp:txBody>
      <dsp:txXfrm>
        <a:off x="3578757" y="3110516"/>
        <a:ext cx="296300" cy="323452"/>
      </dsp:txXfrm>
    </dsp:sp>
    <dsp:sp modelId="{5C975405-5636-4F72-9D6A-E01F6CB57AB4}">
      <dsp:nvSpPr>
        <dsp:cNvPr id="0" name=""/>
        <dsp:cNvSpPr/>
      </dsp:nvSpPr>
      <dsp:spPr>
        <a:xfrm>
          <a:off x="2039753" y="1200145"/>
          <a:ext cx="3374307" cy="15972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জন্মঃ ২রা ফেব্রুয়ারী ১৯১৭ </a:t>
          </a:r>
          <a:endParaRPr lang="en-US" sz="2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33909" y="1434064"/>
        <a:ext cx="2385995" cy="1129459"/>
      </dsp:txXfrm>
    </dsp:sp>
    <dsp:sp modelId="{8F455BE7-C4B3-4ABC-AC76-196D45C72BF7}">
      <dsp:nvSpPr>
        <dsp:cNvPr id="0" name=""/>
        <dsp:cNvSpPr/>
      </dsp:nvSpPr>
      <dsp:spPr>
        <a:xfrm rot="9000000">
          <a:off x="4716705" y="1139941"/>
          <a:ext cx="61830" cy="5390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solidFill>
              <a:srgbClr val="FFFF00"/>
            </a:solidFill>
          </a:endParaRPr>
        </a:p>
      </dsp:txBody>
      <dsp:txXfrm rot="10800000">
        <a:off x="4734011" y="1243122"/>
        <a:ext cx="43281" cy="3234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71D75CCF-6B2A-407E-9E54-7C469A856970}"/>
              </a:ext>
            </a:extLst>
          </p:cNvPr>
          <p:cNvSpPr/>
          <p:nvPr userDrawn="1"/>
        </p:nvSpPr>
        <p:spPr>
          <a:xfrm>
            <a:off x="0" y="-109182"/>
            <a:ext cx="12192000" cy="6967182"/>
          </a:xfrm>
          <a:prstGeom prst="frame">
            <a:avLst>
              <a:gd name="adj1" fmla="val 3685"/>
            </a:avLst>
          </a:prstGeom>
          <a:pattFill prst="plaid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4C43B3-66FE-45D8-BB1A-702A80C9FC16}"/>
              </a:ext>
            </a:extLst>
          </p:cNvPr>
          <p:cNvSpPr txBox="1"/>
          <p:nvPr userDrawn="1"/>
        </p:nvSpPr>
        <p:spPr>
          <a:xfrm>
            <a:off x="368490" y="6523630"/>
            <a:ext cx="10590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</a:rPr>
              <a:t>নাহিদ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আখতার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পারভীন।সহকারী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শিক্ষক</a:t>
            </a:r>
            <a:r>
              <a:rPr lang="en-US" b="1" dirty="0">
                <a:solidFill>
                  <a:srgbClr val="002060"/>
                </a:solidFill>
              </a:rPr>
              <a:t> ,</a:t>
            </a:r>
            <a:r>
              <a:rPr lang="en-US" b="1" dirty="0" err="1">
                <a:solidFill>
                  <a:srgbClr val="002060"/>
                </a:solidFill>
              </a:rPr>
              <a:t>জগদীশপুর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সরকারি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প্রাথমিক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বিদ্যালয়।তারাগঞ্জ</a:t>
            </a:r>
            <a:r>
              <a:rPr lang="en-US" b="1" dirty="0">
                <a:solidFill>
                  <a:srgbClr val="002060"/>
                </a:solidFill>
              </a:rPr>
              <a:t> ,</a:t>
            </a:r>
            <a:r>
              <a:rPr lang="en-US" b="1" dirty="0" err="1">
                <a:solidFill>
                  <a:srgbClr val="002060"/>
                </a:solidFill>
              </a:rPr>
              <a:t>রংপুর</a:t>
            </a:r>
            <a:r>
              <a:rPr lang="en-US" b="1" dirty="0">
                <a:solidFill>
                  <a:srgbClr val="002060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366095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322D3-06A4-4D32-86F9-27F0A4CDF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4DC6A9-02C9-4E72-9677-69A16C12F0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258A4-D0A4-478D-A537-210B7A3911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0B857C-6AC4-4AB2-976C-199F577DC286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D4F814-7871-4498-B756-FAD280900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93F8F-A04C-4CF4-A0B7-8BD59605A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E3BA52-E646-4CBB-8116-33329F1C9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99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F1DAAB-A36E-4548-B8B7-47DEB80073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177927-32B2-43C5-92A8-852D5FF84D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8BBF94-EEE9-4FBC-9159-C50AC25AEE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0B857C-6AC4-4AB2-976C-199F577DC286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DB8EF-1D87-4B5D-9E0E-B632F200E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040554-0D96-496B-8982-1B9562EF2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E3BA52-E646-4CBB-8116-33329F1C9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813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CD5BD-6F03-43A3-990E-2349C54B5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6C182-A410-4DD1-8C7F-5AD41C05B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63DD22-5820-4341-8FC4-034CE2E2BD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0B857C-6AC4-4AB2-976C-199F577DC286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C1BD8-1B88-42A8-A6E6-CE6623506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9B5FF-0B31-49DB-A55F-BE5104AC2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E3BA52-E646-4CBB-8116-33329F1C9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865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8A130-4FF3-4694-BA3C-F0B07C701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D4E03-85AD-4A50-AE43-9F92594FD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1143F0-714A-4B19-869B-691AAB3998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0B857C-6AC4-4AB2-976C-199F577DC286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098C51-4A23-44AF-BA49-FDDA1B356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4D87C-9E98-4B45-A31C-183E37E42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E3BA52-E646-4CBB-8116-33329F1C9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795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DA61F-7FF2-4702-8C75-B5E683E42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C3EAC-9087-4815-A8DC-142709509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CC47D7-C584-4C31-8A15-0AD026DD33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8C17E6-F065-4357-B84C-78C9A3142C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0B857C-6AC4-4AB2-976C-199F577DC286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97487B-7FA7-41AB-BFD1-67E29A866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003967-3AC5-4CEE-B76D-2C259C73E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E3BA52-E646-4CBB-8116-33329F1C9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429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CE447-D0D2-4E17-AD1F-9882B2986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E53C-100A-44A7-B5AC-D0D127F0D5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A5B168-6B32-4C3A-A6D1-68C216B58B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E0C4BC-40AF-4061-B594-A50CC2C6AA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0D9A46-58C0-4367-8AFC-6DFD4E796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F531C8-A5F2-4BD4-80A5-7F632114DE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0B857C-6AC4-4AB2-976C-199F577DC286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D2E396-AB7D-43A9-8A24-4B09E328D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48FA04-E3C6-46E8-865E-8FDC86414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E3BA52-E646-4CBB-8116-33329F1C9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032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53BF8-45B9-4956-B8EA-4AF52991F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564B54-C5F9-49C5-9EE9-97E56D7CB4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0B857C-6AC4-4AB2-976C-199F577DC286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96E176-18F0-4912-A0A2-ECC6D8FEE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7A9237-857C-4B2C-A2E7-62F1647D4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E3BA52-E646-4CBB-8116-33329F1C9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87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4DA56E-C107-47B9-8BE1-1B5F670FCF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0B857C-6AC4-4AB2-976C-199F577DC286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C37498-8A15-4B2C-ABE9-1A83BD164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A2F396-794E-4E19-A50C-4B3B77FB4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E3BA52-E646-4CBB-8116-33329F1C9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096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3445E-BB92-4039-82F7-1142F7491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7B43D-B2DB-46D9-B466-3A8EC0A07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31B35E-92C8-4123-A48C-E0380D65A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CF402D-57BF-4CBE-AB61-992165CAED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0B857C-6AC4-4AB2-976C-199F577DC286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AA411C-A364-4AC5-A79A-72DD78403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F1FB10-E248-4FAE-9C62-4622B8C3C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E3BA52-E646-4CBB-8116-33329F1C9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604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11BE2-E685-48BA-880D-BFD69E5C6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C7E679-007C-4393-93FE-E342C4CAC1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06218A-4073-4E9E-B9DA-0B4E5E176E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DAF528-6749-480A-A382-8F1B3DDB4F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0B857C-6AC4-4AB2-976C-199F577DC286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895C30-E1C5-4E95-98F0-6CAC2AE01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9A15FF-A25D-4B94-87E6-44B332459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E3BA52-E646-4CBB-8116-33329F1C9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82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E3A9C9B0-1EFE-43A6-8E8E-8B11EBD2F49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4142"/>
            </a:avLst>
          </a:prstGeom>
          <a:pattFill prst="plaid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5C7D60-871F-4639-BC3D-DF2F07FE599F}"/>
              </a:ext>
            </a:extLst>
          </p:cNvPr>
          <p:cNvSpPr txBox="1"/>
          <p:nvPr userDrawn="1"/>
        </p:nvSpPr>
        <p:spPr>
          <a:xfrm>
            <a:off x="425355" y="6556906"/>
            <a:ext cx="11341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নাহিদ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আখতার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পারভীন,সহকারী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শিক্ষক,জগদীশপুর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সরকারি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প্রাথমিক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বিদ্যালয়,তারাগঞ্জ,রংপুর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933883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9B754B-082F-44A1-B7A1-4238EEF35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41" y="1073164"/>
            <a:ext cx="2985720" cy="375781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FEEBF4-532F-4C61-B9FA-CDC96017BA6C}"/>
              </a:ext>
            </a:extLst>
          </p:cNvPr>
          <p:cNvSpPr txBox="1"/>
          <p:nvPr/>
        </p:nvSpPr>
        <p:spPr>
          <a:xfrm rot="10800000" flipH="1" flipV="1">
            <a:off x="684285" y="4830982"/>
            <a:ext cx="35018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নাহিদ</a:t>
            </a:r>
            <a:r>
              <a:rPr lang="en-US" sz="2000" b="1" dirty="0"/>
              <a:t> </a:t>
            </a:r>
            <a:r>
              <a:rPr lang="en-US" sz="2000" b="1" dirty="0" err="1"/>
              <a:t>আখতার</a:t>
            </a:r>
            <a:r>
              <a:rPr lang="en-US" sz="2000" b="1" dirty="0"/>
              <a:t> </a:t>
            </a:r>
            <a:r>
              <a:rPr lang="en-US" sz="2000" b="1" dirty="0" err="1"/>
              <a:t>পারভীন</a:t>
            </a:r>
            <a:r>
              <a:rPr lang="en-US" sz="2000" b="1" dirty="0"/>
              <a:t> ।</a:t>
            </a:r>
          </a:p>
          <a:p>
            <a:r>
              <a:rPr lang="en-US" sz="2000" b="1" dirty="0" err="1"/>
              <a:t>সহকারী</a:t>
            </a:r>
            <a:r>
              <a:rPr lang="en-US" sz="2000" b="1" dirty="0"/>
              <a:t> </a:t>
            </a:r>
            <a:r>
              <a:rPr lang="en-US" sz="2000" b="1" dirty="0" err="1"/>
              <a:t>শিক্ষক</a:t>
            </a:r>
            <a:r>
              <a:rPr lang="en-US" sz="2000" b="1" dirty="0"/>
              <a:t> </a:t>
            </a:r>
          </a:p>
          <a:p>
            <a:r>
              <a:rPr lang="en-US" sz="2000" b="1" dirty="0" err="1"/>
              <a:t>জগদীশপুর</a:t>
            </a:r>
            <a:r>
              <a:rPr lang="en-US" sz="2000" b="1" dirty="0"/>
              <a:t>  </a:t>
            </a:r>
            <a:r>
              <a:rPr lang="en-US" sz="2000" b="1" dirty="0" err="1"/>
              <a:t>সরকারি</a:t>
            </a:r>
            <a:r>
              <a:rPr lang="en-US" sz="2000" b="1" dirty="0"/>
              <a:t> </a:t>
            </a:r>
            <a:r>
              <a:rPr lang="en-US" sz="2000" b="1" dirty="0" err="1"/>
              <a:t>প্রাথমিক</a:t>
            </a:r>
            <a:r>
              <a:rPr lang="en-US" sz="2000" b="1" dirty="0"/>
              <a:t> </a:t>
            </a:r>
            <a:r>
              <a:rPr lang="en-US" sz="2000" b="1" dirty="0" err="1"/>
              <a:t>বিদ্যালয়</a:t>
            </a:r>
            <a:r>
              <a:rPr lang="en-US" sz="2000" b="1" dirty="0"/>
              <a:t>। </a:t>
            </a:r>
          </a:p>
          <a:p>
            <a:r>
              <a:rPr lang="en-US" sz="2000" b="1" dirty="0" err="1"/>
              <a:t>তারাগঞ্জ,রংপুর</a:t>
            </a:r>
            <a:r>
              <a:rPr lang="en-US" sz="2000" b="1" dirty="0"/>
              <a:t>।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6DA9B1-072C-4616-B580-35BB34D18E12}"/>
              </a:ext>
            </a:extLst>
          </p:cNvPr>
          <p:cNvSpPr txBox="1"/>
          <p:nvPr/>
        </p:nvSpPr>
        <p:spPr>
          <a:xfrm>
            <a:off x="2435233" y="242167"/>
            <a:ext cx="70067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800" b="1" u="sng" dirty="0">
                <a:solidFill>
                  <a:srgbClr val="002060"/>
                </a:solidFill>
              </a:rPr>
              <a:t>মাল্টিমিডিয়া ক্লাসে স্বাগত</a:t>
            </a:r>
            <a:endParaRPr lang="en-US" sz="4800" b="1" u="sng" dirty="0">
              <a:solidFill>
                <a:srgbClr val="00206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2D9DD4-821D-42E2-B266-0B96D3E484F0}"/>
              </a:ext>
            </a:extLst>
          </p:cNvPr>
          <p:cNvSpPr txBox="1"/>
          <p:nvPr/>
        </p:nvSpPr>
        <p:spPr>
          <a:xfrm>
            <a:off x="5861484" y="4593168"/>
            <a:ext cx="6107722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বাংলা </a:t>
            </a:r>
          </a:p>
          <a:p>
            <a:pPr algn="ctr"/>
            <a:r>
              <a:rPr lang="bn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 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bn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r>
              <a:rPr lang="en-US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স্বদেশ</a:t>
            </a:r>
            <a:r>
              <a:rPr lang="bn-IN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…</a:t>
            </a:r>
            <a:r>
              <a:rPr lang="bn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নয় কেনা।</a:t>
            </a:r>
          </a:p>
          <a:p>
            <a:pPr algn="ctr"/>
            <a:r>
              <a:rPr lang="bn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 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Flourish clipart flower decoration, Flourish flower decoration ...">
            <a:extLst>
              <a:ext uri="{FF2B5EF4-FFF2-40B4-BE49-F238E27FC236}">
                <a16:creationId xmlns:a16="http://schemas.microsoft.com/office/drawing/2014/main" id="{1428110E-A594-43EB-9930-2147FBABB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04233" y="3194808"/>
            <a:ext cx="5613412" cy="137012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26EA6C-D281-4A9C-AF2D-03CFEEFA78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618" y="1073162"/>
            <a:ext cx="3353298" cy="341663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73372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42EBD3B-53C6-4EB1-B029-30ABB84DE39B}"/>
              </a:ext>
            </a:extLst>
          </p:cNvPr>
          <p:cNvGrpSpPr/>
          <p:nvPr/>
        </p:nvGrpSpPr>
        <p:grpSpPr>
          <a:xfrm>
            <a:off x="326572" y="199570"/>
            <a:ext cx="11488057" cy="6346373"/>
            <a:chOff x="326572" y="199570"/>
            <a:chExt cx="11488057" cy="634637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9D95108-E65A-40CE-9EBB-81576F38F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572" y="362857"/>
              <a:ext cx="5769428" cy="612139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93FAFA5-993B-4966-969D-96C6A5E531A6}"/>
                </a:ext>
              </a:extLst>
            </p:cNvPr>
            <p:cNvSpPr/>
            <p:nvPr/>
          </p:nvSpPr>
          <p:spPr>
            <a:xfrm>
              <a:off x="6096000" y="362857"/>
              <a:ext cx="5718629" cy="618308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400" dirty="0"/>
                <a:t>আহসান </a:t>
              </a:r>
            </a:p>
            <a:p>
              <a:pPr algn="ctr"/>
              <a:r>
                <a:rPr lang="bn-IN" sz="2800" dirty="0">
                  <a:solidFill>
                    <a:srgbClr val="002060"/>
                  </a:solidFill>
                </a:rPr>
                <a:t>আহসান হাবীব</a:t>
              </a:r>
            </a:p>
            <a:p>
              <a:pPr algn="ctr"/>
              <a:endParaRPr lang="bn-IN" sz="4400" dirty="0">
                <a:solidFill>
                  <a:srgbClr val="C00000"/>
                </a:solidFill>
              </a:endParaRPr>
            </a:p>
            <a:p>
              <a:pPr algn="ctr"/>
              <a:r>
                <a:rPr lang="bn-IN" sz="4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এই যে নদী</a:t>
              </a:r>
            </a:p>
            <a:p>
              <a:pPr algn="ctr"/>
              <a:r>
                <a:rPr lang="bn-IN" sz="4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নদীর জোয়ার</a:t>
              </a:r>
            </a:p>
            <a:p>
              <a:pPr algn="ctr"/>
              <a:r>
                <a:rPr lang="bn-IN" sz="4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নৌকা সারে সারে ,</a:t>
              </a:r>
            </a:p>
            <a:p>
              <a:pPr algn="ctr"/>
              <a:r>
                <a:rPr lang="bn-IN" sz="4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একলা বসে আপন মনে </a:t>
              </a:r>
            </a:p>
            <a:p>
              <a:pPr algn="ctr"/>
              <a:r>
                <a:rPr lang="bn-IN" sz="4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বসে নদীর ধারে </a:t>
              </a:r>
            </a:p>
            <a:p>
              <a:pPr algn="ctr"/>
              <a:r>
                <a:rPr lang="bn-IN" sz="4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এই ছবিটি চেনা।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84751C8-BBB9-4662-9AB9-A23E9C2307BF}"/>
                </a:ext>
              </a:extLst>
            </p:cNvPr>
            <p:cNvSpPr txBox="1"/>
            <p:nvPr/>
          </p:nvSpPr>
          <p:spPr>
            <a:xfrm>
              <a:off x="7315200" y="199570"/>
              <a:ext cx="21626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স্বদেশ </a:t>
              </a:r>
              <a:endParaRPr lang="en-US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690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C82181E-71A5-41C1-94CD-68EBE26BAA11}"/>
              </a:ext>
            </a:extLst>
          </p:cNvPr>
          <p:cNvGrpSpPr/>
          <p:nvPr/>
        </p:nvGrpSpPr>
        <p:grpSpPr>
          <a:xfrm>
            <a:off x="290285" y="326571"/>
            <a:ext cx="11611430" cy="6204858"/>
            <a:chOff x="290285" y="326571"/>
            <a:chExt cx="11611430" cy="620485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716C11B-26F8-4FD4-B643-EDC729EAAEA6}"/>
                </a:ext>
              </a:extLst>
            </p:cNvPr>
            <p:cNvSpPr/>
            <p:nvPr/>
          </p:nvSpPr>
          <p:spPr>
            <a:xfrm>
              <a:off x="5791201" y="326571"/>
              <a:ext cx="6110514" cy="620485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মনের মধ্যে যখন খুশি </a:t>
              </a:r>
            </a:p>
            <a:p>
              <a:pPr algn="ctr"/>
              <a:r>
                <a:rPr lang="bn-IN" sz="4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এই ছবিটি আকিঁ,</a:t>
              </a:r>
            </a:p>
            <a:p>
              <a:pPr algn="ctr"/>
              <a:r>
                <a:rPr lang="bn-IN" sz="4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এক পাশে তার জারুল গাছে </a:t>
              </a:r>
            </a:p>
            <a:p>
              <a:pPr algn="ctr"/>
              <a:r>
                <a:rPr lang="bn-IN" sz="4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দুটি হলুদ পাখি-</a:t>
              </a:r>
            </a:p>
            <a:p>
              <a:pPr algn="ctr"/>
              <a:r>
                <a:rPr lang="bn-IN" sz="4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এমনি পাওয়া এই ছবিটি </a:t>
              </a:r>
            </a:p>
            <a:p>
              <a:pPr algn="ctr"/>
              <a:r>
                <a:rPr lang="bn-IN" sz="4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কড়িতে নয় কেনা। </a:t>
              </a:r>
              <a:endPara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AF0C801-A454-436D-85A7-E68E7D4B4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285" y="2671426"/>
              <a:ext cx="5441414" cy="3860003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E5F229C-500C-43AC-99D9-249F9F577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285" y="326571"/>
              <a:ext cx="5316662" cy="3206612"/>
            </a:xfrm>
            <a:prstGeom prst="roundRect">
              <a:avLst>
                <a:gd name="adj" fmla="val 12433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6986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B48FE3E-AE14-470E-B5B4-5F80F75CAA82}"/>
              </a:ext>
            </a:extLst>
          </p:cNvPr>
          <p:cNvSpPr/>
          <p:nvPr/>
        </p:nvSpPr>
        <p:spPr>
          <a:xfrm>
            <a:off x="663179" y="2095440"/>
            <a:ext cx="6218751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স্বদেশ</a:t>
            </a:r>
            <a:r>
              <a:rPr lang="en-US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IN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</a:t>
            </a:r>
            <a:r>
              <a:rPr lang="bn-IN" sz="6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r>
              <a:rPr lang="bn-IN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স+ব</a:t>
            </a:r>
            <a:r>
              <a:rPr lang="en-US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FD7382-2AC2-44A5-BAED-B5D8030691C0}"/>
              </a:ext>
            </a:extLst>
          </p:cNvPr>
          <p:cNvSpPr/>
          <p:nvPr/>
        </p:nvSpPr>
        <p:spPr>
          <a:xfrm>
            <a:off x="2575107" y="445884"/>
            <a:ext cx="6100403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b="1" u="sng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5400" b="1" u="sng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endParaRPr lang="en-US" sz="5400" b="1" u="sng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FBB3ED-7719-4FA3-94B9-093B9D37EF2A}"/>
              </a:ext>
            </a:extLst>
          </p:cNvPr>
          <p:cNvSpPr/>
          <p:nvPr/>
        </p:nvSpPr>
        <p:spPr>
          <a:xfrm>
            <a:off x="796637" y="3924999"/>
            <a:ext cx="7710053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আঁকি</a:t>
            </a:r>
            <a:r>
              <a:rPr lang="bn-BD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</a:t>
            </a:r>
            <a:r>
              <a:rPr lang="bn-IN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আঁ</a:t>
            </a:r>
            <a:r>
              <a:rPr lang="bn-BD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r>
              <a:rPr lang="bn-IN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bn-BD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  <a:r>
              <a:rPr lang="bn-IN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৺</a:t>
            </a:r>
            <a:endParaRPr lang="bn-BD" sz="6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0D5724-9E43-4EC3-A265-C316BD130228}"/>
              </a:ext>
            </a:extLst>
          </p:cNvPr>
          <p:cNvSpPr txBox="1"/>
          <p:nvPr/>
        </p:nvSpPr>
        <p:spPr>
          <a:xfrm>
            <a:off x="6876476" y="2095440"/>
            <a:ext cx="2568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স্বদেশ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DE8CF8-35D0-4701-B450-1CD05FB05470}"/>
              </a:ext>
            </a:extLst>
          </p:cNvPr>
          <p:cNvSpPr txBox="1"/>
          <p:nvPr/>
        </p:nvSpPr>
        <p:spPr>
          <a:xfrm>
            <a:off x="7887857" y="3837329"/>
            <a:ext cx="2568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633A43-3D78-40FB-96A7-01173D20EA13}"/>
              </a:ext>
            </a:extLst>
          </p:cNvPr>
          <p:cNvSpPr txBox="1"/>
          <p:nvPr/>
        </p:nvSpPr>
        <p:spPr>
          <a:xfrm>
            <a:off x="7222477" y="3837329"/>
            <a:ext cx="2568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আঁকি 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11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C012D3-5CF1-4DFB-AA2A-C64F707391DD}"/>
              </a:ext>
            </a:extLst>
          </p:cNvPr>
          <p:cNvSpPr/>
          <p:nvPr/>
        </p:nvSpPr>
        <p:spPr>
          <a:xfrm>
            <a:off x="1566417" y="1662955"/>
            <a:ext cx="2236028" cy="76944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স্বদেশ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CC095F-F236-4C4D-8217-FF89FEAAA695}"/>
              </a:ext>
            </a:extLst>
          </p:cNvPr>
          <p:cNvSpPr/>
          <p:nvPr/>
        </p:nvSpPr>
        <p:spPr>
          <a:xfrm>
            <a:off x="6744980" y="1634695"/>
            <a:ext cx="3742911" cy="769441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নিজের দেশ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56402A-479F-4025-933F-259FC4908B90}"/>
              </a:ext>
            </a:extLst>
          </p:cNvPr>
          <p:cNvSpPr/>
          <p:nvPr/>
        </p:nvSpPr>
        <p:spPr>
          <a:xfrm>
            <a:off x="1566416" y="3579099"/>
            <a:ext cx="2236029" cy="76944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কড়ি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7851BD-54F3-48FE-9AE5-D07019E502FA}"/>
              </a:ext>
            </a:extLst>
          </p:cNvPr>
          <p:cNvSpPr/>
          <p:nvPr/>
        </p:nvSpPr>
        <p:spPr>
          <a:xfrm>
            <a:off x="6744981" y="2665064"/>
            <a:ext cx="3204236" cy="769441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সারি সারি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A43A6D-D20D-48BF-A5FF-07A257B57214}"/>
              </a:ext>
            </a:extLst>
          </p:cNvPr>
          <p:cNvSpPr/>
          <p:nvPr/>
        </p:nvSpPr>
        <p:spPr>
          <a:xfrm>
            <a:off x="1566417" y="2619974"/>
            <a:ext cx="2982078" cy="76944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সারে সারে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054A1C-E306-4F67-8039-A1B28ACAAD5E}"/>
              </a:ext>
            </a:extLst>
          </p:cNvPr>
          <p:cNvSpPr/>
          <p:nvPr/>
        </p:nvSpPr>
        <p:spPr>
          <a:xfrm>
            <a:off x="6744980" y="3762929"/>
            <a:ext cx="3742911" cy="769441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টাকা পয়সা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92068F-10AE-45BE-8E5F-94A862A1C2A2}"/>
              </a:ext>
            </a:extLst>
          </p:cNvPr>
          <p:cNvSpPr/>
          <p:nvPr/>
        </p:nvSpPr>
        <p:spPr>
          <a:xfrm>
            <a:off x="1566416" y="4725802"/>
            <a:ext cx="2236029" cy="76944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D88E33-AC9C-4E4D-A059-8E13B36921B0}"/>
              </a:ext>
            </a:extLst>
          </p:cNvPr>
          <p:cNvSpPr/>
          <p:nvPr/>
        </p:nvSpPr>
        <p:spPr>
          <a:xfrm>
            <a:off x="6744980" y="4820632"/>
            <a:ext cx="3204237" cy="769441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03D0CA-847A-42C0-AB89-A3EC814FD5DC}"/>
              </a:ext>
            </a:extLst>
          </p:cNvPr>
          <p:cNvSpPr/>
          <p:nvPr/>
        </p:nvSpPr>
        <p:spPr>
          <a:xfrm>
            <a:off x="1274617" y="405696"/>
            <a:ext cx="10238509" cy="923330"/>
          </a:xfrm>
          <a:prstGeom prst="rect">
            <a:avLst/>
          </a:prstGeom>
          <a:ln>
            <a:solidFill>
              <a:srgbClr val="800080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BD" sz="5400" b="1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অর্থগুলো জেনে নিই</a:t>
            </a:r>
            <a:endParaRPr lang="en-US" sz="54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8C22F27D-64B1-4966-94D9-275B3B79CA89}"/>
              </a:ext>
            </a:extLst>
          </p:cNvPr>
          <p:cNvSpPr/>
          <p:nvPr/>
        </p:nvSpPr>
        <p:spPr>
          <a:xfrm>
            <a:off x="5160816" y="2758327"/>
            <a:ext cx="1163782" cy="4017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DFBDBD66-D8BF-4812-9796-756BDFACE1EE}"/>
              </a:ext>
            </a:extLst>
          </p:cNvPr>
          <p:cNvSpPr/>
          <p:nvPr/>
        </p:nvSpPr>
        <p:spPr>
          <a:xfrm>
            <a:off x="5160816" y="1830545"/>
            <a:ext cx="1163782" cy="4017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7557875C-D185-4180-BC98-0505527B836D}"/>
              </a:ext>
            </a:extLst>
          </p:cNvPr>
          <p:cNvSpPr/>
          <p:nvPr/>
        </p:nvSpPr>
        <p:spPr>
          <a:xfrm>
            <a:off x="5230089" y="3946758"/>
            <a:ext cx="1163782" cy="4017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4E2F8424-13A1-44B8-9C42-90FB6626FE64}"/>
              </a:ext>
            </a:extLst>
          </p:cNvPr>
          <p:cNvSpPr/>
          <p:nvPr/>
        </p:nvSpPr>
        <p:spPr>
          <a:xfrm>
            <a:off x="5230089" y="5093461"/>
            <a:ext cx="1163782" cy="4017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8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4" grpId="0" animBg="1"/>
      <p:bldP spid="16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9333EB-7B4F-4919-901D-F6E1B70EEF44}"/>
              </a:ext>
            </a:extLst>
          </p:cNvPr>
          <p:cNvSpPr txBox="1"/>
          <p:nvPr/>
        </p:nvSpPr>
        <p:spPr>
          <a:xfrm>
            <a:off x="256308" y="319557"/>
            <a:ext cx="12101946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BD" sz="3200" b="1" u="sng" cap="all" dirty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ঘরের ভিতরের শব্দগুলো খালি জায়গায় বসিয়ে বাক্য তৈরি কর</a:t>
            </a:r>
            <a:r>
              <a:rPr lang="en-US" sz="3200" b="1" u="sng" cap="all" dirty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bn-BD" sz="3200" b="1" u="sng" cap="all" dirty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u="sng" cap="all" dirty="0">
              <a:ln/>
              <a:solidFill>
                <a:schemeClr val="accent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DFEFCF-6A4C-478F-8A91-A81B0FA8828C}"/>
              </a:ext>
            </a:extLst>
          </p:cNvPr>
          <p:cNvGrpSpPr/>
          <p:nvPr/>
        </p:nvGrpSpPr>
        <p:grpSpPr>
          <a:xfrm>
            <a:off x="544388" y="1304440"/>
            <a:ext cx="9862545" cy="726435"/>
            <a:chOff x="544388" y="1304440"/>
            <a:chExt cx="9862545" cy="72643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18D0CCB-7712-460F-B9A9-0ECE5FD2DD9A}"/>
                </a:ext>
              </a:extLst>
            </p:cNvPr>
            <p:cNvSpPr txBox="1"/>
            <p:nvPr/>
          </p:nvSpPr>
          <p:spPr>
            <a:xfrm>
              <a:off x="544388" y="1322989"/>
              <a:ext cx="2216727" cy="7078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r>
                <a:rPr lang="bn-BD" sz="4000" b="1" cap="all" dirty="0">
                  <a:ln/>
                  <a:solidFill>
                    <a:srgbClr val="00B0F0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টুকটুকে</a:t>
              </a:r>
              <a:endParaRPr lang="en-US" sz="4000" b="1" cap="all" dirty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42F19C4-ABC1-4AB4-946D-C8E18F8E2BEC}"/>
                </a:ext>
              </a:extLst>
            </p:cNvPr>
            <p:cNvSpPr txBox="1"/>
            <p:nvPr/>
          </p:nvSpPr>
          <p:spPr>
            <a:xfrm>
              <a:off x="3078525" y="1430710"/>
              <a:ext cx="1752600" cy="58477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r>
                <a:rPr lang="bn-BD" sz="3200" b="1" cap="all" dirty="0">
                  <a:ln/>
                  <a:solidFill>
                    <a:srgbClr val="00B0F0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শিল্পী</a:t>
              </a:r>
              <a:endParaRPr lang="en-US" sz="3200" b="1" cap="all" dirty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9886063-A39B-4718-96C1-8BBB42287BF0}"/>
                </a:ext>
              </a:extLst>
            </p:cNvPr>
            <p:cNvSpPr txBox="1"/>
            <p:nvPr/>
          </p:nvSpPr>
          <p:spPr>
            <a:xfrm>
              <a:off x="5140315" y="1365995"/>
              <a:ext cx="2793512" cy="64633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r>
                <a:rPr lang="bn-BD" sz="3600" b="1" cap="all" dirty="0">
                  <a:ln/>
                  <a:solidFill>
                    <a:srgbClr val="00B0F0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পাখপাখালি</a:t>
              </a:r>
              <a:endParaRPr lang="en-US" sz="3600" b="1" cap="all" dirty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7D43C6C-09D9-4F9C-9EB1-8B3E61EF5C2E}"/>
                </a:ext>
              </a:extLst>
            </p:cNvPr>
            <p:cNvSpPr txBox="1"/>
            <p:nvPr/>
          </p:nvSpPr>
          <p:spPr>
            <a:xfrm>
              <a:off x="8654333" y="1304440"/>
              <a:ext cx="1752600" cy="7078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r>
                <a:rPr lang="bn-BD" sz="4000" b="1" cap="all" dirty="0">
                  <a:ln/>
                  <a:solidFill>
                    <a:srgbClr val="00B0F0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কড়ি</a:t>
              </a:r>
              <a:endParaRPr lang="en-US" sz="4000" b="1" cap="all" dirty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1E75A2D-FA2C-4B37-A9FA-4B1F28E92909}"/>
              </a:ext>
            </a:extLst>
          </p:cNvPr>
          <p:cNvSpPr txBox="1"/>
          <p:nvPr/>
        </p:nvSpPr>
        <p:spPr>
          <a:xfrm>
            <a:off x="256308" y="2716879"/>
            <a:ext cx="8544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ক।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এদেশে আগে এখনকার মত টাকাপয়সা ছিলনা।লোকে কেনা-বেচা করত.................................দিয়ে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EB9C81-45A7-4CAE-8B2E-E7973B80D96D}"/>
              </a:ext>
            </a:extLst>
          </p:cNvPr>
          <p:cNvSpPr txBox="1"/>
          <p:nvPr/>
        </p:nvSpPr>
        <p:spPr>
          <a:xfrm>
            <a:off x="325696" y="3741012"/>
            <a:ext cx="71753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b="1" dirty="0">
                <a:latin typeface="NikoshBAN" pitchFamily="2" charset="0"/>
                <a:cs typeface="NikoshBAN" pitchFamily="2" charset="0"/>
              </a:rPr>
              <a:t>খ।মেলা থেকে বোনের জন্য...................................................জামা কিনে আনবো।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51FA3F-F7AA-4103-BB3D-7BE45BB14601}"/>
              </a:ext>
            </a:extLst>
          </p:cNvPr>
          <p:cNvSpPr txBox="1"/>
          <p:nvPr/>
        </p:nvSpPr>
        <p:spPr>
          <a:xfrm>
            <a:off x="317639" y="4701710"/>
            <a:ext cx="761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b="1" dirty="0">
                <a:latin typeface="NikoshBAN" pitchFamily="2" charset="0"/>
                <a:cs typeface="NikoshBAN" pitchFamily="2" charset="0"/>
              </a:rPr>
              <a:t>গ।জয়নুল আবেদিন ছিলেন একজন বড় মাপের চিত্র......................................................।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5A9FEA-92FE-4CC5-BC60-33D82315AEAD}"/>
              </a:ext>
            </a:extLst>
          </p:cNvPr>
          <p:cNvSpPr txBox="1"/>
          <p:nvPr/>
        </p:nvSpPr>
        <p:spPr>
          <a:xfrm>
            <a:off x="436303" y="5781657"/>
            <a:ext cx="7064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b="1" dirty="0">
                <a:latin typeface="NikoshBAN" pitchFamily="2" charset="0"/>
                <a:cs typeface="NikoshBAN" pitchFamily="2" charset="0"/>
              </a:rPr>
              <a:t>ঘ।বাংলাদেশের গাছে গাছে শোনা যায়................................................কলকাকলি।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4397F9-5784-44E2-B780-08D0B541ECA0}"/>
              </a:ext>
            </a:extLst>
          </p:cNvPr>
          <p:cNvSpPr txBox="1"/>
          <p:nvPr/>
        </p:nvSpPr>
        <p:spPr>
          <a:xfrm>
            <a:off x="11890664" y="5319992"/>
            <a:ext cx="34012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u="sng" cap="all" dirty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পাখপাখালি</a:t>
            </a:r>
            <a:endParaRPr lang="en-US" sz="4000" b="1" u="sng" cap="all" dirty="0">
              <a:ln/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4000" b="1" u="sng" cap="all" dirty="0">
              <a:ln/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6E6EC8-E3AF-4301-BDDA-961F041E8CD2}"/>
              </a:ext>
            </a:extLst>
          </p:cNvPr>
          <p:cNvSpPr txBox="1"/>
          <p:nvPr/>
        </p:nvSpPr>
        <p:spPr>
          <a:xfrm>
            <a:off x="12052160" y="1882631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u="sng" cap="all" dirty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কড়ি</a:t>
            </a:r>
            <a:endParaRPr lang="en-US" sz="4000" b="1" u="sng" cap="all" dirty="0">
              <a:ln/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A002F1-CC1C-4939-A208-DFDDC78C6B51}"/>
              </a:ext>
            </a:extLst>
          </p:cNvPr>
          <p:cNvSpPr txBox="1"/>
          <p:nvPr/>
        </p:nvSpPr>
        <p:spPr>
          <a:xfrm>
            <a:off x="12116562" y="3008744"/>
            <a:ext cx="262608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u="sng" cap="all" dirty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টুকটুকে</a:t>
            </a:r>
            <a:endParaRPr lang="en-US" sz="4000" b="1" u="sng" cap="all" dirty="0">
              <a:ln/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endParaRPr lang="en-US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FE4E8A-76E0-49F9-9123-FC8B4DD9E08F}"/>
              </a:ext>
            </a:extLst>
          </p:cNvPr>
          <p:cNvSpPr txBox="1"/>
          <p:nvPr/>
        </p:nvSpPr>
        <p:spPr>
          <a:xfrm>
            <a:off x="12098920" y="4193879"/>
            <a:ext cx="1904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u="sng" cap="all" dirty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শিল্পী</a:t>
            </a:r>
            <a:endParaRPr lang="en-US" sz="4000" b="1" u="sng" cap="all" dirty="0">
              <a:ln/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01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33333E-6 L -0.66054 0.0108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34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44444E-6 L -0.40716 0.0076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65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22222E-6 L -0.55104 -0.0013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52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3FE3D0-E1D5-436E-B98E-DC4A8DC780A5}"/>
              </a:ext>
            </a:extLst>
          </p:cNvPr>
          <p:cNvSpPr txBox="1"/>
          <p:nvPr/>
        </p:nvSpPr>
        <p:spPr>
          <a:xfrm>
            <a:off x="2126672" y="359129"/>
            <a:ext cx="519545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সঠিক উত্তরটি খাতায় লিখঃ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F19B99-D9B8-4541-AE89-C03EA6744429}"/>
              </a:ext>
            </a:extLst>
          </p:cNvPr>
          <p:cNvSpPr txBox="1"/>
          <p:nvPr/>
        </p:nvSpPr>
        <p:spPr>
          <a:xfrm>
            <a:off x="387926" y="1171686"/>
            <a:ext cx="79248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(১) নদীর তীরে সারি সারি কী রাখা ছিল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1E3728-FBB0-490B-A779-0FE9C2541A6F}"/>
              </a:ext>
            </a:extLst>
          </p:cNvPr>
          <p:cNvSpPr txBox="1"/>
          <p:nvPr/>
        </p:nvSpPr>
        <p:spPr>
          <a:xfrm>
            <a:off x="387926" y="1836546"/>
            <a:ext cx="2646218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(ক) গাছের গুড়ি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A62F88-F4F8-4BD9-B6E5-A5DCD4AD6AE6}"/>
              </a:ext>
            </a:extLst>
          </p:cNvPr>
          <p:cNvSpPr txBox="1"/>
          <p:nvPr/>
        </p:nvSpPr>
        <p:spPr>
          <a:xfrm>
            <a:off x="3196936" y="1832932"/>
            <a:ext cx="1752600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(খ) নৌকা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10AF14-3D43-4B91-8774-FCA31CE542D8}"/>
              </a:ext>
            </a:extLst>
          </p:cNvPr>
          <p:cNvSpPr txBox="1"/>
          <p:nvPr/>
        </p:nvSpPr>
        <p:spPr>
          <a:xfrm>
            <a:off x="5178136" y="1770888"/>
            <a:ext cx="1447800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(গ) জাল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5320A5-3491-4851-9BAE-F68F62910E44}"/>
              </a:ext>
            </a:extLst>
          </p:cNvPr>
          <p:cNvSpPr txBox="1"/>
          <p:nvPr/>
        </p:nvSpPr>
        <p:spPr>
          <a:xfrm>
            <a:off x="6854536" y="1750360"/>
            <a:ext cx="2805545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(ঘ) খড়ের গাদা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F99C6A-6C79-4D3B-9C77-3B82C71AF945}"/>
              </a:ext>
            </a:extLst>
          </p:cNvPr>
          <p:cNvSpPr txBox="1"/>
          <p:nvPr/>
        </p:nvSpPr>
        <p:spPr>
          <a:xfrm>
            <a:off x="387926" y="3401002"/>
            <a:ext cx="1981200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(ক) পাঁচটি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A04E31-55D8-4D85-917C-CA58D7796040}"/>
              </a:ext>
            </a:extLst>
          </p:cNvPr>
          <p:cNvSpPr txBox="1"/>
          <p:nvPr/>
        </p:nvSpPr>
        <p:spPr>
          <a:xfrm>
            <a:off x="2937164" y="3401002"/>
            <a:ext cx="1787236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(খ) চারটি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021573-2B52-4B42-9DDD-9600E2A335A7}"/>
              </a:ext>
            </a:extLst>
          </p:cNvPr>
          <p:cNvSpPr txBox="1"/>
          <p:nvPr/>
        </p:nvSpPr>
        <p:spPr>
          <a:xfrm>
            <a:off x="5063836" y="3386894"/>
            <a:ext cx="1676400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(গ) তিনটি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50E9B5-A9AF-49C1-AC68-42040BB1DA68}"/>
              </a:ext>
            </a:extLst>
          </p:cNvPr>
          <p:cNvSpPr txBox="1"/>
          <p:nvPr/>
        </p:nvSpPr>
        <p:spPr>
          <a:xfrm>
            <a:off x="7079672" y="3386387"/>
            <a:ext cx="1764630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(ঘ) দুইটি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334A9F-5FEC-46FD-B5FD-2BF5F4E93507}"/>
              </a:ext>
            </a:extLst>
          </p:cNvPr>
          <p:cNvSpPr txBox="1"/>
          <p:nvPr/>
        </p:nvSpPr>
        <p:spPr>
          <a:xfrm>
            <a:off x="387926" y="4289102"/>
            <a:ext cx="79248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(৩) নিজের দেশকে কী বলা হয়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B2CA98-96CC-459A-AEE5-1397CF7DAAAC}"/>
              </a:ext>
            </a:extLst>
          </p:cNvPr>
          <p:cNvSpPr txBox="1"/>
          <p:nvPr/>
        </p:nvSpPr>
        <p:spPr>
          <a:xfrm>
            <a:off x="387926" y="5163094"/>
            <a:ext cx="2507673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(ক) পরদেশ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2C8000-57E4-4424-A4F8-1795CE679F5E}"/>
              </a:ext>
            </a:extLst>
          </p:cNvPr>
          <p:cNvSpPr txBox="1"/>
          <p:nvPr/>
        </p:nvSpPr>
        <p:spPr>
          <a:xfrm>
            <a:off x="3006437" y="5163094"/>
            <a:ext cx="2133599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ভিন্নদেশ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A4A1B4-E2F0-4BF5-934F-B0F0A90E62ED}"/>
              </a:ext>
            </a:extLst>
          </p:cNvPr>
          <p:cNvSpPr txBox="1"/>
          <p:nvPr/>
        </p:nvSpPr>
        <p:spPr>
          <a:xfrm>
            <a:off x="5375566" y="5163094"/>
            <a:ext cx="1676400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(গ) স্বদেশ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8CBD11-EF6D-463D-9958-F20F6976F999}"/>
              </a:ext>
            </a:extLst>
          </p:cNvPr>
          <p:cNvSpPr txBox="1"/>
          <p:nvPr/>
        </p:nvSpPr>
        <p:spPr>
          <a:xfrm>
            <a:off x="7545624" y="5163094"/>
            <a:ext cx="1764631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(ঘ) বিদেশ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3BE211-DEAF-4206-A04C-3836801020B5}"/>
              </a:ext>
            </a:extLst>
          </p:cNvPr>
          <p:cNvSpPr txBox="1"/>
          <p:nvPr/>
        </p:nvSpPr>
        <p:spPr>
          <a:xfrm>
            <a:off x="387926" y="2624352"/>
            <a:ext cx="79248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(২) জারুল গাছে কয়টি পাখি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86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4" grpId="1" animBg="1"/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6" grpId="1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6BC54C2-4FD6-4FE0-AEAB-710C410F748A}"/>
              </a:ext>
            </a:extLst>
          </p:cNvPr>
          <p:cNvSpPr/>
          <p:nvPr/>
        </p:nvSpPr>
        <p:spPr>
          <a:xfrm>
            <a:off x="2784349" y="461266"/>
            <a:ext cx="6318087" cy="76944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u="sng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কবিতাংশের</a:t>
            </a:r>
            <a:r>
              <a:rPr lang="en-US" sz="4400" b="1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u="sng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মূলভাব</a:t>
            </a:r>
            <a:endParaRPr lang="bn-BD" sz="44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9C57E1-71EE-4FBB-A6BE-0100F86BBE63}"/>
              </a:ext>
            </a:extLst>
          </p:cNvPr>
          <p:cNvSpPr txBox="1"/>
          <p:nvPr/>
        </p:nvSpPr>
        <p:spPr>
          <a:xfrm>
            <a:off x="325582" y="1460868"/>
            <a:ext cx="11540835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নদীমাতৃক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দেশ,অর্থা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ৎ এদেশে সবখানেই নদী দেখা যায়।   ‘স্বদেশ’কবিতায় বাংলাদেশের প্রকৃতি ও মানুষের জীবনযাত্রার ছবি তুলে ধরা হয়েছে।একটি ছেলে সেই ছবি দেখছে ও তার মনের ভিতরে ধরে রাখছে।নদীর জোয়ার,নদীর তীরে নৌকা বেঁধে রাখা,গাছে গাছে পাখির কলকাকলি - সবই ছেলেটির মনে নিজের দেশের জন্য মায়া-মমতা ও ভালোবাসার অনুভূতি জোগাচ্ছে।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35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8484BC-4D37-4D36-A930-15A2010C873D}"/>
              </a:ext>
            </a:extLst>
          </p:cNvPr>
          <p:cNvSpPr txBox="1"/>
          <p:nvPr/>
        </p:nvSpPr>
        <p:spPr>
          <a:xfrm>
            <a:off x="3051464" y="3202817"/>
            <a:ext cx="76165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  সম্পর্কে ৫টি বাক্য লিখে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9FD753-7C77-435D-A39D-924831C04F20}"/>
              </a:ext>
            </a:extLst>
          </p:cNvPr>
          <p:cNvSpPr txBox="1"/>
          <p:nvPr/>
        </p:nvSpPr>
        <p:spPr>
          <a:xfrm>
            <a:off x="4516582" y="748145"/>
            <a:ext cx="4170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বাড়ির কাজ </a:t>
            </a:r>
            <a:endParaRPr lang="en-US" sz="6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457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DA7241-E60C-47E0-9450-9C6285312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08" y="231649"/>
            <a:ext cx="11637817" cy="6277390"/>
          </a:xfrm>
          <a:prstGeom prst="rect">
            <a:avLst/>
          </a:prstGeom>
          <a:solidFill>
            <a:srgbClr val="FFFF00"/>
          </a:solidFill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418AD9-6E05-4BCC-B62A-7C3F69146F99}"/>
              </a:ext>
            </a:extLst>
          </p:cNvPr>
          <p:cNvSpPr txBox="1"/>
          <p:nvPr/>
        </p:nvSpPr>
        <p:spPr>
          <a:xfrm>
            <a:off x="8478982" y="4657726"/>
            <a:ext cx="2394857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</a:rPr>
              <a:t>ধন্যবাদ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395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6D7DCD-C218-492D-9BC4-9B449406731F}"/>
              </a:ext>
            </a:extLst>
          </p:cNvPr>
          <p:cNvSpPr txBox="1"/>
          <p:nvPr/>
        </p:nvSpPr>
        <p:spPr>
          <a:xfrm>
            <a:off x="493486" y="1959429"/>
            <a:ext cx="11364686" cy="4531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২.১.২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মূলভাব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২.২.১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২.২.২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সাবলীল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২.৩.২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DA5305-E235-46A7-BB98-77BCB2F77AF0}"/>
              </a:ext>
            </a:extLst>
          </p:cNvPr>
          <p:cNvSpPr txBox="1"/>
          <p:nvPr/>
        </p:nvSpPr>
        <p:spPr>
          <a:xfrm>
            <a:off x="3581399" y="533400"/>
            <a:ext cx="3472543" cy="92333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48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1403D42-2CEC-4B09-B24F-E02F8D90551D}"/>
              </a:ext>
            </a:extLst>
          </p:cNvPr>
          <p:cNvGrpSpPr/>
          <p:nvPr/>
        </p:nvGrpSpPr>
        <p:grpSpPr>
          <a:xfrm>
            <a:off x="217714" y="301171"/>
            <a:ext cx="11756571" cy="6255657"/>
            <a:chOff x="0" y="0"/>
            <a:chExt cx="9144000" cy="5486400"/>
          </a:xfrm>
        </p:grpSpPr>
        <p:pic>
          <p:nvPicPr>
            <p:cNvPr id="3" name="Picture 2" descr="Ivydi.JPG">
              <a:extLst>
                <a:ext uri="{FF2B5EF4-FFF2-40B4-BE49-F238E27FC236}">
                  <a16:creationId xmlns:a16="http://schemas.microsoft.com/office/drawing/2014/main" id="{633A44E1-884A-4416-8104-8F1544C2F1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548640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9F33AFC-BE91-452C-8B17-D0D7E04BBAC2}"/>
                </a:ext>
              </a:extLst>
            </p:cNvPr>
            <p:cNvSpPr/>
            <p:nvPr/>
          </p:nvSpPr>
          <p:spPr>
            <a:xfrm>
              <a:off x="6781800" y="5029200"/>
              <a:ext cx="2209800" cy="381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A6FF6FE-BF9D-439D-A906-B24F7DB2BB70}"/>
              </a:ext>
            </a:extLst>
          </p:cNvPr>
          <p:cNvSpPr txBox="1"/>
          <p:nvPr/>
        </p:nvSpPr>
        <p:spPr>
          <a:xfrm>
            <a:off x="217713" y="301171"/>
            <a:ext cx="39557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ছবিতে তোমরা কী দেখতে পাচ্ছ? </a:t>
            </a:r>
            <a:endParaRPr lang="en-US" sz="48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129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han-Naogaon20151218044411.jpg">
            <a:extLst>
              <a:ext uri="{FF2B5EF4-FFF2-40B4-BE49-F238E27FC236}">
                <a16:creationId xmlns:a16="http://schemas.microsoft.com/office/drawing/2014/main" id="{FE522260-31FC-40F2-B3B2-45559D101C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7778"/>
          <a:stretch>
            <a:fillRect/>
          </a:stretch>
        </p:blipFill>
        <p:spPr>
          <a:xfrm>
            <a:off x="228600" y="290286"/>
            <a:ext cx="11673114" cy="6299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E120AB-0A26-4841-8CC1-7F6C86019E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041" y="4455886"/>
            <a:ext cx="560632" cy="6821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607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  <a:extLst>
              <a:ext uri="{FF2B5EF4-FFF2-40B4-BE49-F238E27FC236}">
                <a16:creationId xmlns:a16="http://schemas.microsoft.com/office/drawing/2014/main" id="{93606176-DECF-45C7-831B-2BEA4175AA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798792"/>
              </p:ext>
            </p:extLst>
          </p:nvPr>
        </p:nvGraphicFramePr>
        <p:xfrm>
          <a:off x="5402263" y="3182938"/>
          <a:ext cx="138747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Packager Shell Object" showAsIcon="1" r:id="rId3" imgW="1387080" imgH="488520" progId="Package">
                  <p:embed/>
                </p:oleObj>
              </mc:Choice>
              <mc:Fallback>
                <p:oleObj name="Packager Shell Object" showAsIcon="1" r:id="rId3" imgW="138708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02263" y="3182938"/>
                        <a:ext cx="1387475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0640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5CDFA-9592-4B91-A20D-65428A520C64}"/>
              </a:ext>
            </a:extLst>
          </p:cNvPr>
          <p:cNvSpPr txBox="1"/>
          <p:nvPr/>
        </p:nvSpPr>
        <p:spPr>
          <a:xfrm>
            <a:off x="2520461" y="3001106"/>
            <a:ext cx="71510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u="sng" dirty="0">
                <a:solidFill>
                  <a:srgbClr val="99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স্বদেশ</a:t>
            </a:r>
            <a:endParaRPr lang="en-US" sz="7200" b="1" u="sng" dirty="0">
              <a:solidFill>
                <a:srgbClr val="9901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800" b="1" dirty="0">
              <a:solidFill>
                <a:srgbClr val="990100"/>
              </a:soli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b="1" dirty="0">
                <a:solidFill>
                  <a:srgbClr val="9901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</a:t>
            </a:r>
            <a:r>
              <a:rPr lang="en-US" sz="4800" b="1" dirty="0" err="1">
                <a:solidFill>
                  <a:srgbClr val="9901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সান</a:t>
            </a:r>
            <a:r>
              <a:rPr lang="en-US" sz="4800" b="1" dirty="0">
                <a:solidFill>
                  <a:srgbClr val="9901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800" b="1" dirty="0">
                <a:solidFill>
                  <a:srgbClr val="9901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হাবীব</a:t>
            </a:r>
            <a:endParaRPr lang="en-US" sz="4800" b="1" dirty="0">
              <a:solidFill>
                <a:srgbClr val="990100"/>
              </a:soli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3F904F-7E21-4E56-B875-B9C629A1A9E5}"/>
              </a:ext>
            </a:extLst>
          </p:cNvPr>
          <p:cNvSpPr txBox="1"/>
          <p:nvPr/>
        </p:nvSpPr>
        <p:spPr>
          <a:xfrm>
            <a:off x="1289538" y="890954"/>
            <a:ext cx="1090246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আজকের</a:t>
            </a:r>
            <a:r>
              <a:rPr lang="en-US" sz="115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115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</a:t>
            </a:r>
            <a:endParaRPr lang="en-US" sz="115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365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94840C-78CA-490B-925C-2BDBB21400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402008"/>
            <a:ext cx="7692572" cy="60539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A26FD23-1F6B-4C0A-A96B-98A6F95F9C0C}"/>
              </a:ext>
            </a:extLst>
          </p:cNvPr>
          <p:cNvSpPr/>
          <p:nvPr/>
        </p:nvSpPr>
        <p:spPr>
          <a:xfrm>
            <a:off x="8200572" y="580571"/>
            <a:ext cx="3323772" cy="5718629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আহসান হাবীব</a:t>
            </a:r>
            <a:endParaRPr lang="en-US" sz="6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866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9662C72-D6C7-4F0C-9D13-8DFB684FCE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9574027"/>
              </p:ext>
            </p:extLst>
          </p:nvPr>
        </p:nvGraphicFramePr>
        <p:xfrm>
          <a:off x="319314" y="232230"/>
          <a:ext cx="11538857" cy="6393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C8DAE6EA-3D43-4314-84E7-EDE4000DBF01}"/>
              </a:ext>
            </a:extLst>
          </p:cNvPr>
          <p:cNvSpPr/>
          <p:nvPr/>
        </p:nvSpPr>
        <p:spPr>
          <a:xfrm>
            <a:off x="333829" y="5087256"/>
            <a:ext cx="2409370" cy="15385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বৃষ্টি পড়ে টাপুর টুপুর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E18FCEF-1AB6-4C67-9DE7-5F9F61A3A75F}"/>
              </a:ext>
            </a:extLst>
          </p:cNvPr>
          <p:cNvSpPr/>
          <p:nvPr/>
        </p:nvSpPr>
        <p:spPr>
          <a:xfrm>
            <a:off x="9535888" y="4956628"/>
            <a:ext cx="2409370" cy="15385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/>
              <a:t>ছুটির দিন দুপুরে</a:t>
            </a:r>
            <a:endParaRPr lang="en-US" sz="2400" b="1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F457E68-1799-46A6-B2CD-431CB9612407}"/>
              </a:ext>
            </a:extLst>
          </p:cNvPr>
          <p:cNvSpPr/>
          <p:nvPr/>
        </p:nvSpPr>
        <p:spPr>
          <a:xfrm>
            <a:off x="304799" y="408115"/>
            <a:ext cx="3324431" cy="178354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কবি  পরিচিতি</a:t>
            </a:r>
            <a:endParaRPr lang="en-US" sz="44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847AC05-6AAA-42B8-9C0E-1CB92DB9389D}"/>
              </a:ext>
            </a:extLst>
          </p:cNvPr>
          <p:cNvSpPr/>
          <p:nvPr/>
        </p:nvSpPr>
        <p:spPr>
          <a:xfrm>
            <a:off x="5123544" y="2420257"/>
            <a:ext cx="2830283" cy="1814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আহসান হাবীব</a:t>
            </a:r>
            <a:endParaRPr lang="en-US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CD75C22-DFB0-466B-9798-CC371568FF65}"/>
              </a:ext>
            </a:extLst>
          </p:cNvPr>
          <p:cNvSpPr/>
          <p:nvPr/>
        </p:nvSpPr>
        <p:spPr>
          <a:xfrm>
            <a:off x="8200573" y="5725885"/>
            <a:ext cx="1146628" cy="399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3B7261BF-2D0D-487C-AE69-849CEC83DDAD}"/>
              </a:ext>
            </a:extLst>
          </p:cNvPr>
          <p:cNvSpPr/>
          <p:nvPr/>
        </p:nvSpPr>
        <p:spPr>
          <a:xfrm rot="10800000">
            <a:off x="2931887" y="5725883"/>
            <a:ext cx="1059542" cy="3991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1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589A10-99A0-4784-8448-4ED0A5CCC991}"/>
              </a:ext>
            </a:extLst>
          </p:cNvPr>
          <p:cNvSpPr txBox="1"/>
          <p:nvPr/>
        </p:nvSpPr>
        <p:spPr>
          <a:xfrm>
            <a:off x="1349829" y="754743"/>
            <a:ext cx="9187542" cy="5170646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শিক্ষার্থীরা তোমাদের বইয়ের ৫০ পৃষ্ঠা বের কর।</a:t>
            </a:r>
          </a:p>
          <a:p>
            <a:r>
              <a:rPr lang="bn-IN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আমি কবিতাটি আবৃত্তি করছি তোমরা মনযোগ দিয়ে শুনবা।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624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450</Words>
  <Application>Microsoft Office PowerPoint</Application>
  <PresentationFormat>Widescreen</PresentationFormat>
  <Paragraphs>98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34</cp:revision>
  <dcterms:created xsi:type="dcterms:W3CDTF">2020-10-02T03:52:39Z</dcterms:created>
  <dcterms:modified xsi:type="dcterms:W3CDTF">2020-10-15T04:32:29Z</dcterms:modified>
</cp:coreProperties>
</file>