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0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2807C-8215-4555-901D-658B6458684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9B0C-6FE7-49C8-833D-D7B86E673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ArhialkhanMJ" pitchFamily="2" charset="0"/>
                <a:cs typeface="ArhialkhanMJ" pitchFamily="2" charset="0"/>
              </a:rPr>
              <a:t>M|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Dqvix-e‡Uk¦i‡K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cÖZœZvwË¡K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¯’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vb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ejv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†Kb?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ev‡K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¨ †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j‡Lv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bn-BD" sz="5400" b="1" dirty="0" smtClean="0">
              <a:latin typeface="ArhialkhanMJ" pitchFamily="2" charset="0"/>
              <a:cs typeface="ArhialkhanMJ" pitchFamily="2" charset="0"/>
            </a:endParaRPr>
          </a:p>
          <a:p>
            <a:endParaRPr lang="bn-BD" b="1" dirty="0" smtClean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উত্তরঃ উয়ারী বটেশ্বর গ্রামের মাটি  খুঁড়ে বহু প্রাচীন প্রত্নতাত্বিক নিদর্শন পাওয়া গেছে । আর এ কারনে এ গ্রাম দুটিকে প্রত্নতাত্বিক স্থান বলা বলা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224" y="1295400"/>
            <a:ext cx="7696200" cy="307776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উম্মে কুলছুম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600" dirty="0" smtClean="0"/>
              <a:t>সহকারি শিক্ষক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বাগাদী সরকারি প্রাথমিক বিদ্যালয়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61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58674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</a:rPr>
              <a:t>অবধারিত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3124200"/>
            <a:ext cx="1638300" cy="12954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49530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</a:rPr>
              <a:t>যা হবেই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476"/>
            <a:ext cx="8534400" cy="61875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8000">
                  <a:srgbClr val="0070C0"/>
                </a:gs>
                <a:gs pos="100000">
                  <a:srgbClr val="4D0808"/>
                </a:gs>
              </a:gsLst>
              <a:lin ang="5400000" scaled="0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7059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010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1|</a:t>
            </a:r>
            <a:r>
              <a:rPr lang="bn-BD" sz="6600" b="1" dirty="0" smtClean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wb‡Pi</a:t>
            </a:r>
            <a:r>
              <a:rPr lang="en-US" sz="6600" b="1" dirty="0" smtClean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kã</a:t>
            </a:r>
            <a:r>
              <a:rPr lang="en-US" sz="6600" b="1" dirty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¸‡</a:t>
            </a:r>
            <a:r>
              <a:rPr lang="en-US" sz="6600" b="1" dirty="0" err="1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jvi</a:t>
            </a:r>
            <a:r>
              <a:rPr lang="en-US" sz="6600" b="1" dirty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 A_© †`</a:t>
            </a:r>
            <a:r>
              <a:rPr lang="en-US" sz="6600" b="1" dirty="0" err="1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LvI</a:t>
            </a:r>
            <a:r>
              <a:rPr lang="en-US" sz="6600" b="1" dirty="0">
                <a:solidFill>
                  <a:srgbClr val="002060"/>
                </a:solidFill>
                <a:latin typeface="DhakarchithiMJ" pitchFamily="2" charset="0"/>
                <a:cs typeface="DhakarchithiMJ" pitchFamily="2" charset="0"/>
              </a:rPr>
              <a:t>|</a:t>
            </a:r>
            <a:endParaRPr lang="en-US" sz="6600" dirty="0">
              <a:solidFill>
                <a:srgbClr val="002060"/>
              </a:solidFill>
              <a:latin typeface="DhakarchithiMJ" pitchFamily="2" charset="0"/>
              <a:cs typeface="DhakarchithiMJ" pitchFamily="2" charset="0"/>
            </a:endParaRPr>
          </a:p>
          <a:p>
            <a:endParaRPr lang="bn-BD" sz="1400" b="1" dirty="0" smtClean="0">
              <a:latin typeface="DhakarchithiMJ" pitchFamily="2" charset="0"/>
              <a:cs typeface="DhakarchithiMJ" pitchFamily="2" charset="0"/>
            </a:endParaRPr>
          </a:p>
          <a:p>
            <a:r>
              <a:rPr lang="en-US" sz="8000" b="1" dirty="0" err="1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AwffzZ</a:t>
            </a:r>
            <a:r>
              <a:rPr lang="en-US" sz="80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8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b="1" dirty="0" err="1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msMÖn</a:t>
            </a:r>
            <a:r>
              <a:rPr lang="en-US" sz="8000" b="1" dirty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, </a:t>
            </a:r>
            <a:r>
              <a:rPr lang="en-US" sz="8000" b="1" dirty="0" err="1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cÖvPxbZg</a:t>
            </a:r>
            <a:r>
              <a:rPr lang="en-US" sz="8000" b="1" dirty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, </a:t>
            </a:r>
            <a:r>
              <a:rPr lang="en-US" sz="8000" b="1" dirty="0" err="1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Lbb</a:t>
            </a:r>
            <a:r>
              <a:rPr lang="en-US" sz="8000" b="1" dirty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 |</a:t>
            </a:r>
            <a:endParaRPr lang="en-US" sz="8000" dirty="0">
              <a:solidFill>
                <a:srgbClr val="C00000"/>
              </a:solidFill>
              <a:latin typeface="DhakarchithiMJ" pitchFamily="2" charset="0"/>
              <a:cs typeface="Dhakarchith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381000"/>
            <a:ext cx="85344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DhakarchithiMJ" pitchFamily="2" charset="0"/>
                <a:cs typeface="DhakarchithiMJ" pitchFamily="2" charset="0"/>
              </a:rPr>
              <a:t>cÖ`Ë</a:t>
            </a:r>
            <a:r>
              <a:rPr lang="en-US" sz="6000" dirty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kã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              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kãv</a:t>
            </a:r>
            <a:r>
              <a:rPr lang="en-US" sz="6000" dirty="0">
                <a:latin typeface="DhakarchithiMJ" pitchFamily="2" charset="0"/>
                <a:cs typeface="DhakarchithiMJ" pitchFamily="2" charset="0"/>
              </a:rPr>
              <a:t>_©</a:t>
            </a:r>
          </a:p>
          <a:p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AwffzZ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             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fvevweó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endParaRPr lang="en-US" sz="6000" dirty="0">
              <a:latin typeface="DhakarchithiMJ" pitchFamily="2" charset="0"/>
              <a:cs typeface="DhakarchithiMJ" pitchFamily="2" charset="0"/>
            </a:endParaRPr>
          </a:p>
          <a:p>
            <a:r>
              <a:rPr lang="bn-BD" sz="36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3600" dirty="0" err="1" smtClean="0">
                <a:latin typeface="DhakarchithiMJ" pitchFamily="2" charset="0"/>
                <a:cs typeface="DhakarchithiMJ" pitchFamily="2" charset="0"/>
              </a:rPr>
              <a:t>নিদর্শন</a:t>
            </a:r>
            <a:r>
              <a:rPr lang="bn-BD" sz="3600" dirty="0" smtClean="0">
                <a:latin typeface="DhakarchithiMJ" pitchFamily="2" charset="0"/>
                <a:cs typeface="DhakarchithiMJ" pitchFamily="2" charset="0"/>
              </a:rPr>
              <a:t>               </a:t>
            </a:r>
            <a:r>
              <a:rPr lang="en-US" sz="3600" dirty="0" smtClean="0">
                <a:latin typeface="DhakarchithiMJ" pitchFamily="2" charset="0"/>
                <a:cs typeface="DhakarchithiMJ" pitchFamily="2" charset="0"/>
              </a:rPr>
              <a:t>             </a:t>
            </a:r>
            <a:r>
              <a:rPr lang="bn-BD" sz="36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cÖgvY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,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wPnè</a:t>
            </a:r>
            <a:endParaRPr lang="en-US" sz="6000" dirty="0">
              <a:latin typeface="DhakarchithiMJ" pitchFamily="2" charset="0"/>
              <a:cs typeface="DhakarchithiMJ" pitchFamily="2" charset="0"/>
            </a:endParaRPr>
          </a:p>
          <a:p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msMÖn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               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AvniY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endParaRPr lang="en-US" sz="6000" dirty="0">
              <a:latin typeface="DhakarchithiMJ" pitchFamily="2" charset="0"/>
              <a:cs typeface="DhakarchithiMJ" pitchFamily="2" charset="0"/>
            </a:endParaRPr>
          </a:p>
          <a:p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cÖvPxbZg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       </a:t>
            </a:r>
            <a:r>
              <a:rPr lang="en-US" sz="5400" dirty="0" err="1" smtClean="0">
                <a:latin typeface="DhakarchithiMJ" pitchFamily="2" charset="0"/>
                <a:cs typeface="DhakarchithiMJ" pitchFamily="2" charset="0"/>
              </a:rPr>
              <a:t>eûKvj</a:t>
            </a:r>
            <a:r>
              <a:rPr lang="en-US" sz="54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5400" dirty="0" err="1">
                <a:latin typeface="DhakarchithiMJ" pitchFamily="2" charset="0"/>
                <a:cs typeface="DhakarchithiMJ" pitchFamily="2" charset="0"/>
              </a:rPr>
              <a:t>Av‡Mi</a:t>
            </a:r>
            <a:r>
              <a:rPr lang="en-US" sz="5400" dirty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5400" dirty="0" err="1" smtClean="0">
                <a:latin typeface="DhakarchithiMJ" pitchFamily="2" charset="0"/>
                <a:cs typeface="DhakarchithiMJ" pitchFamily="2" charset="0"/>
              </a:rPr>
              <a:t>wKQ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z</a:t>
            </a:r>
            <a:endParaRPr lang="en-US" sz="6000" dirty="0">
              <a:latin typeface="DhakarchithiMJ" pitchFamily="2" charset="0"/>
              <a:cs typeface="DhakarchithiMJ" pitchFamily="2" charset="0"/>
            </a:endParaRPr>
          </a:p>
          <a:p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Lbb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bn-BD" sz="6000" dirty="0" smtClean="0">
                <a:latin typeface="DhakarchithiMJ" pitchFamily="2" charset="0"/>
                <a:cs typeface="DhakarchithiMJ" pitchFamily="2" charset="0"/>
              </a:rPr>
              <a:t>             </a:t>
            </a:r>
            <a:r>
              <a:rPr lang="en-US" sz="6000" dirty="0" err="1" smtClean="0">
                <a:latin typeface="DhakarchithiMJ" pitchFamily="2" charset="0"/>
                <a:cs typeface="DhakarchithiMJ" pitchFamily="2" charset="0"/>
              </a:rPr>
              <a:t>gvwU</a:t>
            </a:r>
            <a:r>
              <a:rPr lang="en-US" sz="6000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>
                <a:latin typeface="DhakarchithiMJ" pitchFamily="2" charset="0"/>
                <a:cs typeface="DhakarchithiMJ" pitchFamily="2" charset="0"/>
              </a:rPr>
              <a:t>†</a:t>
            </a:r>
            <a:r>
              <a:rPr lang="en-US" sz="6000" dirty="0" err="1">
                <a:latin typeface="DhakarchithiMJ" pitchFamily="2" charset="0"/>
                <a:cs typeface="DhakarchithiMJ" pitchFamily="2" charset="0"/>
              </a:rPr>
              <a:t>Luvovi</a:t>
            </a:r>
            <a:r>
              <a:rPr lang="en-US" sz="6000" dirty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dirty="0" err="1">
                <a:latin typeface="DhakarchithiMJ" pitchFamily="2" charset="0"/>
                <a:cs typeface="DhakarchithiMJ" pitchFamily="2" charset="0"/>
              </a:rPr>
              <a:t>KvR</a:t>
            </a:r>
            <a:endParaRPr lang="en-US" sz="6000" dirty="0">
              <a:latin typeface="DhakarchithiMJ" pitchFamily="2" charset="0"/>
              <a:cs typeface="DhakarchithiMJ" pitchFamily="2" charset="0"/>
            </a:endParaRPr>
          </a:p>
          <a:p>
            <a:endParaRPr lang="en-US" sz="8000" dirty="0">
              <a:latin typeface="DhakarchithiMJ" pitchFamily="2" charset="0"/>
              <a:cs typeface="DhakarchithiMJ" pitchFamily="2" charset="0"/>
            </a:endParaRPr>
          </a:p>
          <a:p>
            <a:endParaRPr lang="en-US" dirty="0">
              <a:latin typeface="DhakarchithiMJ" pitchFamily="2" charset="0"/>
              <a:cs typeface="DhakarchithiMJ" pitchFamily="2" charset="0"/>
            </a:endParaRPr>
          </a:p>
          <a:p>
            <a:endParaRPr lang="en-US" dirty="0">
              <a:latin typeface="DhakarchithiMJ" pitchFamily="2" charset="0"/>
              <a:cs typeface="DhakarchithiMJ" pitchFamily="2" charset="0"/>
            </a:endParaRPr>
          </a:p>
          <a:p>
            <a:endParaRPr lang="en-US" dirty="0">
              <a:latin typeface="DhakarchithiMJ" pitchFamily="2" charset="0"/>
              <a:cs typeface="Dhakarchith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137"/>
            <a:ext cx="8534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139" y="3255937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ArhialkhanMJ" pitchFamily="2" charset="0"/>
                <a:cs typeface="ArhialkhanMJ" pitchFamily="2" charset="0"/>
              </a:rPr>
              <a:t>উত্তরঃউয়ারী গ্রাম থেকে প্রথম প্রত্নতত্ত্বের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457200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ArhialkhanMJ" pitchFamily="2" charset="0"/>
                <a:cs typeface="ArhialkhanMJ" pitchFamily="2" charset="0"/>
              </a:rPr>
              <a:t>L | 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cÖZœZvwË¡i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ej‡Z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Kx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evSvq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? 2wU 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ev‡K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¨ †</a:t>
            </a:r>
            <a:r>
              <a:rPr lang="en-US" sz="6600" b="1" dirty="0" err="1">
                <a:latin typeface="ArhialkhanMJ" pitchFamily="2" charset="0"/>
                <a:cs typeface="ArhialkhanMJ" pitchFamily="2" charset="0"/>
              </a:rPr>
              <a:t>j‡Lv</a:t>
            </a:r>
            <a:r>
              <a:rPr lang="en-US" sz="66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b="1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bn-BD" sz="6600" b="1" dirty="0" smtClean="0">
              <a:latin typeface="ArhialkhanMJ" pitchFamily="2" charset="0"/>
              <a:cs typeface="ArhialkhanMJ" pitchFamily="2" charset="0"/>
            </a:endParaRPr>
          </a:p>
          <a:p>
            <a:endParaRPr lang="en-US" sz="66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429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উত্তরঃ’প্রত্ন’ শব্দেরঅর্থ অতি  পুরাতন বা  প্রাচীন।আর প্রাচীনকালেরজিনিসপএ মুদ্রা ,অট্টালিকা ইত্যাদি বিচার বিশ্লেষন করে এর ইতিহাস খুঁজে বের করার পদ্ধতিকে বলে  প্রত্নতাত্ত্বিক।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5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148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36</cp:revision>
  <dcterms:created xsi:type="dcterms:W3CDTF">2006-08-16T00:00:00Z</dcterms:created>
  <dcterms:modified xsi:type="dcterms:W3CDTF">2019-09-26T06:46:10Z</dcterms:modified>
</cp:coreProperties>
</file>