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73" r:id="rId6"/>
    <p:sldId id="274" r:id="rId7"/>
    <p:sldId id="271" r:id="rId8"/>
    <p:sldId id="272" r:id="rId9"/>
    <p:sldId id="275" r:id="rId10"/>
    <p:sldId id="277" r:id="rId11"/>
    <p:sldId id="278" r:id="rId12"/>
    <p:sldId id="27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C079-3567-44DB-9A07-8E21949F54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62A5-E2AB-4325-839C-2CDAD8E2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1589"/>
            <a:ext cx="11887199" cy="65388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608" y="0"/>
            <a:ext cx="9701695" cy="66941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আজকের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প্রেজেন্টেশনে</a:t>
            </a:r>
            <a:endParaRPr lang="en-US" sz="115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স্বাগতম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8125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37">
        <p15:prstTrans prst="curtains"/>
      </p:transition>
    </mc:Choice>
    <mc:Fallback xmlns="">
      <p:transition spd="slow" advTm="2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794" y="319550"/>
            <a:ext cx="584006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বর্গ</a:t>
            </a:r>
          </a:p>
          <a:p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কলাম</a:t>
            </a:r>
          </a:p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কর্ণ</a:t>
            </a:r>
          </a:p>
          <a:p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সারি</a:t>
            </a:r>
          </a:p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আয়াতাকার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2" b="37658"/>
          <a:stretch/>
        </p:blipFill>
        <p:spPr>
          <a:xfrm>
            <a:off x="8591384" y="4488874"/>
            <a:ext cx="3160415" cy="2261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35402" y="1470612"/>
                <a:ext cx="3896139" cy="30182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7200" b="1" i="1" cap="none" spc="0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7200" b="1" i="1" cap="none" spc="0" smtClean="0">
                                    <a:ln w="127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pattFill prst="dkUpDiag">
                                      <a:fgClr>
                                        <a:schemeClr val="tx2"/>
                                      </a:fgClr>
                                      <a:bgClr>
                                        <a:schemeClr val="tx2">
                                          <a:lumMod val="20000"/>
                                          <a:lumOff val="80000"/>
                                        </a:schemeClr>
                                      </a:bgClr>
                                    </a:pattFill>
                                    <a:effectLst>
                                      <a:outerShdw dist="38100" dir="2640000" algn="bl" rotWithShape="0">
                                        <a:schemeClr val="tx2">
                                          <a:lumMod val="75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402" y="1470612"/>
                <a:ext cx="3896139" cy="3018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000" t="14145" r="3206" b="49519"/>
          <a:stretch/>
        </p:blipFill>
        <p:spPr>
          <a:xfrm>
            <a:off x="4332413" y="824165"/>
            <a:ext cx="6848184" cy="797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6291" t="4472" r="15088" b="12287"/>
          <a:stretch/>
        </p:blipFill>
        <p:spPr>
          <a:xfrm>
            <a:off x="4227447" y="1482453"/>
            <a:ext cx="3442916" cy="3741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4832" y="139047"/>
            <a:ext cx="902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জোড়ায় কাজ দাগ টেনে মিলাও</a:t>
            </a:r>
            <a:endParaRPr lang="en-US" sz="4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349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decel="98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083" y="335453"/>
            <a:ext cx="1034129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সারসংক্ষেপ</a:t>
            </a: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শিক্ষার্থীদের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থেকে</a:t>
            </a: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আদায়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করবো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6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488" y="311599"/>
            <a:ext cx="97786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বাড়ীর কাজ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63" y="2401294"/>
            <a:ext cx="109012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/>
              </a:rPr>
              <a:t>১। বিভিন্ন </a:t>
            </a:r>
            <a:r>
              <a:rPr lang="en-US" sz="6000" b="1" dirty="0" err="1" smtClean="0">
                <a:latin typeface="Nikoshban"/>
              </a:rPr>
              <a:t>প্রকার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ম্যাট্রিক্স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এর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সংজ্ঞা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লিখ</a:t>
            </a:r>
            <a:r>
              <a:rPr lang="en-US" sz="6000" b="1" dirty="0" smtClean="0">
                <a:latin typeface="Nikoshban"/>
              </a:rPr>
              <a:t>।</a:t>
            </a:r>
          </a:p>
          <a:p>
            <a:r>
              <a:rPr lang="en-US" sz="6000" b="1" dirty="0" smtClean="0">
                <a:latin typeface="Nikoshban"/>
              </a:rPr>
              <a:t>২। </a:t>
            </a:r>
            <a:r>
              <a:rPr lang="en-US" sz="6000" b="1" dirty="0">
                <a:latin typeface="Nikoshban"/>
              </a:rPr>
              <a:t>বিভিন্ন </a:t>
            </a:r>
            <a:r>
              <a:rPr lang="en-US" sz="6000" b="1" dirty="0" err="1">
                <a:latin typeface="Nikoshban"/>
              </a:rPr>
              <a:t>প্রকার</a:t>
            </a:r>
            <a:r>
              <a:rPr lang="en-US" sz="6000" b="1" dirty="0">
                <a:latin typeface="Nikoshban"/>
              </a:rPr>
              <a:t> </a:t>
            </a:r>
            <a:r>
              <a:rPr lang="en-US" sz="6000" b="1" dirty="0" err="1">
                <a:latin typeface="Nikoshban"/>
              </a:rPr>
              <a:t>ম্যাট্রিক্স</a:t>
            </a:r>
            <a:r>
              <a:rPr lang="en-US" sz="6000" b="1" dirty="0">
                <a:latin typeface="Nikoshban"/>
              </a:rPr>
              <a:t> </a:t>
            </a:r>
            <a:r>
              <a:rPr lang="en-US" sz="6000" b="1" dirty="0" err="1">
                <a:latin typeface="Nikoshban"/>
              </a:rPr>
              <a:t>এর</a:t>
            </a:r>
            <a:r>
              <a:rPr lang="en-US" sz="6000" b="1" dirty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সাদৃশ্য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ওবৈসাদৃশ্য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লিখ</a:t>
            </a:r>
            <a:r>
              <a:rPr lang="en-US" sz="6000" b="1" dirty="0" smtClean="0">
                <a:latin typeface="Nikoshban"/>
              </a:rPr>
              <a:t>।</a:t>
            </a:r>
            <a:endParaRPr lang="en-US" sz="6000" b="1" dirty="0">
              <a:latin typeface="Nikoshban"/>
            </a:endParaRPr>
          </a:p>
          <a:p>
            <a:endParaRPr lang="en-US" sz="6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752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6"/>
    </mc:Choice>
    <mc:Fallback xmlns="">
      <p:transition spd="slow" advTm="35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" y="98358"/>
            <a:ext cx="11877728" cy="66812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48390741"/>
      </p:ext>
    </p:extLst>
  </p:cSld>
  <p:clrMapOvr>
    <a:masterClrMapping/>
  </p:clrMapOvr>
  <p:transition spd="slow" advTm="607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F80F3-6DA3-454C-B8B1-B925B209499F}"/>
              </a:ext>
            </a:extLst>
          </p:cNvPr>
          <p:cNvSpPr/>
          <p:nvPr/>
        </p:nvSpPr>
        <p:spPr>
          <a:xfrm>
            <a:off x="95250" y="122120"/>
            <a:ext cx="12030075" cy="62016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মনিরুজ্জামান</a:t>
            </a:r>
          </a:p>
          <a:p>
            <a:r>
              <a:rPr lang="bn-BD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ষক(গণিত)</a:t>
            </a:r>
          </a:p>
          <a:p>
            <a:r>
              <a:rPr lang="bn-BD" sz="8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 </a:t>
            </a:r>
            <a:r>
              <a:rPr lang="bn-BD" sz="8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ওয়াহাব</a:t>
            </a:r>
            <a:r>
              <a:rPr lang="en-US" sz="8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8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BD" sz="11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খিলপাড়া, চাটখিল, নোয়াখালী।</a:t>
            </a:r>
            <a:endParaRPr lang="en-US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52BD1-BFBC-4DE7-8112-1104C5FB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243" y="3689131"/>
            <a:ext cx="3435082" cy="3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00">
        <p15:prstTrans prst="wind"/>
      </p:transition>
    </mc:Choice>
    <mc:Fallback xmlns="">
      <p:transition spd="slow" advTm="9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1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2263" y="10"/>
            <a:ext cx="7149737" cy="685798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sz="5400" b="1" dirty="0" smtClean="0">
              <a:solidFill>
                <a:schemeClr val="bg1"/>
              </a:solidFill>
            </a:endParaRPr>
          </a:p>
          <a:p>
            <a:r>
              <a:rPr lang="bn-BD" sz="5400" b="1" dirty="0" smtClean="0">
                <a:solidFill>
                  <a:schemeClr val="bg1"/>
                </a:solidFill>
              </a:rPr>
              <a:t>শ্রেণিঃ-একাদশ-দ্বাদশ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বিষয়ঃউচ্চতর গণিত</a:t>
            </a:r>
          </a:p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r>
              <a:rPr lang="bn-BD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ও নির্ণায়ক 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9813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2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318">
        <p15:prstTrans prst="origami" invX="1"/>
      </p:transition>
    </mc:Choice>
    <mc:Fallback xmlns="">
      <p:transition spd="slow" advTm="93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383" y="303503"/>
            <a:ext cx="1184289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শিখনফলঃ</a:t>
            </a:r>
          </a:p>
          <a:p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এই </a:t>
            </a:r>
            <a:r>
              <a:rPr lang="en-US" sz="8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পাঠশেষে</a:t>
            </a:r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শিক্ষার্থীরা</a:t>
            </a:r>
            <a:endParaRPr lang="en-US" sz="8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ম্যাট্রিক্স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কী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ও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ম্যাট্রিক্স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এর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প্রকারভেদ বলতে পারবে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1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26">
        <p15:prstTrans prst="fracture"/>
      </p:transition>
    </mc:Choice>
    <mc:Fallback xmlns="">
      <p:transition spd="slow" advTm="8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accel="16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b="12562"/>
          <a:stretch/>
        </p:blipFill>
        <p:spPr>
          <a:xfrm>
            <a:off x="394137" y="3508818"/>
            <a:ext cx="11177753" cy="2884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7" y="187569"/>
            <a:ext cx="10661605" cy="4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26"/>
    </mc:Choice>
    <mc:Fallback xmlns="">
      <p:transition spd="slow" advTm="10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" y="4017107"/>
            <a:ext cx="11925274" cy="2110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4" y="102476"/>
            <a:ext cx="10491951" cy="40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24"/>
    </mc:Choice>
    <mc:Fallback xmlns="">
      <p:transition spd="slow" advTm="11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305"/>
            <a:ext cx="12020062" cy="3153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8" y="140676"/>
            <a:ext cx="11457354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15"/>
    </mc:Choice>
    <mc:Fallback xmlns="">
      <p:transition spd="slow" advTm="145715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6" accel="9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6" accel="9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" y="3967923"/>
            <a:ext cx="12050444" cy="2333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10046" y="178107"/>
                <a:ext cx="8012477" cy="30182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L=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72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7200" b="1" i="1" cap="none" spc="0" smtClean="0">
                                <a:ln w="1270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pattFill prst="dkUpDiag">
                                  <a:fgClr>
                                    <a:schemeClr val="tx2"/>
                                  </a:fgClr>
                                  <a:bgClr>
                                    <a:schemeClr val="tx2">
                                      <a:lumMod val="20000"/>
                                      <a:lumOff val="80000"/>
                                    </a:schemeClr>
                                  </a:bgClr>
                                </a:pattFill>
                                <a:effectLst>
                                  <a:outerShdw dist="38100" dir="2640000" algn="bl" rotWithShape="0">
                                    <a:schemeClr val="tx2">
                                      <a:lumMod val="75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7200" b="1" i="1" cap="none" spc="0" smtClean="0">
                                  <a:ln w="127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prstDash val="solid"/>
                                  </a:ln>
                                  <a:pattFill prst="dkUpDiag">
                                    <a:fgClr>
                                      <a:schemeClr val="tx2"/>
                                    </a:fgClr>
                                    <a:bgClr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bgClr>
                                  </a:pattFill>
                                  <a:effectLst>
                                    <a:outerShdw dist="38100" dir="2640000" algn="bl" rotWithShape="0">
                                      <a:schemeClr val="tx2">
                                        <a:lumMod val="75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046" y="178107"/>
                <a:ext cx="8012477" cy="3018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06455" y="4567739"/>
            <a:ext cx="1447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0046" y="3228203"/>
            <a:ext cx="9283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আয়তাকার ম্যাট্রিক্স</a:t>
            </a:r>
            <a:endParaRPr lang="en-US" sz="40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7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58"/>
    </mc:Choice>
    <mc:Fallback xmlns="">
      <p:transition spd="slow" advTm="114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" y="4651920"/>
            <a:ext cx="11838897" cy="188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1" y="497683"/>
            <a:ext cx="1103532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1"/>
    </mc:Choice>
    <mc:Fallback xmlns="">
      <p:transition spd="slow" advTm="95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part 2nd class</Template>
  <TotalTime>105</TotalTime>
  <Words>82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11</cp:revision>
  <dcterms:created xsi:type="dcterms:W3CDTF">2020-10-15T04:29:38Z</dcterms:created>
  <dcterms:modified xsi:type="dcterms:W3CDTF">2020-10-15T11:35:59Z</dcterms:modified>
</cp:coreProperties>
</file>