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62" r:id="rId6"/>
    <p:sldId id="276" r:id="rId7"/>
    <p:sldId id="261" r:id="rId8"/>
    <p:sldId id="264" r:id="rId9"/>
    <p:sldId id="265" r:id="rId10"/>
    <p:sldId id="266" r:id="rId11"/>
    <p:sldId id="267" r:id="rId12"/>
    <p:sldId id="271" r:id="rId13"/>
    <p:sldId id="268" r:id="rId14"/>
    <p:sldId id="270" r:id="rId15"/>
    <p:sldId id="275" r:id="rId16"/>
    <p:sldId id="263" r:id="rId17"/>
    <p:sldId id="273" r:id="rId18"/>
    <p:sldId id="272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C2DCE-0D7A-4A4E-AE7A-CFFCE373C780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1835F-ECBF-44DE-8B12-BF9D8DB87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1835F-ECBF-44DE-8B12-BF9D8DB87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6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3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0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0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7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0B0F-7A96-4A20-805E-ADDC2B26B463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45A8-3E4B-474D-9A4A-43294297B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0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5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Arrow 2"/>
          <p:cNvSpPr/>
          <p:nvPr/>
        </p:nvSpPr>
        <p:spPr>
          <a:xfrm>
            <a:off x="0" y="0"/>
            <a:ext cx="1241946" cy="218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1348850" y="13648"/>
            <a:ext cx="1241946" cy="218364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613543" y="13648"/>
            <a:ext cx="1241946" cy="218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7897504" y="0"/>
            <a:ext cx="1241946" cy="218364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6651008" y="13648"/>
            <a:ext cx="1241946" cy="218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336272" y="0"/>
            <a:ext cx="1241946" cy="218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910082" y="0"/>
            <a:ext cx="1241946" cy="2183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3648"/>
            <a:ext cx="9098511" cy="6844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urved Up Arrow 12"/>
          <p:cNvSpPr/>
          <p:nvPr/>
        </p:nvSpPr>
        <p:spPr>
          <a:xfrm>
            <a:off x="70509" y="42114"/>
            <a:ext cx="1241946" cy="218364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763668" y="52316"/>
            <a:ext cx="1241946" cy="218364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4062483" y="60278"/>
            <a:ext cx="1241946" cy="218364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5356745" y="46630"/>
            <a:ext cx="1241946" cy="218364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6671480" y="67395"/>
            <a:ext cx="1241946" cy="218364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7888403" y="0"/>
            <a:ext cx="1241946" cy="218364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1401165" y="27881"/>
            <a:ext cx="1241946" cy="218364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7" y="325272"/>
            <a:ext cx="8773239" cy="636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3" y="76200"/>
            <a:ext cx="8911988" cy="66657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5100" y="210921"/>
            <a:ext cx="3276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33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বসবাস </a:t>
            </a:r>
            <a:endParaRPr lang="en-US" sz="4000" dirty="0">
              <a:solidFill>
                <a:srgbClr val="33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60" y="1112289"/>
            <a:ext cx="3766782" cy="26163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fu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5177" y="1112289"/>
            <a:ext cx="4213746" cy="2616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855692" y="4086914"/>
            <a:ext cx="1189749" cy="507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রাঙ্গামাটি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1700" y="4086915"/>
            <a:ext cx="1322826" cy="5078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খাগড়াছড়ি 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199" y="5051973"/>
            <a:ext cx="7538402" cy="1323439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ভাগ চাকমারা বাস করে রাঙ্গামাটি ও খাগড়াছড়ি অঞ্চলে।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9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3" y="134203"/>
            <a:ext cx="8845215" cy="6589595"/>
          </a:xfrm>
          <a:prstGeom prst="rect">
            <a:avLst/>
          </a:prstGeom>
        </p:spPr>
      </p:pic>
      <p:pic>
        <p:nvPicPr>
          <p:cNvPr id="4" name="Picture 3" descr="j8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184" y="499431"/>
            <a:ext cx="3916383" cy="2694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781818" y="3476199"/>
            <a:ext cx="2035345" cy="762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ধর্ম </a:t>
            </a:r>
            <a:endParaRPr lang="en-US" sz="32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cvb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7798" y="499431"/>
            <a:ext cx="4291403" cy="26838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4819141" y="3429001"/>
            <a:ext cx="3251211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বর্ণমালা </a:t>
            </a:r>
            <a:endParaRPr lang="en-US" sz="4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6184" y="4828119"/>
            <a:ext cx="8534400" cy="101978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চাকমারা অধিকাংশ বৌদ্ধ ধর্মাবলম্বী। </a:t>
            </a:r>
            <a:endParaRPr lang="en-US" sz="54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5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" y="150126"/>
            <a:ext cx="8857397" cy="6523048"/>
          </a:xfrm>
          <a:prstGeom prst="rect">
            <a:avLst/>
          </a:prstGeom>
        </p:spPr>
      </p:pic>
      <p:pic>
        <p:nvPicPr>
          <p:cNvPr id="4" name="Picture 3" descr="c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17524"/>
            <a:ext cx="4038600" cy="31080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0856"/>
            <a:ext cx="3962400" cy="31247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289643" y="3592985"/>
            <a:ext cx="2182008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33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নাচ </a:t>
            </a:r>
            <a:endParaRPr lang="en-US" sz="33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850" y="4343274"/>
            <a:ext cx="8382000" cy="212365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</a:t>
            </a:r>
            <a:r>
              <a:rPr lang="en-US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রচিত গান ও নাচ আছে। </a:t>
            </a:r>
            <a:endParaRPr lang="en-US" sz="66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21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58155" cy="6652146"/>
          </a:xfrm>
          <a:prstGeom prst="rect">
            <a:avLst/>
          </a:prstGeom>
        </p:spPr>
      </p:pic>
      <p:pic>
        <p:nvPicPr>
          <p:cNvPr id="4" name="Picture 3" descr="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72" y="144264"/>
            <a:ext cx="3182257" cy="2509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732194" y="565095"/>
            <a:ext cx="4787331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মাচার ওপর বাঁশ ও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 দিয়ে তৈরি চাকমা বাড়ি।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257" y="2750772"/>
            <a:ext cx="17526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 বাড়ি 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fg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63" y="3508653"/>
            <a:ext cx="3124200" cy="22721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932008" y="5909501"/>
            <a:ext cx="14830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rgbClr val="33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 চাষ</a:t>
            </a:r>
            <a:r>
              <a:rPr lang="bn-IN" sz="4800" dirty="0">
                <a:solidFill>
                  <a:srgbClr val="33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33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0390" y="4016284"/>
            <a:ext cx="4787331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চাকমারা ‘জুম’পদ্ধতিতে কৃষিকাজ করেন।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39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122830"/>
            <a:ext cx="8814179" cy="6619164"/>
          </a:xfrm>
          <a:prstGeom prst="rect">
            <a:avLst/>
          </a:prstGeom>
        </p:spPr>
      </p:pic>
      <p:pic>
        <p:nvPicPr>
          <p:cNvPr id="4" name="Picture 3" descr="b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93" y="304800"/>
            <a:ext cx="41910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5308600" y="275775"/>
            <a:ext cx="3439615" cy="2924629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পাহাড়ে গর্ত করে বীজ বপন করা হয়।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rte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593" y="3624902"/>
            <a:ext cx="4191000" cy="2960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5308600" y="3624902"/>
            <a:ext cx="3581400" cy="3048000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প্রধান খাবার ভাত</a:t>
            </a:r>
            <a:r>
              <a:rPr lang="bn-IN" sz="48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9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150126"/>
            <a:ext cx="8868769" cy="6523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0" y="457200"/>
            <a:ext cx="3657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পোশাক 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 descr="a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28800"/>
            <a:ext cx="3352800" cy="3352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10200" y="1429045"/>
            <a:ext cx="34290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3200400" y="2694802"/>
            <a:ext cx="1085852" cy="281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6256" y="2394720"/>
            <a:ext cx="84991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33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হাদি</a:t>
            </a:r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71851" y="3543307"/>
            <a:ext cx="9144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330912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3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পিনোন </a:t>
            </a:r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181600"/>
            <a:ext cx="3505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পিনোন হাদিপরিহিত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নারী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5105404"/>
            <a:ext cx="24384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লুঙ্গি ও ফতুয়া পরিহিত পুরুষ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2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76200"/>
            <a:ext cx="8677071" cy="65969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6600" y="106907"/>
            <a:ext cx="2057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উৎসব 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 descr="s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0"/>
            <a:ext cx="2895600" cy="2144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569240" y="1063590"/>
            <a:ext cx="5029200" cy="169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44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 পালিত</a:t>
            </a:r>
            <a:r>
              <a:rPr lang="en-US" sz="44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 বৌদ্ধ পূর্ণিমা। </a:t>
            </a:r>
            <a:endParaRPr lang="en-US" sz="4400" dirty="0">
              <a:solidFill>
                <a:srgbClr val="CC00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9822" y="3903518"/>
            <a:ext cx="4640675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নববর্ষের সময়ে তিন দিন ধরে পালিত হয় 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বিজু’ উৎসব।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18" name="Picture 17" descr="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589361"/>
            <a:ext cx="3188240" cy="2430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680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pic>
        <p:nvPicPr>
          <p:cNvPr id="4" name="Picture 3" descr="bo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3468"/>
            <a:ext cx="8305800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3401" y="5730728"/>
            <a:ext cx="80772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 পাঠ্য বইয়ের ১০ পৃষ্ঠা বের করে পড়। 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26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1859" y="477533"/>
            <a:ext cx="314325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kli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281959"/>
            <a:ext cx="2034268" cy="13144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52400" y="16002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দল- </a:t>
            </a:r>
            <a:r>
              <a:rPr lang="bn-IN" sz="54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দুটি বসবাসের স্থান ও দুটি উৎসবের নাম লিখ</a:t>
            </a:r>
            <a:r>
              <a:rPr lang="bn-IN" sz="2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222171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দল-</a:t>
            </a:r>
            <a:r>
              <a:rPr lang="bn-IN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চাকমারা কী পদ্ধতিতে কৃষিকাজ করেন? চাকমাদের ধর্মের নাম লিখ।  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922637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টগর দল- </a:t>
            </a:r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 চারটি পোশাকের নাম লিখ।</a:t>
            </a:r>
            <a:r>
              <a:rPr lang="bn-IN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22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" y="163773"/>
            <a:ext cx="8775511" cy="64826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85DEE1-0CF6-42FB-B9CF-E1E701B0050A}"/>
              </a:ext>
            </a:extLst>
          </p:cNvPr>
          <p:cNvSpPr txBox="1"/>
          <p:nvPr/>
        </p:nvSpPr>
        <p:spPr>
          <a:xfrm>
            <a:off x="2324100" y="776592"/>
            <a:ext cx="4495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03" t="19487" r="28357" b="8812"/>
          <a:stretch/>
        </p:blipFill>
        <p:spPr>
          <a:xfrm>
            <a:off x="1008795" y="2061561"/>
            <a:ext cx="2279177" cy="35211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F99EEA-2141-4F26-B558-85B0063F2B6B}"/>
              </a:ext>
            </a:extLst>
          </p:cNvPr>
          <p:cNvSpPr txBox="1"/>
          <p:nvPr/>
        </p:nvSpPr>
        <p:spPr>
          <a:xfrm>
            <a:off x="3627461" y="2670411"/>
            <a:ext cx="4876800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মোছাঃহিরামনি </a:t>
            </a:r>
            <a:endParaRPr lang="bn-BD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IN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আমজুয়ানী সরকারি প্রাথমিক বিদ্যালয় </a:t>
            </a:r>
            <a:endParaRPr lang="bn-BD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,পঞ্চগড়। 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03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2" y="245660"/>
            <a:ext cx="8761862" cy="63871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1927C3C-E43F-496E-9ADE-3DFA890698EB}"/>
              </a:ext>
            </a:extLst>
          </p:cNvPr>
          <p:cNvSpPr/>
          <p:nvPr/>
        </p:nvSpPr>
        <p:spPr>
          <a:xfrm>
            <a:off x="1929453" y="346965"/>
            <a:ext cx="525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F77FFC-1BA9-40B0-B897-55B171208688}"/>
              </a:ext>
            </a:extLst>
          </p:cNvPr>
          <p:cNvSpPr txBox="1"/>
          <p:nvPr/>
        </p:nvSpPr>
        <p:spPr>
          <a:xfrm>
            <a:off x="277504" y="1515954"/>
            <a:ext cx="8229600" cy="46474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</a:t>
            </a: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বিশ্বপরিচয়</a:t>
            </a: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পাঠঃবাংলাদেশের ক্ষুদ্র নৃ-গোষ্ঠী</a:t>
            </a: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পাঠ্যাংশঃচাকমা</a:t>
            </a:r>
          </a:p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98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4" y="311285"/>
            <a:ext cx="8715983" cy="63424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700B38-88AF-441E-96CD-264B04B42FD0}"/>
              </a:ext>
            </a:extLst>
          </p:cNvPr>
          <p:cNvSpPr txBox="1"/>
          <p:nvPr/>
        </p:nvSpPr>
        <p:spPr>
          <a:xfrm>
            <a:off x="3316406" y="559260"/>
            <a:ext cx="302359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1976" y="1700068"/>
            <a:ext cx="7897057" cy="41693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বিভিন্ন ক্ষুদ্র জাতিসত্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ত্বা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না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চাকমাদের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সংস্কৃতি[পোশাক,খাদ্য ও উৎসব ইত্যাদি]বর্ণনা করতে পারবে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২.৩.৩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শিশুরা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জাতিসত্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ত্বা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প্রতি শ্রদ্ধাশীল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22134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pic>
        <p:nvPicPr>
          <p:cNvPr id="6" name="Picture 5" descr="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12" y="1241946"/>
            <a:ext cx="3451226" cy="3396019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b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8409" y="456159"/>
            <a:ext cx="3771900" cy="33515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409433" y="5117910"/>
            <a:ext cx="7301552" cy="1364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ছবিতে কি দেখতে পাচ্ছ?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3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9433" y="5117910"/>
            <a:ext cx="7301552" cy="1364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ছবিতে কি দেখতে পাচ্ছ?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686496"/>
            <a:ext cx="4053384" cy="3517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8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33" y="1786377"/>
            <a:ext cx="3937375" cy="2963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350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271" y="1226941"/>
            <a:ext cx="8328546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15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ক্ষুদ্র নৃ-গোষ্ঠী চাকমা </a:t>
            </a:r>
          </a:p>
        </p:txBody>
      </p:sp>
    </p:spTree>
    <p:extLst>
      <p:ext uri="{BB962C8B-B14F-4D97-AF65-F5344CB8AC3E}">
        <p14:creationId xmlns:p14="http://schemas.microsoft.com/office/powerpoint/2010/main" val="321020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9" y="136478"/>
            <a:ext cx="8871044" cy="65782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60667" y="110123"/>
            <a:ext cx="302266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ক্ষুদ্র নৃ-গোষ্ঠী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38200"/>
            <a:ext cx="3048000" cy="26670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z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838204"/>
            <a:ext cx="2917372" cy="2599113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ty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038600"/>
            <a:ext cx="3048000" cy="2272145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4038604"/>
            <a:ext cx="3124200" cy="2287361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1600204" y="3581404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চাকমা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473585" y="3525970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47804" y="6342037"/>
            <a:ext cx="1143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সাঁওতাল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6334780"/>
            <a:ext cx="887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মারমা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76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214008"/>
            <a:ext cx="8677071" cy="64591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381000"/>
            <a:ext cx="853440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৪৫টির অধিক ক্ষুদ্র নৃ-গোষ্ঠী আছে। এদের মধ্যে সংখাগরিষ্ঠ হচ্ছে চাকমা</a:t>
            </a:r>
            <a:r>
              <a:rPr lang="bn-IN" sz="44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2057400"/>
            <a:ext cx="8382000" cy="428625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জনগোষ্ঠীর সমাহারের কারণে আমাদের সমাজ এত বৈচিত্র্যময়।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264</Words>
  <Application>Microsoft Office PowerPoint</Application>
  <PresentationFormat>On-screen Show (4:3)</PresentationFormat>
  <Paragraphs>55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2020-10-15T05:43:00Z</dcterms:created>
  <dcterms:modified xsi:type="dcterms:W3CDTF">2020-10-15T14:30:00Z</dcterms:modified>
</cp:coreProperties>
</file>