
<file path=[Content_Types].xml><?xml version="1.0" encoding="utf-8"?>
<Types xmlns="http://schemas.openxmlformats.org/package/2006/content-types">
  <Default Extension="tmp" ContentType="image/png"/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5" r:id="rId3"/>
    <p:sldMasterId id="2147483660" r:id="rId4"/>
  </p:sldMasterIdLst>
  <p:notesMasterIdLst>
    <p:notesMasterId r:id="rId21"/>
  </p:notesMasterIdLst>
  <p:sldIdLst>
    <p:sldId id="320" r:id="rId5"/>
    <p:sldId id="321" r:id="rId6"/>
    <p:sldId id="322" r:id="rId7"/>
    <p:sldId id="323" r:id="rId8"/>
    <p:sldId id="324" r:id="rId9"/>
    <p:sldId id="261" r:id="rId10"/>
    <p:sldId id="319" r:id="rId11"/>
    <p:sldId id="265" r:id="rId12"/>
    <p:sldId id="310" r:id="rId13"/>
    <p:sldId id="291" r:id="rId14"/>
    <p:sldId id="309" r:id="rId15"/>
    <p:sldId id="297" r:id="rId16"/>
    <p:sldId id="268" r:id="rId17"/>
    <p:sldId id="272" r:id="rId18"/>
    <p:sldId id="289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7552" autoAdjust="0"/>
  </p:normalViewPr>
  <p:slideViewPr>
    <p:cSldViewPr snapToGrid="0">
      <p:cViewPr>
        <p:scale>
          <a:sx n="79" d="100"/>
          <a:sy n="79" d="100"/>
        </p:scale>
        <p:origin x="-38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470F7-A5C1-4EEB-890B-A7616B8FBFF6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5238-0EB6-4B96-89B1-98DCB2F1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8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7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85E56-DE9E-4D82-9224-A54488F4EA3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0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176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5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20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3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3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85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00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58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077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9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7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1580" cy="447737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420" y="0"/>
            <a:ext cx="571580" cy="447737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0263"/>
            <a:ext cx="571580" cy="44773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0420" y="6410262"/>
            <a:ext cx="571580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3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3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1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81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554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9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638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151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653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25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21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297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68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226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1877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587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839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187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21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9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0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0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655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8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60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246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9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2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4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BFD1A6-A100-43D1-85CF-3739D916D8D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52AA6C-E2F9-4EDA-A095-D84967EB1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0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6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50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72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CFE13-2AF8-4104-A02F-A1DA09BDFC0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58495-7E2F-43DD-9832-03BD16D0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9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D246-9DF5-4C87-B146-77B0D238B64F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A471E-1AC5-416F-A058-94FD9732B4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0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3728-345B-47B8-ACF6-1681E71CA00B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2BBB-FF5C-4688-A033-19BDEA21A0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7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37" y="533402"/>
            <a:ext cx="9763764" cy="5105399"/>
          </a:xfrm>
        </p:spPr>
      </p:pic>
      <p:sp>
        <p:nvSpPr>
          <p:cNvPr id="8" name="Rectangle 7"/>
          <p:cNvSpPr/>
          <p:nvPr/>
        </p:nvSpPr>
        <p:spPr>
          <a:xfrm>
            <a:off x="2844800" y="693005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65600" y="1338394"/>
            <a:ext cx="49784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321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52371" y="1925051"/>
            <a:ext cx="3796823" cy="1167063"/>
          </a:xfrm>
          <a:prstGeom prst="ellipse">
            <a:avLst/>
          </a:prstGeom>
          <a:solidFill>
            <a:srgbClr val="00B0F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9904" y="3521328"/>
            <a:ext cx="7519737" cy="707886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94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411479" y="194732"/>
            <a:ext cx="11308080" cy="6594001"/>
            <a:chOff x="411479" y="194732"/>
            <a:chExt cx="11308080" cy="659400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479" y="939441"/>
              <a:ext cx="11308080" cy="584929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11479" y="194732"/>
              <a:ext cx="11308080" cy="646331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MS. Word/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ওয়ার্ড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প্রসেসিং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প্রোগামের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পর্দার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অংশের</a:t>
              </a:r>
              <a:r>
                <a:rPr lang="en-US" sz="36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3600" b="1" dirty="0" smtClean="0"/>
                <a:t> </a:t>
              </a:r>
              <a:endParaRPr lang="en-US" sz="3600" b="1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0079" y="2808320"/>
              <a:ext cx="2733804" cy="5232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কুইক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অ্যাকসেস</a:t>
              </a:r>
              <a:r>
                <a:rPr lang="en-US" sz="28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টুলবার</a:t>
              </a:r>
              <a:endParaRPr lang="en-US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785226" y="2950245"/>
              <a:ext cx="1465454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মিনিমাইজ</a:t>
              </a:r>
              <a:endPara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10037" y="3970168"/>
              <a:ext cx="1481713" cy="50250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টাস্কবার</a:t>
              </a:r>
              <a:endPara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97040" y="4472671"/>
              <a:ext cx="1798320" cy="601703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স্ট্যাটাস</a:t>
              </a:r>
              <a:r>
                <a:rPr lang="en-US" sz="2800" b="1" dirty="0" smtClean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বার</a:t>
              </a:r>
              <a:endParaRPr lang="en-US" sz="2800" b="1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 flipV="1">
              <a:off x="640080" y="1119796"/>
              <a:ext cx="1082040" cy="16885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2" idx="2"/>
            </p:cNvCxnSpPr>
            <p:nvPr/>
          </p:nvCxnSpPr>
          <p:spPr>
            <a:xfrm flipH="1">
              <a:off x="2834640" y="4472671"/>
              <a:ext cx="1016254" cy="21567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 flipV="1">
              <a:off x="2772965" y="1278850"/>
              <a:ext cx="1286943" cy="165648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>
              <a:off x="7025640" y="4878339"/>
              <a:ext cx="759586" cy="153770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432283" y="3585612"/>
              <a:ext cx="1798319" cy="52322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ফরমেটিং</a:t>
              </a:r>
              <a:r>
                <a:rPr lang="en-US" sz="2800" b="1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বার</a:t>
              </a:r>
              <a:endPara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H="1" flipV="1">
              <a:off x="4514150" y="1656093"/>
              <a:ext cx="1338010" cy="18762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3539775" y="2950245"/>
              <a:ext cx="1263645" cy="50250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মেনুবার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448290" y="2967368"/>
              <a:ext cx="1465454" cy="52322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ম্যাক্সিমাইজ</a:t>
              </a:r>
              <a:endPara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V="1">
              <a:off x="8581457" y="1056537"/>
              <a:ext cx="2210427" cy="214495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flipV="1">
              <a:off x="10169716" y="1056537"/>
              <a:ext cx="986596" cy="214495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90" name="Rectangle 89"/>
            <p:cNvSpPr/>
            <p:nvPr/>
          </p:nvSpPr>
          <p:spPr>
            <a:xfrm>
              <a:off x="9612554" y="3970168"/>
              <a:ext cx="1752601" cy="50250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ক্লোজ</a:t>
              </a:r>
              <a:r>
                <a: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উইন্ডো</a:t>
              </a:r>
              <a:endPara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91" name="Straight Arrow Connector 90"/>
            <p:cNvCxnSpPr/>
            <p:nvPr/>
          </p:nvCxnSpPr>
          <p:spPr>
            <a:xfrm flipV="1">
              <a:off x="10659512" y="1119796"/>
              <a:ext cx="860623" cy="2989037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51954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487778" y="1407694"/>
            <a:ext cx="3477127" cy="1022685"/>
          </a:xfrm>
          <a:prstGeom prst="roundRect">
            <a:avLst>
              <a:gd name="adj" fmla="val 45083"/>
            </a:avLst>
          </a:prstGeom>
          <a:solidFill>
            <a:srgbClr val="92D050"/>
          </a:solidFill>
          <a:ln w="381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9905" y="2946951"/>
            <a:ext cx="7760369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মুদ্রণের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প্রসেসরের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851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19844" y="869328"/>
            <a:ext cx="5013503" cy="830997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কুইক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অ্যাকসেস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টুলবার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98320" y="1874520"/>
            <a:ext cx="8625839" cy="2529840"/>
            <a:chOff x="1920241" y="1573378"/>
            <a:chExt cx="6564501" cy="155204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400" t="-10744" r="68721" b="10744"/>
            <a:stretch/>
          </p:blipFill>
          <p:spPr>
            <a:xfrm>
              <a:off x="1920241" y="1573378"/>
              <a:ext cx="2194560" cy="155204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64" t="2066" r="48515" b="17631"/>
            <a:stretch/>
          </p:blipFill>
          <p:spPr>
            <a:xfrm>
              <a:off x="4114801" y="1573378"/>
              <a:ext cx="2229364" cy="155204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809" r="17813" b="9661"/>
            <a:stretch/>
          </p:blipFill>
          <p:spPr>
            <a:xfrm>
              <a:off x="6344165" y="1573378"/>
              <a:ext cx="2140577" cy="155204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1046747" y="4909757"/>
            <a:ext cx="10190748" cy="1323439"/>
          </a:xfrm>
          <a:prstGeom prst="rect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বাটনের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পাশে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কুইক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অ্যাকসেস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টুলবারের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সচরাচর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বাটনগুলো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269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728411" y="757989"/>
            <a:ext cx="3007894" cy="878306"/>
          </a:xfrm>
          <a:prstGeom prst="ellips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50050" y="2414831"/>
            <a:ext cx="9964615" cy="2048885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প্রোগ্রাম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just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প্রোগ্রাম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 algn="just">
              <a:buNone/>
            </a:pP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টাইপরাইটার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প্রসেসর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প্যাকেজের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935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 descr="Purple mesh"/>
          <p:cNvSpPr>
            <a:spLocks noChangeArrowheads="1"/>
          </p:cNvSpPr>
          <p:nvPr/>
        </p:nvSpPr>
        <p:spPr bwMode="auto">
          <a:xfrm>
            <a:off x="1349420" y="5178533"/>
            <a:ext cx="9816353" cy="597356"/>
          </a:xfrm>
          <a:prstGeom prst="roundRect">
            <a:avLst>
              <a:gd name="adj" fmla="val 0"/>
            </a:avLst>
          </a:prstGeom>
          <a:noFill/>
          <a:ln w="38100" algn="ctr">
            <a:noFill/>
            <a:round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103733" tIns="51866" rIns="103733" bIns="51866" numCol="1">
            <a:prstTxWarp prst="textPlain">
              <a:avLst/>
            </a:prstTxWarp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ওয়ার্ড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প্রসেসিং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প্রোগামের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পর্দার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চিহিৃত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91" y="1737482"/>
            <a:ext cx="3516293" cy="320657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/>
          <p:nvPr/>
        </p:nvSpPr>
        <p:spPr>
          <a:xfrm>
            <a:off x="4571999" y="540356"/>
            <a:ext cx="3092117" cy="994514"/>
          </a:xfrm>
          <a:prstGeom prst="rect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463962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1444993" y="1801128"/>
            <a:ext cx="9144000" cy="3185159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1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2362200"/>
            <a:ext cx="619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6502398" y="2286002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400800" y="2441378"/>
            <a:ext cx="528320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কিম্পিউটার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অ্যাপ্লিকেশন-১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প্রসেসরের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1০-10-২০২০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383" y="834889"/>
            <a:ext cx="2239618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585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68" y="1804738"/>
            <a:ext cx="3645568" cy="267101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0936" y="1804738"/>
            <a:ext cx="3930767" cy="26710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92206" y="624262"/>
            <a:ext cx="4294765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5688" y="4582655"/>
            <a:ext cx="7234673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32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5253" y="1479887"/>
            <a:ext cx="5269831" cy="168789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আজকর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9855" y="3030581"/>
            <a:ext cx="9547807" cy="83099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প্যাকেজ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স্ক্রীন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568" y="2298031"/>
            <a:ext cx="10222832" cy="25506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</a:p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। ওয়ার্ড প্রসেসর কী বলতে পারবে।</a:t>
            </a:r>
          </a:p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২। ওয়ার্ড প্রসেসর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pPr>
              <a:lnSpc>
                <a:spcPct val="80000"/>
              </a:lnSpc>
              <a:buNone/>
            </a:pP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৩। ওয়ার্ড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প্রসেস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রে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পর্দা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09474" y="938463"/>
            <a:ext cx="4620126" cy="649705"/>
          </a:xfrm>
          <a:prstGeom prst="ellipse">
            <a:avLst/>
          </a:prstGeom>
          <a:solidFill>
            <a:srgbClr val="FFFF00"/>
          </a:solidFill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bn-BD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986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160" y="182881"/>
            <a:ext cx="11162210" cy="769441"/>
          </a:xfrm>
          <a:prstGeom prst="rect">
            <a:avLst/>
          </a:prstGeom>
          <a:solidFill>
            <a:srgbClr val="002060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(Microsoft Word)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95756" y="1780856"/>
            <a:ext cx="4116976" cy="40908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160" y="1079376"/>
            <a:ext cx="6370320" cy="54938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Microsoft Word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প্রোগ্রামকে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প্রে্াগ্রাম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মূলত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অ্যাপ্লিকেশন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লেখালেখি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চিঠিপত্র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কম্পোজ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মুদ্রণ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Microsoft Word, Word Star, Word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perfact</a:t>
            </a:r>
            <a:r>
              <a:rPr lang="en-US" sz="3000" dirty="0" smtClean="0">
                <a:solidFill>
                  <a:srgbClr val="7030A0"/>
                </a:solidFill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14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1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টাইপিং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Microsoft Word Software/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ওয়ার্ড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প্রসেসিং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প্রোগ্রামটি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ব্যাপকভাবে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6016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59968" y="941620"/>
            <a:ext cx="3416969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108" y="4870509"/>
            <a:ext cx="10732169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Desktop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স্ক্রীণে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514" y="2021304"/>
            <a:ext cx="5089358" cy="251395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3750897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80049" y="178058"/>
            <a:ext cx="10604220" cy="830997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Microsoft Word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প্রোগাম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4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850" y="1207448"/>
            <a:ext cx="11891240" cy="43409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4" name="Group 13"/>
          <p:cNvGrpSpPr/>
          <p:nvPr/>
        </p:nvGrpSpPr>
        <p:grpSpPr>
          <a:xfrm>
            <a:off x="1" y="5688942"/>
            <a:ext cx="12029089" cy="1027200"/>
            <a:chOff x="1" y="5692117"/>
            <a:chExt cx="12029089" cy="1129465"/>
          </a:xfrm>
        </p:grpSpPr>
        <p:sp>
          <p:nvSpPr>
            <p:cNvPr id="8" name="Right Arrow 7"/>
            <p:cNvSpPr/>
            <p:nvPr/>
          </p:nvSpPr>
          <p:spPr>
            <a:xfrm>
              <a:off x="1" y="5722195"/>
              <a:ext cx="3201216" cy="100584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Start Button Click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3232585" y="5709062"/>
              <a:ext cx="3061535" cy="1112520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All Programs click </a:t>
              </a:r>
              <a:endParaRPr lang="en-US" sz="2800" b="1" dirty="0">
                <a:solidFill>
                  <a:schemeClr val="accent4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6325488" y="5736597"/>
              <a:ext cx="3143283" cy="1065997"/>
            </a:xfrm>
            <a:prstGeom prst="rightArrow">
              <a:avLst/>
            </a:prstGeom>
            <a:solidFill>
              <a:srgbClr val="00B050"/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FFFF00"/>
                  </a:solidFill>
                </a:rPr>
                <a:t>MS Office click 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9468771" y="5692117"/>
              <a:ext cx="2560319" cy="1088858"/>
            </a:xfrm>
            <a:prstGeom prst="rightArrow">
              <a:avLst/>
            </a:prstGeom>
            <a:solidFill>
              <a:srgbClr val="002060"/>
            </a:solidFill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bg1"/>
                  </a:solidFill>
                </a:rPr>
                <a:t>MS.Word</a:t>
              </a:r>
              <a:r>
                <a:rPr lang="en-US" sz="2800" b="1" dirty="0" smtClean="0">
                  <a:solidFill>
                    <a:schemeClr val="bg1"/>
                  </a:solidFill>
                </a:rPr>
                <a:t> click 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Down Arrow 15"/>
          <p:cNvSpPr/>
          <p:nvPr/>
        </p:nvSpPr>
        <p:spPr>
          <a:xfrm>
            <a:off x="1178169" y="4194216"/>
            <a:ext cx="398383" cy="50799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680002" y="3694799"/>
            <a:ext cx="700342" cy="3362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7538403" y="4285656"/>
            <a:ext cx="717452" cy="23680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50027" y="4702214"/>
            <a:ext cx="414323" cy="58774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68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77" y="517358"/>
            <a:ext cx="10696077" cy="5149112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799" y="5875794"/>
            <a:ext cx="10957559" cy="707886"/>
          </a:xfrm>
          <a:prstGeom prst="rect">
            <a:avLst/>
          </a:prstGeom>
          <a:solidFill>
            <a:srgbClr val="00206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Microsoft Word/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ওয়ার্ড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প্রসেসিং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পর্দা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9141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2244</TotalTime>
  <Words>304</Words>
  <Application>Microsoft Office PowerPoint</Application>
  <PresentationFormat>Custom</PresentationFormat>
  <Paragraphs>58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1_Custom Design</vt:lpstr>
      <vt:lpstr>2_Custom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ICT_LAB</dc:creator>
  <cp:lastModifiedBy>Dell</cp:lastModifiedBy>
  <cp:revision>378</cp:revision>
  <dcterms:created xsi:type="dcterms:W3CDTF">2019-04-07T08:29:43Z</dcterms:created>
  <dcterms:modified xsi:type="dcterms:W3CDTF">2020-10-14T21:30:42Z</dcterms:modified>
</cp:coreProperties>
</file>