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8" r:id="rId2"/>
    <p:sldId id="291" r:id="rId3"/>
    <p:sldId id="257" r:id="rId4"/>
    <p:sldId id="284" r:id="rId5"/>
    <p:sldId id="285" r:id="rId6"/>
    <p:sldId id="299" r:id="rId7"/>
    <p:sldId id="293" r:id="rId8"/>
    <p:sldId id="300" r:id="rId9"/>
    <p:sldId id="301" r:id="rId10"/>
    <p:sldId id="287" r:id="rId11"/>
    <p:sldId id="286" r:id="rId12"/>
    <p:sldId id="303" r:id="rId13"/>
    <p:sldId id="296" r:id="rId14"/>
    <p:sldId id="283" r:id="rId15"/>
    <p:sldId id="302"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1E39A-FE55-4ECA-A545-B9B04BA23D5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4310D52-BB6B-485E-AEF3-0A6368375B0E}">
      <dgm:prSet phldrT="[Text]" custT="1"/>
      <dgm:spPr>
        <a:solidFill>
          <a:schemeClr val="accent2">
            <a:lumMod val="75000"/>
          </a:schemeClr>
        </a:solidFill>
      </dgm:spPr>
      <dgm:t>
        <a:bodyPr/>
        <a:lstStyle/>
        <a:p>
          <a:r>
            <a:rPr lang="bn-BD" sz="6600" b="1" dirty="0" smtClean="0">
              <a:solidFill>
                <a:schemeClr val="tx1"/>
              </a:solidFill>
              <a:latin typeface="NikoshBAN" panose="02000000000000000000" pitchFamily="2" charset="0"/>
              <a:cs typeface="NikoshBAN" panose="02000000000000000000" pitchFamily="2" charset="0"/>
            </a:rPr>
            <a:t>প্রাচীন যুগ</a:t>
          </a:r>
          <a:endParaRPr lang="en-US" sz="6600" b="1" dirty="0">
            <a:solidFill>
              <a:schemeClr val="tx1"/>
            </a:solidFill>
            <a:latin typeface="NikoshBAN" panose="02000000000000000000" pitchFamily="2" charset="0"/>
            <a:cs typeface="NikoshBAN" panose="02000000000000000000" pitchFamily="2" charset="0"/>
          </a:endParaRPr>
        </a:p>
      </dgm:t>
    </dgm:pt>
    <dgm:pt modelId="{B47DEA88-C545-41AF-9710-19A31F57E5EB}" type="parTrans" cxnId="{A0490CFB-2716-41EA-BEEE-87D701F9D04F}">
      <dgm:prSet/>
      <dgm:spPr/>
      <dgm:t>
        <a:bodyPr/>
        <a:lstStyle/>
        <a:p>
          <a:endParaRPr lang="en-US"/>
        </a:p>
      </dgm:t>
    </dgm:pt>
    <dgm:pt modelId="{9EF77F7D-E48A-4114-9BEC-9163EB928133}" type="sibTrans" cxnId="{A0490CFB-2716-41EA-BEEE-87D701F9D04F}">
      <dgm:prSet/>
      <dgm:spPr/>
      <dgm:t>
        <a:bodyPr/>
        <a:lstStyle/>
        <a:p>
          <a:endParaRPr lang="en-US"/>
        </a:p>
      </dgm:t>
    </dgm:pt>
    <dgm:pt modelId="{71500F53-3290-43B1-AB25-D5AC63B4DD95}">
      <dgm:prSet phldrT="[Text]" custT="1"/>
      <dgm:spPr>
        <a:solidFill>
          <a:srgbClr val="00B050"/>
        </a:solidFill>
      </dgm:spPr>
      <dgm:t>
        <a:bodyPr/>
        <a:lstStyle/>
        <a:p>
          <a:r>
            <a:rPr lang="bn-BD" sz="7200" b="1" dirty="0" smtClean="0">
              <a:solidFill>
                <a:schemeClr val="tx1"/>
              </a:solidFill>
            </a:rPr>
            <a:t>মধ্য যুগ</a:t>
          </a:r>
          <a:endParaRPr lang="en-US" sz="7200" b="1" dirty="0">
            <a:solidFill>
              <a:schemeClr val="tx1"/>
            </a:solidFill>
          </a:endParaRPr>
        </a:p>
      </dgm:t>
    </dgm:pt>
    <dgm:pt modelId="{B5216E67-D4FD-4687-B80B-0A8192B1555D}" type="parTrans" cxnId="{CC7DA677-F5A5-467F-9B11-3275B4E6A833}">
      <dgm:prSet/>
      <dgm:spPr/>
      <dgm:t>
        <a:bodyPr/>
        <a:lstStyle/>
        <a:p>
          <a:endParaRPr lang="en-US"/>
        </a:p>
      </dgm:t>
    </dgm:pt>
    <dgm:pt modelId="{A9464D3E-2C97-4B68-A8F1-2E1F27066D61}" type="sibTrans" cxnId="{CC7DA677-F5A5-467F-9B11-3275B4E6A833}">
      <dgm:prSet/>
      <dgm:spPr/>
      <dgm:t>
        <a:bodyPr/>
        <a:lstStyle/>
        <a:p>
          <a:endParaRPr lang="en-US"/>
        </a:p>
      </dgm:t>
    </dgm:pt>
    <dgm:pt modelId="{E2A70536-698B-43F6-87BB-48637C980246}">
      <dgm:prSet phldrT="[Text]" phldr="1"/>
      <dgm:spPr>
        <a:solidFill>
          <a:srgbClr val="7030A0"/>
        </a:solidFill>
      </dgm:spPr>
      <dgm:t>
        <a:bodyPr/>
        <a:lstStyle/>
        <a:p>
          <a:endParaRPr lang="en-US" sz="900" dirty="0"/>
        </a:p>
      </dgm:t>
    </dgm:pt>
    <dgm:pt modelId="{3F7474AF-7A1D-4B84-B150-18D6D0BAC8C2}">
      <dgm:prSet phldrT="[Text]" phldr="1"/>
      <dgm:spPr>
        <a:solidFill>
          <a:srgbClr val="7030A0"/>
        </a:solidFill>
      </dgm:spPr>
      <dgm:t>
        <a:bodyPr/>
        <a:lstStyle/>
        <a:p>
          <a:endParaRPr lang="en-US" sz="900" dirty="0"/>
        </a:p>
      </dgm:t>
    </dgm:pt>
    <dgm:pt modelId="{6B3157E4-13A7-484E-9D9F-FE1900F0F2B5}">
      <dgm:prSet phldrT="[Text]" custT="1"/>
      <dgm:spPr>
        <a:solidFill>
          <a:srgbClr val="7030A0"/>
        </a:solidFill>
      </dgm:spPr>
      <dgm:t>
        <a:bodyPr/>
        <a:lstStyle/>
        <a:p>
          <a:endParaRPr lang="bn-BD" sz="1200" dirty="0" smtClean="0"/>
        </a:p>
        <a:p>
          <a:r>
            <a:rPr lang="bn-BD" sz="6000" b="1" dirty="0" smtClean="0">
              <a:solidFill>
                <a:schemeClr val="tx1"/>
              </a:solidFill>
              <a:latin typeface="NikoshBAN" panose="02000000000000000000" pitchFamily="2" charset="0"/>
              <a:cs typeface="NikoshBAN" panose="02000000000000000000" pitchFamily="2" charset="0"/>
            </a:rPr>
            <a:t>আধুনিক যুগ</a:t>
          </a:r>
        </a:p>
        <a:p>
          <a:endParaRPr lang="en-US" sz="1200" dirty="0"/>
        </a:p>
      </dgm:t>
    </dgm:pt>
    <dgm:pt modelId="{8171549B-6A04-474D-B4C5-B752D3A0C802}" type="sibTrans" cxnId="{600ED45C-3469-4AB7-AABD-BBC37706BBAE}">
      <dgm:prSet/>
      <dgm:spPr/>
      <dgm:t>
        <a:bodyPr/>
        <a:lstStyle/>
        <a:p>
          <a:endParaRPr lang="en-US"/>
        </a:p>
      </dgm:t>
    </dgm:pt>
    <dgm:pt modelId="{9A880F91-B18D-463E-92B7-EBE8C58A123A}" type="parTrans" cxnId="{600ED45C-3469-4AB7-AABD-BBC37706BBAE}">
      <dgm:prSet/>
      <dgm:spPr/>
      <dgm:t>
        <a:bodyPr/>
        <a:lstStyle/>
        <a:p>
          <a:endParaRPr lang="en-US"/>
        </a:p>
      </dgm:t>
    </dgm:pt>
    <dgm:pt modelId="{A4A4B197-1E0E-4E43-8FD9-FBE47DDCEB41}" type="sibTrans" cxnId="{4999E219-41B2-4D14-8B36-8668DFAE3BA9}">
      <dgm:prSet/>
      <dgm:spPr/>
      <dgm:t>
        <a:bodyPr/>
        <a:lstStyle/>
        <a:p>
          <a:endParaRPr lang="en-US"/>
        </a:p>
      </dgm:t>
    </dgm:pt>
    <dgm:pt modelId="{D4E411BD-E534-4379-A85F-24E50C5F2724}" type="parTrans" cxnId="{4999E219-41B2-4D14-8B36-8668DFAE3BA9}">
      <dgm:prSet/>
      <dgm:spPr/>
      <dgm:t>
        <a:bodyPr/>
        <a:lstStyle/>
        <a:p>
          <a:endParaRPr lang="en-US"/>
        </a:p>
      </dgm:t>
    </dgm:pt>
    <dgm:pt modelId="{B0FC3925-3DC4-42FD-8A95-8574FBBDC528}" type="sibTrans" cxnId="{263552DB-99AF-4AEE-BAEE-A02C6A1E80F8}">
      <dgm:prSet/>
      <dgm:spPr/>
      <dgm:t>
        <a:bodyPr/>
        <a:lstStyle/>
        <a:p>
          <a:endParaRPr lang="en-US"/>
        </a:p>
      </dgm:t>
    </dgm:pt>
    <dgm:pt modelId="{176EA47A-5F73-4A74-8575-1A3DC1426E42}" type="parTrans" cxnId="{263552DB-99AF-4AEE-BAEE-A02C6A1E80F8}">
      <dgm:prSet/>
      <dgm:spPr/>
      <dgm:t>
        <a:bodyPr/>
        <a:lstStyle/>
        <a:p>
          <a:endParaRPr lang="en-US"/>
        </a:p>
      </dgm:t>
    </dgm:pt>
    <dgm:pt modelId="{0D37D15E-F8C2-460C-BA8E-11FA706E023D}" type="pres">
      <dgm:prSet presAssocID="{7831E39A-FE55-4ECA-A545-B9B04BA23D5E}" presName="linear" presStyleCnt="0">
        <dgm:presLayoutVars>
          <dgm:dir/>
          <dgm:resizeHandles val="exact"/>
        </dgm:presLayoutVars>
      </dgm:prSet>
      <dgm:spPr/>
      <dgm:t>
        <a:bodyPr/>
        <a:lstStyle/>
        <a:p>
          <a:endParaRPr lang="en-US"/>
        </a:p>
      </dgm:t>
    </dgm:pt>
    <dgm:pt modelId="{6493FBF8-646F-490E-B11B-EA6C783C0D35}" type="pres">
      <dgm:prSet presAssocID="{14310D52-BB6B-485E-AEF3-0A6368375B0E}" presName="comp" presStyleCnt="0"/>
      <dgm:spPr/>
    </dgm:pt>
    <dgm:pt modelId="{C30D3475-32F9-4ECD-AEFF-844E9B3CCAE8}" type="pres">
      <dgm:prSet presAssocID="{14310D52-BB6B-485E-AEF3-0A6368375B0E}" presName="box" presStyleLbl="node1" presStyleIdx="0" presStyleCnt="3" custLinFactNeighborX="-18958" custLinFactNeighborY="-692"/>
      <dgm:spPr/>
      <dgm:t>
        <a:bodyPr/>
        <a:lstStyle/>
        <a:p>
          <a:endParaRPr lang="en-US"/>
        </a:p>
      </dgm:t>
    </dgm:pt>
    <dgm:pt modelId="{C3FCEBA6-6EAD-4EE9-B9BC-72262D5827AF}" type="pres">
      <dgm:prSet presAssocID="{14310D52-BB6B-485E-AEF3-0A6368375B0E}" presName="img" presStyleLbl="fgImgPlace1" presStyleIdx="0" presStyleCnt="3" custFlipHor="0" custScaleX="47072" custScaleY="97645" custLinFactNeighborX="-80032" custLinFactNeighborY="-3641"/>
      <dgm:spPr>
        <a:solidFill>
          <a:srgbClr val="FF0000"/>
        </a:solidFill>
      </dgm:spPr>
      <dgm:t>
        <a:bodyPr/>
        <a:lstStyle/>
        <a:p>
          <a:endParaRPr lang="en-US"/>
        </a:p>
      </dgm:t>
    </dgm:pt>
    <dgm:pt modelId="{C5216C71-B6AF-4029-9E53-907F9ACBFB96}" type="pres">
      <dgm:prSet presAssocID="{14310D52-BB6B-485E-AEF3-0A6368375B0E}" presName="text" presStyleLbl="node1" presStyleIdx="0" presStyleCnt="3">
        <dgm:presLayoutVars>
          <dgm:bulletEnabled val="1"/>
        </dgm:presLayoutVars>
      </dgm:prSet>
      <dgm:spPr/>
      <dgm:t>
        <a:bodyPr/>
        <a:lstStyle/>
        <a:p>
          <a:endParaRPr lang="en-US"/>
        </a:p>
      </dgm:t>
    </dgm:pt>
    <dgm:pt modelId="{1F5541AC-3AE4-4878-8D34-959ED965A118}" type="pres">
      <dgm:prSet presAssocID="{9EF77F7D-E48A-4114-9BEC-9163EB928133}" presName="spacer" presStyleCnt="0"/>
      <dgm:spPr/>
    </dgm:pt>
    <dgm:pt modelId="{9E07CD13-5BD0-4358-99F3-5008929C72D9}" type="pres">
      <dgm:prSet presAssocID="{71500F53-3290-43B1-AB25-D5AC63B4DD95}" presName="comp" presStyleCnt="0"/>
      <dgm:spPr/>
    </dgm:pt>
    <dgm:pt modelId="{587770AC-BD66-4FEE-90FE-E0EC2A91E414}" type="pres">
      <dgm:prSet presAssocID="{71500F53-3290-43B1-AB25-D5AC63B4DD95}" presName="box" presStyleLbl="node1" presStyleIdx="1" presStyleCnt="3"/>
      <dgm:spPr/>
      <dgm:t>
        <a:bodyPr/>
        <a:lstStyle/>
        <a:p>
          <a:endParaRPr lang="en-US"/>
        </a:p>
      </dgm:t>
    </dgm:pt>
    <dgm:pt modelId="{39C683E6-6280-491C-A81C-869C753F0A6F}" type="pres">
      <dgm:prSet presAssocID="{71500F53-3290-43B1-AB25-D5AC63B4DD95}" presName="img" presStyleLbl="fgImgPlace1" presStyleIdx="1" presStyleCnt="3" custFlipHor="1" custScaleX="48484" custLinFactNeighborX="-37500" custLinFactNeighborY="-2694"/>
      <dgm:spPr>
        <a:solidFill>
          <a:srgbClr val="FF0000"/>
        </a:solidFill>
      </dgm:spPr>
    </dgm:pt>
    <dgm:pt modelId="{F11C8528-B3AA-4931-95B1-E7B5D385C0A5}" type="pres">
      <dgm:prSet presAssocID="{71500F53-3290-43B1-AB25-D5AC63B4DD95}" presName="text" presStyleLbl="node1" presStyleIdx="1" presStyleCnt="3">
        <dgm:presLayoutVars>
          <dgm:bulletEnabled val="1"/>
        </dgm:presLayoutVars>
      </dgm:prSet>
      <dgm:spPr/>
      <dgm:t>
        <a:bodyPr/>
        <a:lstStyle/>
        <a:p>
          <a:endParaRPr lang="en-US"/>
        </a:p>
      </dgm:t>
    </dgm:pt>
    <dgm:pt modelId="{5D5D2DD8-AA58-453F-86EF-75BF7F106AEF}" type="pres">
      <dgm:prSet presAssocID="{A9464D3E-2C97-4B68-A8F1-2E1F27066D61}" presName="spacer" presStyleCnt="0"/>
      <dgm:spPr/>
    </dgm:pt>
    <dgm:pt modelId="{DE4E9FA3-1FA7-4AD4-8446-517B75A61668}" type="pres">
      <dgm:prSet presAssocID="{6B3157E4-13A7-484E-9D9F-FE1900F0F2B5}" presName="comp" presStyleCnt="0"/>
      <dgm:spPr/>
    </dgm:pt>
    <dgm:pt modelId="{070A2F25-43B2-48F5-B851-C27B47BF9F01}" type="pres">
      <dgm:prSet presAssocID="{6B3157E4-13A7-484E-9D9F-FE1900F0F2B5}" presName="box" presStyleLbl="node1" presStyleIdx="2" presStyleCnt="3"/>
      <dgm:spPr/>
      <dgm:t>
        <a:bodyPr/>
        <a:lstStyle/>
        <a:p>
          <a:endParaRPr lang="en-US"/>
        </a:p>
      </dgm:t>
    </dgm:pt>
    <dgm:pt modelId="{426A0419-F051-400F-A3D4-68719276686A}" type="pres">
      <dgm:prSet presAssocID="{6B3157E4-13A7-484E-9D9F-FE1900F0F2B5}" presName="img" presStyleLbl="fgImgPlace1" presStyleIdx="2" presStyleCnt="3" custScaleX="53441" custLinFactNeighborX="-33173" custLinFactNeighborY="1347"/>
      <dgm:spPr>
        <a:solidFill>
          <a:srgbClr val="FF0000"/>
        </a:solidFill>
      </dgm:spPr>
    </dgm:pt>
    <dgm:pt modelId="{B6F4B859-EE5C-4084-8047-160898BAF198}" type="pres">
      <dgm:prSet presAssocID="{6B3157E4-13A7-484E-9D9F-FE1900F0F2B5}" presName="text" presStyleLbl="node1" presStyleIdx="2" presStyleCnt="3">
        <dgm:presLayoutVars>
          <dgm:bulletEnabled val="1"/>
        </dgm:presLayoutVars>
      </dgm:prSet>
      <dgm:spPr/>
      <dgm:t>
        <a:bodyPr/>
        <a:lstStyle/>
        <a:p>
          <a:endParaRPr lang="en-US"/>
        </a:p>
      </dgm:t>
    </dgm:pt>
  </dgm:ptLst>
  <dgm:cxnLst>
    <dgm:cxn modelId="{88C583AF-365A-47ED-BEC4-6B6754685050}" type="presOf" srcId="{E2A70536-698B-43F6-87BB-48637C980246}" destId="{070A2F25-43B2-48F5-B851-C27B47BF9F01}" srcOrd="0" destOrd="2" presId="urn:microsoft.com/office/officeart/2005/8/layout/vList4"/>
    <dgm:cxn modelId="{263552DB-99AF-4AEE-BAEE-A02C6A1E80F8}" srcId="{6B3157E4-13A7-484E-9D9F-FE1900F0F2B5}" destId="{3F7474AF-7A1D-4B84-B150-18D6D0BAC8C2}" srcOrd="0" destOrd="0" parTransId="{176EA47A-5F73-4A74-8575-1A3DC1426E42}" sibTransId="{B0FC3925-3DC4-42FD-8A95-8574FBBDC528}"/>
    <dgm:cxn modelId="{4D22F019-512D-470D-BA22-A8295DDC4D0B}" type="presOf" srcId="{3F7474AF-7A1D-4B84-B150-18D6D0BAC8C2}" destId="{B6F4B859-EE5C-4084-8047-160898BAF198}" srcOrd="1" destOrd="1" presId="urn:microsoft.com/office/officeart/2005/8/layout/vList4"/>
    <dgm:cxn modelId="{9F29B76E-F8C6-4CD3-B07C-4C1BDBE339EA}" type="presOf" srcId="{3F7474AF-7A1D-4B84-B150-18D6D0BAC8C2}" destId="{070A2F25-43B2-48F5-B851-C27B47BF9F01}" srcOrd="0" destOrd="1" presId="urn:microsoft.com/office/officeart/2005/8/layout/vList4"/>
    <dgm:cxn modelId="{38BB6E3E-5CD8-4DE8-B4DB-F8515CBE6CB8}" type="presOf" srcId="{14310D52-BB6B-485E-AEF3-0A6368375B0E}" destId="{C5216C71-B6AF-4029-9E53-907F9ACBFB96}" srcOrd="1" destOrd="0" presId="urn:microsoft.com/office/officeart/2005/8/layout/vList4"/>
    <dgm:cxn modelId="{A0490CFB-2716-41EA-BEEE-87D701F9D04F}" srcId="{7831E39A-FE55-4ECA-A545-B9B04BA23D5E}" destId="{14310D52-BB6B-485E-AEF3-0A6368375B0E}" srcOrd="0" destOrd="0" parTransId="{B47DEA88-C545-41AF-9710-19A31F57E5EB}" sibTransId="{9EF77F7D-E48A-4114-9BEC-9163EB928133}"/>
    <dgm:cxn modelId="{40E28CA3-C5ED-4322-9B2B-C413931D8464}" type="presOf" srcId="{14310D52-BB6B-485E-AEF3-0A6368375B0E}" destId="{C30D3475-32F9-4ECD-AEFF-844E9B3CCAE8}" srcOrd="0" destOrd="0" presId="urn:microsoft.com/office/officeart/2005/8/layout/vList4"/>
    <dgm:cxn modelId="{EE3A8F2B-3C64-434E-94E8-25EECE682274}" type="presOf" srcId="{E2A70536-698B-43F6-87BB-48637C980246}" destId="{B6F4B859-EE5C-4084-8047-160898BAF198}" srcOrd="1" destOrd="2" presId="urn:microsoft.com/office/officeart/2005/8/layout/vList4"/>
    <dgm:cxn modelId="{F7CAE795-E1E2-43DE-BCC1-A9C8BD2BEE59}" type="presOf" srcId="{6B3157E4-13A7-484E-9D9F-FE1900F0F2B5}" destId="{B6F4B859-EE5C-4084-8047-160898BAF198}" srcOrd="1" destOrd="0" presId="urn:microsoft.com/office/officeart/2005/8/layout/vList4"/>
    <dgm:cxn modelId="{8A542285-AECF-4FD4-8114-F98374E9C271}" type="presOf" srcId="{71500F53-3290-43B1-AB25-D5AC63B4DD95}" destId="{587770AC-BD66-4FEE-90FE-E0EC2A91E414}" srcOrd="0" destOrd="0" presId="urn:microsoft.com/office/officeart/2005/8/layout/vList4"/>
    <dgm:cxn modelId="{4999E219-41B2-4D14-8B36-8668DFAE3BA9}" srcId="{6B3157E4-13A7-484E-9D9F-FE1900F0F2B5}" destId="{E2A70536-698B-43F6-87BB-48637C980246}" srcOrd="1" destOrd="0" parTransId="{D4E411BD-E534-4379-A85F-24E50C5F2724}" sibTransId="{A4A4B197-1E0E-4E43-8FD9-FBE47DDCEB41}"/>
    <dgm:cxn modelId="{CC7DA677-F5A5-467F-9B11-3275B4E6A833}" srcId="{7831E39A-FE55-4ECA-A545-B9B04BA23D5E}" destId="{71500F53-3290-43B1-AB25-D5AC63B4DD95}" srcOrd="1" destOrd="0" parTransId="{B5216E67-D4FD-4687-B80B-0A8192B1555D}" sibTransId="{A9464D3E-2C97-4B68-A8F1-2E1F27066D61}"/>
    <dgm:cxn modelId="{600ED45C-3469-4AB7-AABD-BBC37706BBAE}" srcId="{7831E39A-FE55-4ECA-A545-B9B04BA23D5E}" destId="{6B3157E4-13A7-484E-9D9F-FE1900F0F2B5}" srcOrd="2" destOrd="0" parTransId="{9A880F91-B18D-463E-92B7-EBE8C58A123A}" sibTransId="{8171549B-6A04-474D-B4C5-B752D3A0C802}"/>
    <dgm:cxn modelId="{091E99F9-501C-4C38-9B78-E5C201D3CAEC}" type="presOf" srcId="{7831E39A-FE55-4ECA-A545-B9B04BA23D5E}" destId="{0D37D15E-F8C2-460C-BA8E-11FA706E023D}" srcOrd="0" destOrd="0" presId="urn:microsoft.com/office/officeart/2005/8/layout/vList4"/>
    <dgm:cxn modelId="{2ED90363-D97A-4DC7-B15E-F5A2B46BF726}" type="presOf" srcId="{6B3157E4-13A7-484E-9D9F-FE1900F0F2B5}" destId="{070A2F25-43B2-48F5-B851-C27B47BF9F01}" srcOrd="0" destOrd="0" presId="urn:microsoft.com/office/officeart/2005/8/layout/vList4"/>
    <dgm:cxn modelId="{B8F1DB55-04F7-49EC-A896-91B891A08703}" type="presOf" srcId="{71500F53-3290-43B1-AB25-D5AC63B4DD95}" destId="{F11C8528-B3AA-4931-95B1-E7B5D385C0A5}" srcOrd="1" destOrd="0" presId="urn:microsoft.com/office/officeart/2005/8/layout/vList4"/>
    <dgm:cxn modelId="{19E916F6-B339-4FBB-8DA7-FC02211A8BE3}" type="presParOf" srcId="{0D37D15E-F8C2-460C-BA8E-11FA706E023D}" destId="{6493FBF8-646F-490E-B11B-EA6C783C0D35}" srcOrd="0" destOrd="0" presId="urn:microsoft.com/office/officeart/2005/8/layout/vList4"/>
    <dgm:cxn modelId="{061205F9-D32B-4BD3-AB50-B12A25CFAED0}" type="presParOf" srcId="{6493FBF8-646F-490E-B11B-EA6C783C0D35}" destId="{C30D3475-32F9-4ECD-AEFF-844E9B3CCAE8}" srcOrd="0" destOrd="0" presId="urn:microsoft.com/office/officeart/2005/8/layout/vList4"/>
    <dgm:cxn modelId="{55883E4F-77C4-4813-88F3-3C2A2C077114}" type="presParOf" srcId="{6493FBF8-646F-490E-B11B-EA6C783C0D35}" destId="{C3FCEBA6-6EAD-4EE9-B9BC-72262D5827AF}" srcOrd="1" destOrd="0" presId="urn:microsoft.com/office/officeart/2005/8/layout/vList4"/>
    <dgm:cxn modelId="{EE258235-73A5-4D0C-8D11-6DEB3136A23F}" type="presParOf" srcId="{6493FBF8-646F-490E-B11B-EA6C783C0D35}" destId="{C5216C71-B6AF-4029-9E53-907F9ACBFB96}" srcOrd="2" destOrd="0" presId="urn:microsoft.com/office/officeart/2005/8/layout/vList4"/>
    <dgm:cxn modelId="{A29344E5-3E5D-4DB8-BDE2-7240BF55F93B}" type="presParOf" srcId="{0D37D15E-F8C2-460C-BA8E-11FA706E023D}" destId="{1F5541AC-3AE4-4878-8D34-959ED965A118}" srcOrd="1" destOrd="0" presId="urn:microsoft.com/office/officeart/2005/8/layout/vList4"/>
    <dgm:cxn modelId="{F9D9DD66-33A6-4A2B-B27F-75FB03418DA2}" type="presParOf" srcId="{0D37D15E-F8C2-460C-BA8E-11FA706E023D}" destId="{9E07CD13-5BD0-4358-99F3-5008929C72D9}" srcOrd="2" destOrd="0" presId="urn:microsoft.com/office/officeart/2005/8/layout/vList4"/>
    <dgm:cxn modelId="{8305A375-2734-41EB-B66F-E7C53FF99497}" type="presParOf" srcId="{9E07CD13-5BD0-4358-99F3-5008929C72D9}" destId="{587770AC-BD66-4FEE-90FE-E0EC2A91E414}" srcOrd="0" destOrd="0" presId="urn:microsoft.com/office/officeart/2005/8/layout/vList4"/>
    <dgm:cxn modelId="{FC2AD5CC-3133-47D8-B2A7-532E39E0D50A}" type="presParOf" srcId="{9E07CD13-5BD0-4358-99F3-5008929C72D9}" destId="{39C683E6-6280-491C-A81C-869C753F0A6F}" srcOrd="1" destOrd="0" presId="urn:microsoft.com/office/officeart/2005/8/layout/vList4"/>
    <dgm:cxn modelId="{CA14D2BB-7C35-4F1D-AC4C-4F7901307727}" type="presParOf" srcId="{9E07CD13-5BD0-4358-99F3-5008929C72D9}" destId="{F11C8528-B3AA-4931-95B1-E7B5D385C0A5}" srcOrd="2" destOrd="0" presId="urn:microsoft.com/office/officeart/2005/8/layout/vList4"/>
    <dgm:cxn modelId="{EFD5C273-10E4-466B-9E89-82AECED84038}" type="presParOf" srcId="{0D37D15E-F8C2-460C-BA8E-11FA706E023D}" destId="{5D5D2DD8-AA58-453F-86EF-75BF7F106AEF}" srcOrd="3" destOrd="0" presId="urn:microsoft.com/office/officeart/2005/8/layout/vList4"/>
    <dgm:cxn modelId="{BBF354DB-0C37-4BBA-96EF-FEA0E8A0665C}" type="presParOf" srcId="{0D37D15E-F8C2-460C-BA8E-11FA706E023D}" destId="{DE4E9FA3-1FA7-4AD4-8446-517B75A61668}" srcOrd="4" destOrd="0" presId="urn:microsoft.com/office/officeart/2005/8/layout/vList4"/>
    <dgm:cxn modelId="{B137F375-CA0C-429D-8EAA-8DF338B87581}" type="presParOf" srcId="{DE4E9FA3-1FA7-4AD4-8446-517B75A61668}" destId="{070A2F25-43B2-48F5-B851-C27B47BF9F01}" srcOrd="0" destOrd="0" presId="urn:microsoft.com/office/officeart/2005/8/layout/vList4"/>
    <dgm:cxn modelId="{0FF7AC71-FD04-4490-AC4A-FB999044CD69}" type="presParOf" srcId="{DE4E9FA3-1FA7-4AD4-8446-517B75A61668}" destId="{426A0419-F051-400F-A3D4-68719276686A}" srcOrd="1" destOrd="0" presId="urn:microsoft.com/office/officeart/2005/8/layout/vList4"/>
    <dgm:cxn modelId="{BA273892-0C7F-4EB9-A7CB-94E4519E9E18}" type="presParOf" srcId="{DE4E9FA3-1FA7-4AD4-8446-517B75A61668}" destId="{B6F4B859-EE5C-4084-8047-160898BAF19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9AD59-56E7-4B17-9DF6-E952ABB2731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386080F-ACB9-4CCD-BCC3-096745B64711}" type="pres">
      <dgm:prSet presAssocID="{D9F9AD59-56E7-4B17-9DF6-E952ABB27310}" presName="diagram" presStyleCnt="0">
        <dgm:presLayoutVars>
          <dgm:dir/>
          <dgm:resizeHandles val="exact"/>
        </dgm:presLayoutVars>
      </dgm:prSet>
      <dgm:spPr/>
      <dgm:t>
        <a:bodyPr/>
        <a:lstStyle/>
        <a:p>
          <a:endParaRPr lang="en-US"/>
        </a:p>
      </dgm:t>
    </dgm:pt>
  </dgm:ptLst>
  <dgm:cxnLst>
    <dgm:cxn modelId="{D56FE3E8-4EA0-4FFA-8A4F-35BAC234BF25}" type="presOf" srcId="{D9F9AD59-56E7-4B17-9DF6-E952ABB27310}" destId="{1386080F-ACB9-4CCD-BCC3-096745B6471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B37D2A-78C3-4511-A3C4-B4D6B94F7A7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F476117-BFE3-4980-ADCC-0E40619DD085}">
      <dgm:prSet phldrT="[Text]" custT="1"/>
      <dgm:spPr>
        <a:solidFill>
          <a:srgbClr val="FF0000"/>
        </a:solidFill>
      </dgm:spPr>
      <dgm:t>
        <a:bodyPr/>
        <a:lstStyle/>
        <a:p>
          <a:r>
            <a:rPr lang="en-US" sz="3600" b="1" u="sng" dirty="0" err="1" smtClean="0">
              <a:solidFill>
                <a:schemeClr val="tx1"/>
              </a:solidFill>
              <a:latin typeface="NikoshBAN" panose="02000000000000000000" pitchFamily="2" charset="0"/>
              <a:cs typeface="NikoshBAN" panose="02000000000000000000" pitchFamily="2" charset="0"/>
            </a:rPr>
            <a:t>আচরণের</a:t>
          </a:r>
          <a:r>
            <a:rPr lang="en-US" sz="3600" b="1" u="sng" dirty="0" smtClean="0">
              <a:solidFill>
                <a:schemeClr val="tx1"/>
              </a:solidFill>
              <a:latin typeface="NikoshBAN" panose="02000000000000000000" pitchFamily="2" charset="0"/>
              <a:cs typeface="NikoshBAN" panose="02000000000000000000" pitchFamily="2" charset="0"/>
            </a:rPr>
            <a:t> </a:t>
          </a:r>
          <a:r>
            <a:rPr lang="en-US" sz="3600" b="1" u="sng" dirty="0" err="1" smtClean="0">
              <a:solidFill>
                <a:schemeClr val="tx1"/>
              </a:solidFill>
              <a:latin typeface="NikoshBAN" panose="02000000000000000000" pitchFamily="2" charset="0"/>
              <a:cs typeface="NikoshBAN" panose="02000000000000000000" pitchFamily="2" charset="0"/>
            </a:rPr>
            <a:t>প্রকারভেদ</a:t>
          </a:r>
          <a:endParaRPr lang="en-US" sz="3600" b="1" dirty="0">
            <a:solidFill>
              <a:schemeClr val="tx1"/>
            </a:solidFill>
          </a:endParaRPr>
        </a:p>
      </dgm:t>
    </dgm:pt>
    <dgm:pt modelId="{86E8E499-68C5-4FC4-BEE4-83044360FA6B}" type="parTrans" cxnId="{0A82B4E6-522B-4078-B385-09D925CC150F}">
      <dgm:prSet/>
      <dgm:spPr/>
      <dgm:t>
        <a:bodyPr/>
        <a:lstStyle/>
        <a:p>
          <a:endParaRPr lang="en-US"/>
        </a:p>
      </dgm:t>
    </dgm:pt>
    <dgm:pt modelId="{DBEF3340-94BB-43CE-8A11-14E0165CC76A}" type="sibTrans" cxnId="{0A82B4E6-522B-4078-B385-09D925CC150F}">
      <dgm:prSet/>
      <dgm:spPr/>
      <dgm:t>
        <a:bodyPr/>
        <a:lstStyle/>
        <a:p>
          <a:endParaRPr lang="en-US"/>
        </a:p>
      </dgm:t>
    </dgm:pt>
    <dgm:pt modelId="{58AE58FD-9F0B-491E-8C3F-51F4456DBCE7}">
      <dgm:prSet phldrT="[Text]" custT="1"/>
      <dgm:spPr>
        <a:solidFill>
          <a:srgbClr val="00B050"/>
        </a:solidFill>
      </dgm:spPr>
      <dgm:t>
        <a:bodyPr/>
        <a:lstStyle/>
        <a:p>
          <a:r>
            <a:rPr lang="bn-BD" sz="2800" b="1" dirty="0" smtClean="0">
              <a:solidFill>
                <a:schemeClr val="tx1"/>
              </a:solidFill>
              <a:latin typeface="NikoshBAN" panose="02000000000000000000" pitchFamily="2" charset="0"/>
              <a:cs typeface="NikoshBAN" panose="02000000000000000000" pitchFamily="2" charset="0"/>
            </a:rPr>
            <a:t>বাহ্যিক আচরণ</a:t>
          </a:r>
          <a:endParaRPr lang="en-US" sz="2800" b="1" dirty="0">
            <a:solidFill>
              <a:schemeClr val="tx1"/>
            </a:solidFill>
            <a:latin typeface="NikoshBAN" panose="02000000000000000000" pitchFamily="2" charset="0"/>
            <a:cs typeface="NikoshBAN" panose="02000000000000000000" pitchFamily="2" charset="0"/>
          </a:endParaRPr>
        </a:p>
      </dgm:t>
    </dgm:pt>
    <dgm:pt modelId="{A8DDF55E-EAF4-47FC-8933-0680E82BD913}" type="parTrans" cxnId="{6A22E31D-35A8-4245-B662-DBDFAEE0C3F1}">
      <dgm:prSet/>
      <dgm:spPr/>
      <dgm:t>
        <a:bodyPr/>
        <a:lstStyle/>
        <a:p>
          <a:endParaRPr lang="en-US"/>
        </a:p>
      </dgm:t>
    </dgm:pt>
    <dgm:pt modelId="{0CABDE6A-95C8-4DA9-947E-F5B27B8C4C5E}" type="sibTrans" cxnId="{6A22E31D-35A8-4245-B662-DBDFAEE0C3F1}">
      <dgm:prSet/>
      <dgm:spPr/>
      <dgm:t>
        <a:bodyPr/>
        <a:lstStyle/>
        <a:p>
          <a:endParaRPr lang="en-US"/>
        </a:p>
      </dgm:t>
    </dgm:pt>
    <dgm:pt modelId="{C0C6C35D-5FF6-49E9-9813-1152298BA749}">
      <dgm:prSet phldrT="[Text]" custT="1"/>
      <dgm:spPr>
        <a:solidFill>
          <a:srgbClr val="FFC000"/>
        </a:solidFill>
      </dgm:spPr>
      <dgm:t>
        <a:bodyPr/>
        <a:lstStyle/>
        <a:p>
          <a:r>
            <a:rPr lang="bn-BD" sz="2000" b="1" dirty="0" smtClean="0">
              <a:solidFill>
                <a:schemeClr val="tx1"/>
              </a:solidFill>
              <a:latin typeface="NikoshBAN" panose="02000000000000000000" pitchFamily="2" charset="0"/>
              <a:cs typeface="NikoshBAN" panose="02000000000000000000" pitchFamily="2" charset="0"/>
            </a:rPr>
            <a:t>অভ্যন্তরীন</a:t>
          </a:r>
        </a:p>
        <a:p>
          <a:r>
            <a:rPr lang="bn-BD" sz="2000" b="1" dirty="0" smtClean="0">
              <a:solidFill>
                <a:schemeClr val="tx1"/>
              </a:solidFill>
              <a:latin typeface="NikoshBAN" panose="02000000000000000000" pitchFamily="2" charset="0"/>
              <a:cs typeface="NikoshBAN" panose="02000000000000000000" pitchFamily="2" charset="0"/>
            </a:rPr>
            <a:t>আচরণ</a:t>
          </a:r>
          <a:endParaRPr lang="en-US" sz="2000" b="1" dirty="0">
            <a:solidFill>
              <a:schemeClr val="tx1"/>
            </a:solidFill>
            <a:latin typeface="NikoshBAN" panose="02000000000000000000" pitchFamily="2" charset="0"/>
            <a:cs typeface="NikoshBAN" panose="02000000000000000000" pitchFamily="2" charset="0"/>
          </a:endParaRPr>
        </a:p>
      </dgm:t>
    </dgm:pt>
    <dgm:pt modelId="{B817BE74-5394-4D32-88F8-B08FA66042AF}" type="parTrans" cxnId="{7371CEB5-BB55-48E2-BD59-4FB4AF26E6A3}">
      <dgm:prSet/>
      <dgm:spPr/>
      <dgm:t>
        <a:bodyPr/>
        <a:lstStyle/>
        <a:p>
          <a:endParaRPr lang="en-US"/>
        </a:p>
      </dgm:t>
    </dgm:pt>
    <dgm:pt modelId="{3AD35D74-1304-416A-B46B-E0DE5E0E1565}" type="sibTrans" cxnId="{7371CEB5-BB55-48E2-BD59-4FB4AF26E6A3}">
      <dgm:prSet/>
      <dgm:spPr/>
      <dgm:t>
        <a:bodyPr/>
        <a:lstStyle/>
        <a:p>
          <a:endParaRPr lang="en-US"/>
        </a:p>
      </dgm:t>
    </dgm:pt>
    <dgm:pt modelId="{4377D9B9-55C7-4142-9B4E-E63A10291E80}">
      <dgm:prSet phldrT="[Text]" custT="1"/>
      <dgm:spPr>
        <a:solidFill>
          <a:srgbClr val="7030A0"/>
        </a:solidFill>
      </dgm:spPr>
      <dgm:t>
        <a:bodyPr/>
        <a:lstStyle/>
        <a:p>
          <a:r>
            <a:rPr lang="bn-BD" sz="2800" b="1" dirty="0" smtClean="0">
              <a:solidFill>
                <a:schemeClr val="tx1"/>
              </a:solidFill>
              <a:latin typeface="NikoshBAN" panose="02000000000000000000" pitchFamily="2" charset="0"/>
              <a:cs typeface="NikoshBAN" panose="02000000000000000000" pitchFamily="2" charset="0"/>
            </a:rPr>
            <a:t>ঐচ্ছিক আচরণ</a:t>
          </a:r>
          <a:endParaRPr lang="en-US" sz="2800" b="1" dirty="0">
            <a:solidFill>
              <a:schemeClr val="tx1"/>
            </a:solidFill>
            <a:latin typeface="NikoshBAN" panose="02000000000000000000" pitchFamily="2" charset="0"/>
            <a:cs typeface="NikoshBAN" panose="02000000000000000000" pitchFamily="2" charset="0"/>
          </a:endParaRPr>
        </a:p>
      </dgm:t>
    </dgm:pt>
    <dgm:pt modelId="{E8134B48-833B-42B0-9421-AE8D5ADD16B2}" type="parTrans" cxnId="{20D2F186-6E70-4E50-8A66-E655167D4C75}">
      <dgm:prSet/>
      <dgm:spPr/>
      <dgm:t>
        <a:bodyPr/>
        <a:lstStyle/>
        <a:p>
          <a:endParaRPr lang="en-US"/>
        </a:p>
      </dgm:t>
    </dgm:pt>
    <dgm:pt modelId="{570A6295-176B-49E5-88DB-63BFC8C109FC}" type="sibTrans" cxnId="{20D2F186-6E70-4E50-8A66-E655167D4C75}">
      <dgm:prSet/>
      <dgm:spPr/>
      <dgm:t>
        <a:bodyPr/>
        <a:lstStyle/>
        <a:p>
          <a:endParaRPr lang="en-US"/>
        </a:p>
      </dgm:t>
    </dgm:pt>
    <dgm:pt modelId="{F130421D-8224-42BE-BBC7-B48E60B009A8}">
      <dgm:prSet custT="1"/>
      <dgm:spPr>
        <a:solidFill>
          <a:schemeClr val="accent2">
            <a:lumMod val="75000"/>
          </a:schemeClr>
        </a:solidFill>
      </dgm:spPr>
      <dgm:t>
        <a:bodyPr/>
        <a:lstStyle/>
        <a:p>
          <a:r>
            <a:rPr lang="bn-BD" sz="2000" b="1" dirty="0" smtClean="0">
              <a:solidFill>
                <a:schemeClr val="tx1"/>
              </a:solidFill>
              <a:latin typeface="NikoshBAN" panose="02000000000000000000" pitchFamily="2" charset="0"/>
              <a:cs typeface="NikoshBAN" panose="02000000000000000000" pitchFamily="2" charset="0"/>
            </a:rPr>
            <a:t>অনৈচ্ছিক আচরণ</a:t>
          </a:r>
          <a:endParaRPr lang="en-US" sz="2000" b="1" dirty="0">
            <a:solidFill>
              <a:schemeClr val="tx1"/>
            </a:solidFill>
            <a:latin typeface="NikoshBAN" panose="02000000000000000000" pitchFamily="2" charset="0"/>
            <a:cs typeface="NikoshBAN" panose="02000000000000000000" pitchFamily="2" charset="0"/>
          </a:endParaRPr>
        </a:p>
      </dgm:t>
    </dgm:pt>
    <dgm:pt modelId="{B4D121CF-76DC-47E2-B396-6E6663B9582D}" type="parTrans" cxnId="{344FC557-0814-46F2-9F10-24C04D470C24}">
      <dgm:prSet/>
      <dgm:spPr/>
      <dgm:t>
        <a:bodyPr/>
        <a:lstStyle/>
        <a:p>
          <a:endParaRPr lang="en-US"/>
        </a:p>
      </dgm:t>
    </dgm:pt>
    <dgm:pt modelId="{A351500D-A982-4895-B41D-352E9E25E9AB}" type="sibTrans" cxnId="{344FC557-0814-46F2-9F10-24C04D470C24}">
      <dgm:prSet/>
      <dgm:spPr/>
      <dgm:t>
        <a:bodyPr/>
        <a:lstStyle/>
        <a:p>
          <a:endParaRPr lang="en-US"/>
        </a:p>
      </dgm:t>
    </dgm:pt>
    <dgm:pt modelId="{104E60E3-9BC1-4393-BBDC-2A046732B7BC}" type="pres">
      <dgm:prSet presAssocID="{4FB37D2A-78C3-4511-A3C4-B4D6B94F7A7B}" presName="Name0" presStyleCnt="0">
        <dgm:presLayoutVars>
          <dgm:chMax val="1"/>
          <dgm:dir/>
          <dgm:animLvl val="ctr"/>
          <dgm:resizeHandles val="exact"/>
        </dgm:presLayoutVars>
      </dgm:prSet>
      <dgm:spPr/>
      <dgm:t>
        <a:bodyPr/>
        <a:lstStyle/>
        <a:p>
          <a:endParaRPr lang="en-US"/>
        </a:p>
      </dgm:t>
    </dgm:pt>
    <dgm:pt modelId="{62E335FC-E72F-4065-B932-0C0C53FE0897}" type="pres">
      <dgm:prSet presAssocID="{EF476117-BFE3-4980-ADCC-0E40619DD085}" presName="centerShape" presStyleLbl="node0" presStyleIdx="0" presStyleCnt="1" custScaleX="131111" custScaleY="115375"/>
      <dgm:spPr/>
      <dgm:t>
        <a:bodyPr/>
        <a:lstStyle/>
        <a:p>
          <a:endParaRPr lang="en-US"/>
        </a:p>
      </dgm:t>
    </dgm:pt>
    <dgm:pt modelId="{B3702B0C-25A1-498F-A04D-47E6841C0954}" type="pres">
      <dgm:prSet presAssocID="{58AE58FD-9F0B-491E-8C3F-51F4456DBCE7}" presName="node" presStyleLbl="node1" presStyleIdx="0" presStyleCnt="4">
        <dgm:presLayoutVars>
          <dgm:bulletEnabled val="1"/>
        </dgm:presLayoutVars>
      </dgm:prSet>
      <dgm:spPr/>
      <dgm:t>
        <a:bodyPr/>
        <a:lstStyle/>
        <a:p>
          <a:endParaRPr lang="en-US"/>
        </a:p>
      </dgm:t>
    </dgm:pt>
    <dgm:pt modelId="{B73F6126-EA3E-426B-8943-4983C4467A00}" type="pres">
      <dgm:prSet presAssocID="{58AE58FD-9F0B-491E-8C3F-51F4456DBCE7}" presName="dummy" presStyleCnt="0"/>
      <dgm:spPr/>
    </dgm:pt>
    <dgm:pt modelId="{14ECDF1D-F1A5-4073-93DA-5E2F8CB19A47}" type="pres">
      <dgm:prSet presAssocID="{0CABDE6A-95C8-4DA9-947E-F5B27B8C4C5E}" presName="sibTrans" presStyleLbl="sibTrans2D1" presStyleIdx="0" presStyleCnt="4"/>
      <dgm:spPr/>
      <dgm:t>
        <a:bodyPr/>
        <a:lstStyle/>
        <a:p>
          <a:endParaRPr lang="en-US"/>
        </a:p>
      </dgm:t>
    </dgm:pt>
    <dgm:pt modelId="{344DEB01-B4C1-4888-9EC2-BD53ECEED37A}" type="pres">
      <dgm:prSet presAssocID="{C0C6C35D-5FF6-49E9-9813-1152298BA749}" presName="node" presStyleLbl="node1" presStyleIdx="1" presStyleCnt="4" custScaleX="104045">
        <dgm:presLayoutVars>
          <dgm:bulletEnabled val="1"/>
        </dgm:presLayoutVars>
      </dgm:prSet>
      <dgm:spPr/>
      <dgm:t>
        <a:bodyPr/>
        <a:lstStyle/>
        <a:p>
          <a:endParaRPr lang="en-US"/>
        </a:p>
      </dgm:t>
    </dgm:pt>
    <dgm:pt modelId="{CEDDEF42-FBBB-453B-9907-4DAC78823F66}" type="pres">
      <dgm:prSet presAssocID="{C0C6C35D-5FF6-49E9-9813-1152298BA749}" presName="dummy" presStyleCnt="0"/>
      <dgm:spPr/>
    </dgm:pt>
    <dgm:pt modelId="{77C650E2-126B-4C02-B482-90AAF9EDBB66}" type="pres">
      <dgm:prSet presAssocID="{3AD35D74-1304-416A-B46B-E0DE5E0E1565}" presName="sibTrans" presStyleLbl="sibTrans2D1" presStyleIdx="1" presStyleCnt="4"/>
      <dgm:spPr/>
      <dgm:t>
        <a:bodyPr/>
        <a:lstStyle/>
        <a:p>
          <a:endParaRPr lang="en-US"/>
        </a:p>
      </dgm:t>
    </dgm:pt>
    <dgm:pt modelId="{382556E8-F875-4D78-B1FF-F4D8D2A790D5}" type="pres">
      <dgm:prSet presAssocID="{4377D9B9-55C7-4142-9B4E-E63A10291E80}" presName="node" presStyleLbl="node1" presStyleIdx="2" presStyleCnt="4">
        <dgm:presLayoutVars>
          <dgm:bulletEnabled val="1"/>
        </dgm:presLayoutVars>
      </dgm:prSet>
      <dgm:spPr/>
      <dgm:t>
        <a:bodyPr/>
        <a:lstStyle/>
        <a:p>
          <a:endParaRPr lang="en-US"/>
        </a:p>
      </dgm:t>
    </dgm:pt>
    <dgm:pt modelId="{86BA7746-9CAD-4C5C-BD93-250718D17BBC}" type="pres">
      <dgm:prSet presAssocID="{4377D9B9-55C7-4142-9B4E-E63A10291E80}" presName="dummy" presStyleCnt="0"/>
      <dgm:spPr/>
    </dgm:pt>
    <dgm:pt modelId="{D5C7CDF1-4C76-4EC0-B9D5-1A11219B8FF2}" type="pres">
      <dgm:prSet presAssocID="{570A6295-176B-49E5-88DB-63BFC8C109FC}" presName="sibTrans" presStyleLbl="sibTrans2D1" presStyleIdx="2" presStyleCnt="4"/>
      <dgm:spPr/>
      <dgm:t>
        <a:bodyPr/>
        <a:lstStyle/>
        <a:p>
          <a:endParaRPr lang="en-US"/>
        </a:p>
      </dgm:t>
    </dgm:pt>
    <dgm:pt modelId="{82424AC6-6D27-418D-9FDA-D550C9A85594}" type="pres">
      <dgm:prSet presAssocID="{F130421D-8224-42BE-BBC7-B48E60B009A8}" presName="node" presStyleLbl="node1" presStyleIdx="3" presStyleCnt="4">
        <dgm:presLayoutVars>
          <dgm:bulletEnabled val="1"/>
        </dgm:presLayoutVars>
      </dgm:prSet>
      <dgm:spPr/>
      <dgm:t>
        <a:bodyPr/>
        <a:lstStyle/>
        <a:p>
          <a:endParaRPr lang="en-US"/>
        </a:p>
      </dgm:t>
    </dgm:pt>
    <dgm:pt modelId="{0B9FBA5E-1EBE-4674-87C5-3C23EF26ECA3}" type="pres">
      <dgm:prSet presAssocID="{F130421D-8224-42BE-BBC7-B48E60B009A8}" presName="dummy" presStyleCnt="0"/>
      <dgm:spPr/>
    </dgm:pt>
    <dgm:pt modelId="{A2B0AA01-F43C-485A-9347-1EB53F7246F9}" type="pres">
      <dgm:prSet presAssocID="{A351500D-A982-4895-B41D-352E9E25E9AB}" presName="sibTrans" presStyleLbl="sibTrans2D1" presStyleIdx="3" presStyleCnt="4" custLinFactNeighborX="326" custLinFactNeighborY="-314"/>
      <dgm:spPr/>
      <dgm:t>
        <a:bodyPr/>
        <a:lstStyle/>
        <a:p>
          <a:endParaRPr lang="en-US"/>
        </a:p>
      </dgm:t>
    </dgm:pt>
  </dgm:ptLst>
  <dgm:cxnLst>
    <dgm:cxn modelId="{5A90A604-FE46-40CF-AB23-66A9890B4BE4}" type="presOf" srcId="{4377D9B9-55C7-4142-9B4E-E63A10291E80}" destId="{382556E8-F875-4D78-B1FF-F4D8D2A790D5}" srcOrd="0" destOrd="0" presId="urn:microsoft.com/office/officeart/2005/8/layout/radial6"/>
    <dgm:cxn modelId="{514157F8-9B14-4E13-B95F-C671CDB37E03}" type="presOf" srcId="{0CABDE6A-95C8-4DA9-947E-F5B27B8C4C5E}" destId="{14ECDF1D-F1A5-4073-93DA-5E2F8CB19A47}" srcOrd="0" destOrd="0" presId="urn:microsoft.com/office/officeart/2005/8/layout/radial6"/>
    <dgm:cxn modelId="{39CE9D37-C0B7-4106-82E6-BE0B3D892C1B}" type="presOf" srcId="{4FB37D2A-78C3-4511-A3C4-B4D6B94F7A7B}" destId="{104E60E3-9BC1-4393-BBDC-2A046732B7BC}" srcOrd="0" destOrd="0" presId="urn:microsoft.com/office/officeart/2005/8/layout/radial6"/>
    <dgm:cxn modelId="{EA842D26-1959-4C71-AC48-47D1324034F9}" type="presOf" srcId="{F130421D-8224-42BE-BBC7-B48E60B009A8}" destId="{82424AC6-6D27-418D-9FDA-D550C9A85594}" srcOrd="0" destOrd="0" presId="urn:microsoft.com/office/officeart/2005/8/layout/radial6"/>
    <dgm:cxn modelId="{28E06617-3D2D-4CF2-A6D6-462103BB1A38}" type="presOf" srcId="{A351500D-A982-4895-B41D-352E9E25E9AB}" destId="{A2B0AA01-F43C-485A-9347-1EB53F7246F9}" srcOrd="0" destOrd="0" presId="urn:microsoft.com/office/officeart/2005/8/layout/radial6"/>
    <dgm:cxn modelId="{7371CEB5-BB55-48E2-BD59-4FB4AF26E6A3}" srcId="{EF476117-BFE3-4980-ADCC-0E40619DD085}" destId="{C0C6C35D-5FF6-49E9-9813-1152298BA749}" srcOrd="1" destOrd="0" parTransId="{B817BE74-5394-4D32-88F8-B08FA66042AF}" sibTransId="{3AD35D74-1304-416A-B46B-E0DE5E0E1565}"/>
    <dgm:cxn modelId="{C9F2FF86-D7BA-4B41-A08E-2B354E4D0E89}" type="presOf" srcId="{570A6295-176B-49E5-88DB-63BFC8C109FC}" destId="{D5C7CDF1-4C76-4EC0-B9D5-1A11219B8FF2}" srcOrd="0" destOrd="0" presId="urn:microsoft.com/office/officeart/2005/8/layout/radial6"/>
    <dgm:cxn modelId="{20D2F186-6E70-4E50-8A66-E655167D4C75}" srcId="{EF476117-BFE3-4980-ADCC-0E40619DD085}" destId="{4377D9B9-55C7-4142-9B4E-E63A10291E80}" srcOrd="2" destOrd="0" parTransId="{E8134B48-833B-42B0-9421-AE8D5ADD16B2}" sibTransId="{570A6295-176B-49E5-88DB-63BFC8C109FC}"/>
    <dgm:cxn modelId="{4CCD3E6D-FE45-40DB-AA49-754EBB534A03}" type="presOf" srcId="{58AE58FD-9F0B-491E-8C3F-51F4456DBCE7}" destId="{B3702B0C-25A1-498F-A04D-47E6841C0954}" srcOrd="0" destOrd="0" presId="urn:microsoft.com/office/officeart/2005/8/layout/radial6"/>
    <dgm:cxn modelId="{344FC557-0814-46F2-9F10-24C04D470C24}" srcId="{EF476117-BFE3-4980-ADCC-0E40619DD085}" destId="{F130421D-8224-42BE-BBC7-B48E60B009A8}" srcOrd="3" destOrd="0" parTransId="{B4D121CF-76DC-47E2-B396-6E6663B9582D}" sibTransId="{A351500D-A982-4895-B41D-352E9E25E9AB}"/>
    <dgm:cxn modelId="{CF4318C4-C005-42ED-92B6-8AE3104A0EE7}" type="presOf" srcId="{C0C6C35D-5FF6-49E9-9813-1152298BA749}" destId="{344DEB01-B4C1-4888-9EC2-BD53ECEED37A}" srcOrd="0" destOrd="0" presId="urn:microsoft.com/office/officeart/2005/8/layout/radial6"/>
    <dgm:cxn modelId="{0AECC32B-64BF-4B65-94FB-F63F14F59B65}" type="presOf" srcId="{3AD35D74-1304-416A-B46B-E0DE5E0E1565}" destId="{77C650E2-126B-4C02-B482-90AAF9EDBB66}" srcOrd="0" destOrd="0" presId="urn:microsoft.com/office/officeart/2005/8/layout/radial6"/>
    <dgm:cxn modelId="{31A1ACD6-895D-471E-A697-FA5999861DC1}" type="presOf" srcId="{EF476117-BFE3-4980-ADCC-0E40619DD085}" destId="{62E335FC-E72F-4065-B932-0C0C53FE0897}" srcOrd="0" destOrd="0" presId="urn:microsoft.com/office/officeart/2005/8/layout/radial6"/>
    <dgm:cxn modelId="{0A82B4E6-522B-4078-B385-09D925CC150F}" srcId="{4FB37D2A-78C3-4511-A3C4-B4D6B94F7A7B}" destId="{EF476117-BFE3-4980-ADCC-0E40619DD085}" srcOrd="0" destOrd="0" parTransId="{86E8E499-68C5-4FC4-BEE4-83044360FA6B}" sibTransId="{DBEF3340-94BB-43CE-8A11-14E0165CC76A}"/>
    <dgm:cxn modelId="{6A22E31D-35A8-4245-B662-DBDFAEE0C3F1}" srcId="{EF476117-BFE3-4980-ADCC-0E40619DD085}" destId="{58AE58FD-9F0B-491E-8C3F-51F4456DBCE7}" srcOrd="0" destOrd="0" parTransId="{A8DDF55E-EAF4-47FC-8933-0680E82BD913}" sibTransId="{0CABDE6A-95C8-4DA9-947E-F5B27B8C4C5E}"/>
    <dgm:cxn modelId="{072A1E73-3248-423C-8A35-F72E998F1946}" type="presParOf" srcId="{104E60E3-9BC1-4393-BBDC-2A046732B7BC}" destId="{62E335FC-E72F-4065-B932-0C0C53FE0897}" srcOrd="0" destOrd="0" presId="urn:microsoft.com/office/officeart/2005/8/layout/radial6"/>
    <dgm:cxn modelId="{65D54BD2-15A7-425C-BFE1-95134C7549DB}" type="presParOf" srcId="{104E60E3-9BC1-4393-BBDC-2A046732B7BC}" destId="{B3702B0C-25A1-498F-A04D-47E6841C0954}" srcOrd="1" destOrd="0" presId="urn:microsoft.com/office/officeart/2005/8/layout/radial6"/>
    <dgm:cxn modelId="{90C4588E-FD37-45DD-B0E4-7BBAAFFCA38D}" type="presParOf" srcId="{104E60E3-9BC1-4393-BBDC-2A046732B7BC}" destId="{B73F6126-EA3E-426B-8943-4983C4467A00}" srcOrd="2" destOrd="0" presId="urn:microsoft.com/office/officeart/2005/8/layout/radial6"/>
    <dgm:cxn modelId="{D0910C88-822D-4733-A484-36F18E98E322}" type="presParOf" srcId="{104E60E3-9BC1-4393-BBDC-2A046732B7BC}" destId="{14ECDF1D-F1A5-4073-93DA-5E2F8CB19A47}" srcOrd="3" destOrd="0" presId="urn:microsoft.com/office/officeart/2005/8/layout/radial6"/>
    <dgm:cxn modelId="{B4980AD4-5A15-4676-AFCB-E7B5B2832B36}" type="presParOf" srcId="{104E60E3-9BC1-4393-BBDC-2A046732B7BC}" destId="{344DEB01-B4C1-4888-9EC2-BD53ECEED37A}" srcOrd="4" destOrd="0" presId="urn:microsoft.com/office/officeart/2005/8/layout/radial6"/>
    <dgm:cxn modelId="{23559F7A-B942-4F5C-94F5-CE286C37D0C2}" type="presParOf" srcId="{104E60E3-9BC1-4393-BBDC-2A046732B7BC}" destId="{CEDDEF42-FBBB-453B-9907-4DAC78823F66}" srcOrd="5" destOrd="0" presId="urn:microsoft.com/office/officeart/2005/8/layout/radial6"/>
    <dgm:cxn modelId="{4D384C4C-A558-4A39-B042-9D8470FF90A2}" type="presParOf" srcId="{104E60E3-9BC1-4393-BBDC-2A046732B7BC}" destId="{77C650E2-126B-4C02-B482-90AAF9EDBB66}" srcOrd="6" destOrd="0" presId="urn:microsoft.com/office/officeart/2005/8/layout/radial6"/>
    <dgm:cxn modelId="{09BBD3D6-7C23-499C-8CB2-A056567D69B4}" type="presParOf" srcId="{104E60E3-9BC1-4393-BBDC-2A046732B7BC}" destId="{382556E8-F875-4D78-B1FF-F4D8D2A790D5}" srcOrd="7" destOrd="0" presId="urn:microsoft.com/office/officeart/2005/8/layout/radial6"/>
    <dgm:cxn modelId="{6539DFEB-FAA5-4799-AE14-B8F878C569A7}" type="presParOf" srcId="{104E60E3-9BC1-4393-BBDC-2A046732B7BC}" destId="{86BA7746-9CAD-4C5C-BD93-250718D17BBC}" srcOrd="8" destOrd="0" presId="urn:microsoft.com/office/officeart/2005/8/layout/radial6"/>
    <dgm:cxn modelId="{3BE56C55-5834-4B0A-B799-61B36F12E908}" type="presParOf" srcId="{104E60E3-9BC1-4393-BBDC-2A046732B7BC}" destId="{D5C7CDF1-4C76-4EC0-B9D5-1A11219B8FF2}" srcOrd="9" destOrd="0" presId="urn:microsoft.com/office/officeart/2005/8/layout/radial6"/>
    <dgm:cxn modelId="{15B3B63F-E895-425C-B888-425BB16E4E3E}" type="presParOf" srcId="{104E60E3-9BC1-4393-BBDC-2A046732B7BC}" destId="{82424AC6-6D27-418D-9FDA-D550C9A85594}" srcOrd="10" destOrd="0" presId="urn:microsoft.com/office/officeart/2005/8/layout/radial6"/>
    <dgm:cxn modelId="{E61D7FA1-D6EC-4B85-A8A0-8FFF6AC08A2B}" type="presParOf" srcId="{104E60E3-9BC1-4393-BBDC-2A046732B7BC}" destId="{0B9FBA5E-1EBE-4674-87C5-3C23EF26ECA3}" srcOrd="11" destOrd="0" presId="urn:microsoft.com/office/officeart/2005/8/layout/radial6"/>
    <dgm:cxn modelId="{5BAD3E5E-B0B5-4381-88A2-38C1B6E69669}" type="presParOf" srcId="{104E60E3-9BC1-4393-BBDC-2A046732B7BC}" destId="{A2B0AA01-F43C-485A-9347-1EB53F7246F9}"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D3475-32F9-4ECD-AEFF-844E9B3CCAE8}">
      <dsp:nvSpPr>
        <dsp:cNvPr id="0" name=""/>
        <dsp:cNvSpPr/>
      </dsp:nvSpPr>
      <dsp:spPr>
        <a:xfrm>
          <a:off x="0" y="0"/>
          <a:ext cx="5623169" cy="108804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251460" rIns="251460" bIns="251460" numCol="1" spcCol="1270" anchor="ctr" anchorCtr="0">
          <a:noAutofit/>
        </a:bodyPr>
        <a:lstStyle/>
        <a:p>
          <a:pPr lvl="0" algn="l" defTabSz="2933700">
            <a:lnSpc>
              <a:spcPct val="90000"/>
            </a:lnSpc>
            <a:spcBef>
              <a:spcPct val="0"/>
            </a:spcBef>
            <a:spcAft>
              <a:spcPct val="35000"/>
            </a:spcAft>
          </a:pPr>
          <a:r>
            <a:rPr lang="bn-BD" sz="6600" b="1" kern="1200" dirty="0" smtClean="0">
              <a:solidFill>
                <a:schemeClr val="tx1"/>
              </a:solidFill>
              <a:latin typeface="NikoshBAN" panose="02000000000000000000" pitchFamily="2" charset="0"/>
              <a:cs typeface="NikoshBAN" panose="02000000000000000000" pitchFamily="2" charset="0"/>
            </a:rPr>
            <a:t>প্রাচীন যুগ</a:t>
          </a:r>
          <a:endParaRPr lang="en-US" sz="6600" b="1" kern="1200" dirty="0">
            <a:solidFill>
              <a:schemeClr val="tx1"/>
            </a:solidFill>
            <a:latin typeface="NikoshBAN" panose="02000000000000000000" pitchFamily="2" charset="0"/>
            <a:cs typeface="NikoshBAN" panose="02000000000000000000" pitchFamily="2" charset="0"/>
          </a:endParaRPr>
        </a:p>
      </dsp:txBody>
      <dsp:txXfrm>
        <a:off x="1233438" y="0"/>
        <a:ext cx="4389730" cy="1088047"/>
      </dsp:txXfrm>
    </dsp:sp>
    <dsp:sp modelId="{C3FCEBA6-6EAD-4EE9-B9BC-72262D5827AF}">
      <dsp:nvSpPr>
        <dsp:cNvPr id="0" name=""/>
        <dsp:cNvSpPr/>
      </dsp:nvSpPr>
      <dsp:spPr>
        <a:xfrm>
          <a:off x="0" y="87361"/>
          <a:ext cx="529387" cy="84993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7770AC-BD66-4FEE-90FE-E0EC2A91E414}">
      <dsp:nvSpPr>
        <dsp:cNvPr id="0" name=""/>
        <dsp:cNvSpPr/>
      </dsp:nvSpPr>
      <dsp:spPr>
        <a:xfrm>
          <a:off x="0" y="1196852"/>
          <a:ext cx="5623169" cy="108804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lvl="0" algn="l" defTabSz="3200400">
            <a:lnSpc>
              <a:spcPct val="90000"/>
            </a:lnSpc>
            <a:spcBef>
              <a:spcPct val="0"/>
            </a:spcBef>
            <a:spcAft>
              <a:spcPct val="35000"/>
            </a:spcAft>
          </a:pPr>
          <a:r>
            <a:rPr lang="bn-BD" sz="7200" b="1" kern="1200" dirty="0" smtClean="0">
              <a:solidFill>
                <a:schemeClr val="tx1"/>
              </a:solidFill>
            </a:rPr>
            <a:t>মধ্য যুগ</a:t>
          </a:r>
          <a:endParaRPr lang="en-US" sz="7200" b="1" kern="1200" dirty="0">
            <a:solidFill>
              <a:schemeClr val="tx1"/>
            </a:solidFill>
          </a:endParaRPr>
        </a:p>
      </dsp:txBody>
      <dsp:txXfrm>
        <a:off x="1233438" y="1196852"/>
        <a:ext cx="4389730" cy="1088047"/>
      </dsp:txXfrm>
    </dsp:sp>
    <dsp:sp modelId="{39C683E6-6280-491C-A81C-869C753F0A6F}">
      <dsp:nvSpPr>
        <dsp:cNvPr id="0" name=""/>
        <dsp:cNvSpPr/>
      </dsp:nvSpPr>
      <dsp:spPr>
        <a:xfrm flipH="1">
          <a:off x="0" y="1282207"/>
          <a:ext cx="545267" cy="870438"/>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0A2F25-43B2-48F5-B851-C27B47BF9F01}">
      <dsp:nvSpPr>
        <dsp:cNvPr id="0" name=""/>
        <dsp:cNvSpPr/>
      </dsp:nvSpPr>
      <dsp:spPr>
        <a:xfrm>
          <a:off x="0" y="2393705"/>
          <a:ext cx="5623169" cy="108804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bn-BD" sz="1200" kern="1200" dirty="0" smtClean="0"/>
        </a:p>
        <a:p>
          <a:pPr lvl="0" algn="l" defTabSz="533400">
            <a:lnSpc>
              <a:spcPct val="90000"/>
            </a:lnSpc>
            <a:spcBef>
              <a:spcPct val="0"/>
            </a:spcBef>
            <a:spcAft>
              <a:spcPct val="35000"/>
            </a:spcAft>
          </a:pPr>
          <a:r>
            <a:rPr lang="bn-BD" sz="6000" b="1" kern="1200" dirty="0" smtClean="0">
              <a:solidFill>
                <a:schemeClr val="tx1"/>
              </a:solidFill>
              <a:latin typeface="NikoshBAN" panose="02000000000000000000" pitchFamily="2" charset="0"/>
              <a:cs typeface="NikoshBAN" panose="02000000000000000000" pitchFamily="2" charset="0"/>
            </a:rPr>
            <a:t>আধুনিক যুগ</a:t>
          </a:r>
        </a:p>
        <a:p>
          <a:pPr lvl="0" algn="l" defTabSz="533400">
            <a:lnSpc>
              <a:spcPct val="90000"/>
            </a:lnSpc>
            <a:spcBef>
              <a:spcPct val="0"/>
            </a:spcBef>
            <a:spcAft>
              <a:spcPct val="35000"/>
            </a:spcAft>
          </a:pPr>
          <a:endParaRPr lang="en-US" sz="1200"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dsp:txBody>
      <dsp:txXfrm>
        <a:off x="1233438" y="2393705"/>
        <a:ext cx="4389730" cy="1088047"/>
      </dsp:txXfrm>
    </dsp:sp>
    <dsp:sp modelId="{426A0419-F051-400F-A3D4-68719276686A}">
      <dsp:nvSpPr>
        <dsp:cNvPr id="0" name=""/>
        <dsp:cNvSpPr/>
      </dsp:nvSpPr>
      <dsp:spPr>
        <a:xfrm>
          <a:off x="0" y="2514234"/>
          <a:ext cx="601015" cy="870438"/>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AA01-F43C-485A-9347-1EB53F7246F9}">
      <dsp:nvSpPr>
        <dsp:cNvPr id="0" name=""/>
        <dsp:cNvSpPr/>
      </dsp:nvSpPr>
      <dsp:spPr>
        <a:xfrm>
          <a:off x="2018719" y="560868"/>
          <a:ext cx="3824827" cy="3824827"/>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C7CDF1-4C76-4EC0-B9D5-1A11219B8FF2}">
      <dsp:nvSpPr>
        <dsp:cNvPr id="0" name=""/>
        <dsp:cNvSpPr/>
      </dsp:nvSpPr>
      <dsp:spPr>
        <a:xfrm>
          <a:off x="2006250" y="572878"/>
          <a:ext cx="3824827" cy="3824827"/>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C650E2-126B-4C02-B482-90AAF9EDBB66}">
      <dsp:nvSpPr>
        <dsp:cNvPr id="0" name=""/>
        <dsp:cNvSpPr/>
      </dsp:nvSpPr>
      <dsp:spPr>
        <a:xfrm>
          <a:off x="2006250" y="572878"/>
          <a:ext cx="3824827" cy="3824827"/>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ECDF1D-F1A5-4073-93DA-5E2F8CB19A47}">
      <dsp:nvSpPr>
        <dsp:cNvPr id="0" name=""/>
        <dsp:cNvSpPr/>
      </dsp:nvSpPr>
      <dsp:spPr>
        <a:xfrm>
          <a:off x="2006250" y="572878"/>
          <a:ext cx="3824827" cy="3824827"/>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E335FC-E72F-4065-B932-0C0C53FE0897}">
      <dsp:nvSpPr>
        <dsp:cNvPr id="0" name=""/>
        <dsp:cNvSpPr/>
      </dsp:nvSpPr>
      <dsp:spPr>
        <a:xfrm>
          <a:off x="2763509" y="1468779"/>
          <a:ext cx="2310309" cy="203302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u="sng" kern="1200" dirty="0" err="1" smtClean="0">
              <a:solidFill>
                <a:schemeClr val="tx1"/>
              </a:solidFill>
              <a:latin typeface="NikoshBAN" panose="02000000000000000000" pitchFamily="2" charset="0"/>
              <a:cs typeface="NikoshBAN" panose="02000000000000000000" pitchFamily="2" charset="0"/>
            </a:rPr>
            <a:t>আচরণের</a:t>
          </a:r>
          <a:r>
            <a:rPr lang="en-US" sz="3600" b="1" u="sng" kern="1200" dirty="0" smtClean="0">
              <a:solidFill>
                <a:schemeClr val="tx1"/>
              </a:solidFill>
              <a:latin typeface="NikoshBAN" panose="02000000000000000000" pitchFamily="2" charset="0"/>
              <a:cs typeface="NikoshBAN" panose="02000000000000000000" pitchFamily="2" charset="0"/>
            </a:rPr>
            <a:t> </a:t>
          </a:r>
          <a:r>
            <a:rPr lang="en-US" sz="3600" b="1" u="sng" kern="1200" dirty="0" err="1" smtClean="0">
              <a:solidFill>
                <a:schemeClr val="tx1"/>
              </a:solidFill>
              <a:latin typeface="NikoshBAN" panose="02000000000000000000" pitchFamily="2" charset="0"/>
              <a:cs typeface="NikoshBAN" panose="02000000000000000000" pitchFamily="2" charset="0"/>
            </a:rPr>
            <a:t>প্রকারভেদ</a:t>
          </a:r>
          <a:endParaRPr lang="en-US" sz="3600" b="1" kern="1200" dirty="0">
            <a:solidFill>
              <a:schemeClr val="tx1"/>
            </a:solidFill>
          </a:endParaRPr>
        </a:p>
      </dsp:txBody>
      <dsp:txXfrm>
        <a:off x="3101846" y="1766509"/>
        <a:ext cx="1633635" cy="1437565"/>
      </dsp:txXfrm>
    </dsp:sp>
    <dsp:sp modelId="{B3702B0C-25A1-498F-A04D-47E6841C0954}">
      <dsp:nvSpPr>
        <dsp:cNvPr id="0" name=""/>
        <dsp:cNvSpPr/>
      </dsp:nvSpPr>
      <dsp:spPr>
        <a:xfrm>
          <a:off x="3301928" y="547"/>
          <a:ext cx="1233471" cy="1233471"/>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b="1" kern="1200" dirty="0" smtClean="0">
              <a:solidFill>
                <a:schemeClr val="tx1"/>
              </a:solidFill>
              <a:latin typeface="NikoshBAN" panose="02000000000000000000" pitchFamily="2" charset="0"/>
              <a:cs typeface="NikoshBAN" panose="02000000000000000000" pitchFamily="2" charset="0"/>
            </a:rPr>
            <a:t>বাহ্যিক আচরণ</a:t>
          </a:r>
          <a:endParaRPr lang="en-US" sz="2800" b="1" kern="1200" dirty="0">
            <a:solidFill>
              <a:schemeClr val="tx1"/>
            </a:solidFill>
            <a:latin typeface="NikoshBAN" panose="02000000000000000000" pitchFamily="2" charset="0"/>
            <a:cs typeface="NikoshBAN" panose="02000000000000000000" pitchFamily="2" charset="0"/>
          </a:endParaRPr>
        </a:p>
      </dsp:txBody>
      <dsp:txXfrm>
        <a:off x="3482566" y="181185"/>
        <a:ext cx="872195" cy="872195"/>
      </dsp:txXfrm>
    </dsp:sp>
    <dsp:sp modelId="{344DEB01-B4C1-4888-9EC2-BD53ECEED37A}">
      <dsp:nvSpPr>
        <dsp:cNvPr id="0" name=""/>
        <dsp:cNvSpPr/>
      </dsp:nvSpPr>
      <dsp:spPr>
        <a:xfrm>
          <a:off x="5144990" y="1868556"/>
          <a:ext cx="1283365" cy="1233471"/>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anose="02000000000000000000" pitchFamily="2" charset="0"/>
              <a:cs typeface="NikoshBAN" panose="02000000000000000000" pitchFamily="2" charset="0"/>
            </a:rPr>
            <a:t>অভ্যন্তরীন</a:t>
          </a:r>
        </a:p>
        <a:p>
          <a:pPr lvl="0" algn="ctr" defTabSz="889000">
            <a:lnSpc>
              <a:spcPct val="90000"/>
            </a:lnSpc>
            <a:spcBef>
              <a:spcPct val="0"/>
            </a:spcBef>
            <a:spcAft>
              <a:spcPct val="35000"/>
            </a:spcAft>
          </a:pPr>
          <a:r>
            <a:rPr lang="bn-BD" sz="2000" b="1" kern="1200" dirty="0" smtClean="0">
              <a:solidFill>
                <a:schemeClr val="tx1"/>
              </a:solidFill>
              <a:latin typeface="NikoshBAN" panose="02000000000000000000" pitchFamily="2" charset="0"/>
              <a:cs typeface="NikoshBAN" panose="02000000000000000000" pitchFamily="2" charset="0"/>
            </a:rPr>
            <a:t>আচরণ</a:t>
          </a:r>
          <a:endParaRPr lang="en-US" sz="2000" b="1" kern="1200" dirty="0">
            <a:solidFill>
              <a:schemeClr val="tx1"/>
            </a:solidFill>
            <a:latin typeface="NikoshBAN" panose="02000000000000000000" pitchFamily="2" charset="0"/>
            <a:cs typeface="NikoshBAN" panose="02000000000000000000" pitchFamily="2" charset="0"/>
          </a:endParaRPr>
        </a:p>
      </dsp:txBody>
      <dsp:txXfrm>
        <a:off x="5332934" y="2049194"/>
        <a:ext cx="907477" cy="872195"/>
      </dsp:txXfrm>
    </dsp:sp>
    <dsp:sp modelId="{382556E8-F875-4D78-B1FF-F4D8D2A790D5}">
      <dsp:nvSpPr>
        <dsp:cNvPr id="0" name=""/>
        <dsp:cNvSpPr/>
      </dsp:nvSpPr>
      <dsp:spPr>
        <a:xfrm>
          <a:off x="3301928" y="3736565"/>
          <a:ext cx="1233471" cy="123347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b="1" kern="1200" dirty="0" smtClean="0">
              <a:solidFill>
                <a:schemeClr val="tx1"/>
              </a:solidFill>
              <a:latin typeface="NikoshBAN" panose="02000000000000000000" pitchFamily="2" charset="0"/>
              <a:cs typeface="NikoshBAN" panose="02000000000000000000" pitchFamily="2" charset="0"/>
            </a:rPr>
            <a:t>ঐচ্ছিক আচরণ</a:t>
          </a:r>
          <a:endParaRPr lang="en-US" sz="2800" b="1" kern="1200" dirty="0">
            <a:solidFill>
              <a:schemeClr val="tx1"/>
            </a:solidFill>
            <a:latin typeface="NikoshBAN" panose="02000000000000000000" pitchFamily="2" charset="0"/>
            <a:cs typeface="NikoshBAN" panose="02000000000000000000" pitchFamily="2" charset="0"/>
          </a:endParaRPr>
        </a:p>
      </dsp:txBody>
      <dsp:txXfrm>
        <a:off x="3482566" y="3917203"/>
        <a:ext cx="872195" cy="872195"/>
      </dsp:txXfrm>
    </dsp:sp>
    <dsp:sp modelId="{82424AC6-6D27-418D-9FDA-D550C9A85594}">
      <dsp:nvSpPr>
        <dsp:cNvPr id="0" name=""/>
        <dsp:cNvSpPr/>
      </dsp:nvSpPr>
      <dsp:spPr>
        <a:xfrm>
          <a:off x="1433920" y="1868556"/>
          <a:ext cx="1233471" cy="1233471"/>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anose="02000000000000000000" pitchFamily="2" charset="0"/>
              <a:cs typeface="NikoshBAN" panose="02000000000000000000" pitchFamily="2" charset="0"/>
            </a:rPr>
            <a:t>অনৈচ্ছিক আচরণ</a:t>
          </a:r>
          <a:endParaRPr lang="en-US" sz="2000" b="1" kern="1200" dirty="0">
            <a:solidFill>
              <a:schemeClr val="tx1"/>
            </a:solidFill>
            <a:latin typeface="NikoshBAN" panose="02000000000000000000" pitchFamily="2" charset="0"/>
            <a:cs typeface="NikoshBAN" panose="02000000000000000000" pitchFamily="2" charset="0"/>
          </a:endParaRPr>
        </a:p>
      </dsp:txBody>
      <dsp:txXfrm>
        <a:off x="1614558" y="2049194"/>
        <a:ext cx="872195" cy="87219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182E6-086F-4191-87EE-BF184D2BE88B}"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7280F-8BB8-4F95-A22C-FA8A30FE586C}" type="slidenum">
              <a:rPr lang="en-US" smtClean="0"/>
              <a:t>‹#›</a:t>
            </a:fld>
            <a:endParaRPr lang="en-US"/>
          </a:p>
        </p:txBody>
      </p:sp>
    </p:spTree>
    <p:extLst>
      <p:ext uri="{BB962C8B-B14F-4D97-AF65-F5344CB8AC3E}">
        <p14:creationId xmlns:p14="http://schemas.microsoft.com/office/powerpoint/2010/main" val="239311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5F4DF2-1A3E-429E-B79D-25599B5E44C0}" type="slidenum">
              <a:rPr lang="en-US" smtClean="0"/>
              <a:t>3</a:t>
            </a:fld>
            <a:endParaRPr lang="en-US"/>
          </a:p>
        </p:txBody>
      </p:sp>
    </p:spTree>
    <p:extLst>
      <p:ext uri="{BB962C8B-B14F-4D97-AF65-F5344CB8AC3E}">
        <p14:creationId xmlns:p14="http://schemas.microsoft.com/office/powerpoint/2010/main" val="371972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D6AC2A-215F-4AAB-920D-7774FA3B6D98}"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23B4-7C0B-4A70-B831-CC615813D794}" type="slidenum">
              <a:rPr lang="en-US" smtClean="0"/>
              <a:t>‹#›</a:t>
            </a:fld>
            <a:endParaRPr lang="en-US"/>
          </a:p>
        </p:txBody>
      </p:sp>
    </p:spTree>
    <p:extLst>
      <p:ext uri="{BB962C8B-B14F-4D97-AF65-F5344CB8AC3E}">
        <p14:creationId xmlns:p14="http://schemas.microsoft.com/office/powerpoint/2010/main" val="321565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6AC2A-215F-4AAB-920D-7774FA3B6D98}"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23B4-7C0B-4A70-B831-CC615813D794}" type="slidenum">
              <a:rPr lang="en-US" smtClean="0"/>
              <a:t>‹#›</a:t>
            </a:fld>
            <a:endParaRPr lang="en-US"/>
          </a:p>
        </p:txBody>
      </p:sp>
    </p:spTree>
    <p:extLst>
      <p:ext uri="{BB962C8B-B14F-4D97-AF65-F5344CB8AC3E}">
        <p14:creationId xmlns:p14="http://schemas.microsoft.com/office/powerpoint/2010/main" val="45264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6AC2A-215F-4AAB-920D-7774FA3B6D98}"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23B4-7C0B-4A70-B831-CC615813D794}" type="slidenum">
              <a:rPr lang="en-US" smtClean="0"/>
              <a:t>‹#›</a:t>
            </a:fld>
            <a:endParaRPr lang="en-US"/>
          </a:p>
        </p:txBody>
      </p:sp>
    </p:spTree>
    <p:extLst>
      <p:ext uri="{BB962C8B-B14F-4D97-AF65-F5344CB8AC3E}">
        <p14:creationId xmlns:p14="http://schemas.microsoft.com/office/powerpoint/2010/main" val="349039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6AC2A-215F-4AAB-920D-7774FA3B6D98}"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23B4-7C0B-4A70-B831-CC615813D794}" type="slidenum">
              <a:rPr lang="en-US" smtClean="0"/>
              <a:t>‹#›</a:t>
            </a:fld>
            <a:endParaRPr lang="en-US"/>
          </a:p>
        </p:txBody>
      </p:sp>
    </p:spTree>
    <p:extLst>
      <p:ext uri="{BB962C8B-B14F-4D97-AF65-F5344CB8AC3E}">
        <p14:creationId xmlns:p14="http://schemas.microsoft.com/office/powerpoint/2010/main" val="8429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D6AC2A-215F-4AAB-920D-7774FA3B6D98}"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23B4-7C0B-4A70-B831-CC615813D794}" type="slidenum">
              <a:rPr lang="en-US" smtClean="0"/>
              <a:t>‹#›</a:t>
            </a:fld>
            <a:endParaRPr lang="en-US"/>
          </a:p>
        </p:txBody>
      </p:sp>
    </p:spTree>
    <p:extLst>
      <p:ext uri="{BB962C8B-B14F-4D97-AF65-F5344CB8AC3E}">
        <p14:creationId xmlns:p14="http://schemas.microsoft.com/office/powerpoint/2010/main" val="71049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D6AC2A-215F-4AAB-920D-7774FA3B6D98}"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623B4-7C0B-4A70-B831-CC615813D794}" type="slidenum">
              <a:rPr lang="en-US" smtClean="0"/>
              <a:t>‹#›</a:t>
            </a:fld>
            <a:endParaRPr lang="en-US"/>
          </a:p>
        </p:txBody>
      </p:sp>
    </p:spTree>
    <p:extLst>
      <p:ext uri="{BB962C8B-B14F-4D97-AF65-F5344CB8AC3E}">
        <p14:creationId xmlns:p14="http://schemas.microsoft.com/office/powerpoint/2010/main" val="70570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D6AC2A-215F-4AAB-920D-7774FA3B6D98}" type="datetimeFigureOut">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623B4-7C0B-4A70-B831-CC615813D794}" type="slidenum">
              <a:rPr lang="en-US" smtClean="0"/>
              <a:t>‹#›</a:t>
            </a:fld>
            <a:endParaRPr lang="en-US"/>
          </a:p>
        </p:txBody>
      </p:sp>
    </p:spTree>
    <p:extLst>
      <p:ext uri="{BB962C8B-B14F-4D97-AF65-F5344CB8AC3E}">
        <p14:creationId xmlns:p14="http://schemas.microsoft.com/office/powerpoint/2010/main" val="343784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D6AC2A-215F-4AAB-920D-7774FA3B6D98}"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623B4-7C0B-4A70-B831-CC615813D794}" type="slidenum">
              <a:rPr lang="en-US" smtClean="0"/>
              <a:t>‹#›</a:t>
            </a:fld>
            <a:endParaRPr lang="en-US"/>
          </a:p>
        </p:txBody>
      </p:sp>
    </p:spTree>
    <p:extLst>
      <p:ext uri="{BB962C8B-B14F-4D97-AF65-F5344CB8AC3E}">
        <p14:creationId xmlns:p14="http://schemas.microsoft.com/office/powerpoint/2010/main" val="285080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206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6AC2A-215F-4AAB-920D-7774FA3B6D98}" type="datetimeFigureOut">
              <a:rPr lang="en-US" smtClean="0"/>
              <a:t>10/7/2020</a:t>
            </a:fld>
            <a:endParaRPr lang="en-US"/>
          </a:p>
        </p:txBody>
      </p:sp>
      <p:sp>
        <p:nvSpPr>
          <p:cNvPr id="5" name="Rectangle 4"/>
          <p:cNvSpPr/>
          <p:nvPr userDrawn="1"/>
        </p:nvSpPr>
        <p:spPr>
          <a:xfrm>
            <a:off x="253218" y="211015"/>
            <a:ext cx="11704320" cy="6372665"/>
          </a:xfrm>
          <a:prstGeom prst="rect">
            <a:avLst/>
          </a:prstGeom>
          <a:gradFill>
            <a:gsLst>
              <a:gs pos="0">
                <a:schemeClr val="accent4">
                  <a:lumMod val="60000"/>
                  <a:lumOff val="40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29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D6AC2A-215F-4AAB-920D-7774FA3B6D98}"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623B4-7C0B-4A70-B831-CC615813D794}" type="slidenum">
              <a:rPr lang="en-US" smtClean="0"/>
              <a:t>‹#›</a:t>
            </a:fld>
            <a:endParaRPr lang="en-US"/>
          </a:p>
        </p:txBody>
      </p:sp>
    </p:spTree>
    <p:extLst>
      <p:ext uri="{BB962C8B-B14F-4D97-AF65-F5344CB8AC3E}">
        <p14:creationId xmlns:p14="http://schemas.microsoft.com/office/powerpoint/2010/main" val="419836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D6AC2A-215F-4AAB-920D-7774FA3B6D98}"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623B4-7C0B-4A70-B831-CC615813D794}" type="slidenum">
              <a:rPr lang="en-US" smtClean="0"/>
              <a:t>‹#›</a:t>
            </a:fld>
            <a:endParaRPr lang="en-US"/>
          </a:p>
        </p:txBody>
      </p:sp>
    </p:spTree>
    <p:extLst>
      <p:ext uri="{BB962C8B-B14F-4D97-AF65-F5344CB8AC3E}">
        <p14:creationId xmlns:p14="http://schemas.microsoft.com/office/powerpoint/2010/main" val="364447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6AC2A-215F-4AAB-920D-7774FA3B6D98}" type="datetimeFigureOut">
              <a:rPr lang="en-US" smtClean="0"/>
              <a:t>10/7/2020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623B4-7C0B-4A70-B831-CC615813D794}" type="slidenum">
              <a:rPr lang="en-US" smtClean="0"/>
              <a:t>‹#›</a:t>
            </a:fld>
            <a:endParaRPr lang="en-US"/>
          </a:p>
        </p:txBody>
      </p:sp>
    </p:spTree>
    <p:extLst>
      <p:ext uri="{BB962C8B-B14F-4D97-AF65-F5344CB8AC3E}">
        <p14:creationId xmlns:p14="http://schemas.microsoft.com/office/powerpoint/2010/main" val="3268400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877" y="457200"/>
            <a:ext cx="11031415" cy="562707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96463" y="820614"/>
            <a:ext cx="10234246" cy="48416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19553" y="2315306"/>
            <a:ext cx="9800493" cy="1852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a:solidFill>
                  <a:schemeClr val="tx1"/>
                </a:solidFill>
                <a:latin typeface="Script MT Bold" panose="03040602040607080904" pitchFamily="66" charset="0"/>
                <a:cs typeface="NikoshBAN" panose="02000000000000000000" pitchFamily="2" charset="0"/>
              </a:rPr>
              <a:t>পাকুন্দিয়া আদর্শ মহিলা </a:t>
            </a:r>
            <a:r>
              <a:rPr lang="bn-BD" sz="6000" b="1" dirty="0" smtClean="0">
                <a:solidFill>
                  <a:schemeClr val="tx1"/>
                </a:solidFill>
                <a:latin typeface="Script MT Bold" panose="03040602040607080904" pitchFamily="66" charset="0"/>
                <a:cs typeface="NikoshBAN" panose="02000000000000000000" pitchFamily="2" charset="0"/>
              </a:rPr>
              <a:t>কলেজ অন-লাইন</a:t>
            </a:r>
            <a:endParaRPr lang="bn-BD" sz="6000" b="1" dirty="0">
              <a:solidFill>
                <a:schemeClr val="tx1"/>
              </a:solidFill>
              <a:latin typeface="Script MT Bold" panose="03040602040607080904" pitchFamily="66" charset="0"/>
              <a:cs typeface="NikoshBAN" panose="02000000000000000000" pitchFamily="2" charset="0"/>
            </a:endParaRPr>
          </a:p>
        </p:txBody>
      </p:sp>
    </p:spTree>
    <p:extLst>
      <p:ext uri="{BB962C8B-B14F-4D97-AF65-F5344CB8AC3E}">
        <p14:creationId xmlns:p14="http://schemas.microsoft.com/office/powerpoint/2010/main" val="80677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431" y="726829"/>
            <a:ext cx="3247294" cy="3751385"/>
          </a:xfrm>
          <a:prstGeom prst="rect">
            <a:avLst/>
          </a:prstGeom>
        </p:spPr>
      </p:pic>
      <p:sp>
        <p:nvSpPr>
          <p:cNvPr id="4" name="TextBox 3"/>
          <p:cNvSpPr txBox="1"/>
          <p:nvPr/>
        </p:nvSpPr>
        <p:spPr>
          <a:xfrm>
            <a:off x="4724400" y="4711786"/>
            <a:ext cx="2286002" cy="707886"/>
          </a:xfrm>
          <a:prstGeom prst="rect">
            <a:avLst/>
          </a:prstGeom>
          <a:noFill/>
        </p:spPr>
        <p:txBody>
          <a:bodyPr wrap="square" rtlCol="0">
            <a:spAutoFit/>
          </a:bodyPr>
          <a:lstStyle/>
          <a:p>
            <a:r>
              <a:rPr lang="bn-BD" sz="4000" b="1" dirty="0" smtClean="0">
                <a:latin typeface="NikoshBAN" panose="02000000000000000000" pitchFamily="2" charset="0"/>
                <a:cs typeface="NikoshBAN" panose="02000000000000000000" pitchFamily="2" charset="0"/>
              </a:rPr>
              <a:t>উইলহেম উন্ড</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602755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846"/>
            <a:ext cx="12192000" cy="6858000"/>
          </a:xfrm>
          <a:prstGeom prst="rect">
            <a:avLst/>
          </a:prstGeom>
        </p:spPr>
      </p:pic>
      <p:sp>
        <p:nvSpPr>
          <p:cNvPr id="3" name="Rectangle 2"/>
          <p:cNvSpPr/>
          <p:nvPr/>
        </p:nvSpPr>
        <p:spPr>
          <a:xfrm>
            <a:off x="1339151" y="747319"/>
            <a:ext cx="4447051" cy="830997"/>
          </a:xfrm>
          <a:prstGeom prst="rect">
            <a:avLst/>
          </a:prstGeom>
        </p:spPr>
        <p:txBody>
          <a:bodyPr wrap="none">
            <a:spAutoFit/>
          </a:bodyPr>
          <a:lstStyle/>
          <a:p>
            <a:r>
              <a:rPr lang="bn-BD" sz="4800" b="1" u="sng" dirty="0">
                <a:solidFill>
                  <a:srgbClr val="00B0F0"/>
                </a:solidFill>
                <a:latin typeface="NikoshBAN" panose="02000000000000000000" pitchFamily="2" charset="0"/>
                <a:cs typeface="NikoshBAN" panose="02000000000000000000" pitchFamily="2" charset="0"/>
              </a:rPr>
              <a:t>মনোবিজ্ঞানের </a:t>
            </a:r>
            <a:r>
              <a:rPr lang="bn-BD" sz="4800" b="1" u="sng" dirty="0" smtClean="0">
                <a:solidFill>
                  <a:srgbClr val="00B0F0"/>
                </a:solidFill>
                <a:latin typeface="NikoshBAN" panose="02000000000000000000" pitchFamily="2" charset="0"/>
                <a:cs typeface="NikoshBAN" panose="02000000000000000000" pitchFamily="2" charset="0"/>
              </a:rPr>
              <a:t>সংজ্ঞাঃ </a:t>
            </a:r>
            <a:endParaRPr lang="en-US" sz="4800" b="1" u="sng" dirty="0">
              <a:solidFill>
                <a:srgbClr val="00B0F0"/>
              </a:solidFill>
              <a:latin typeface="NikoshBAN" panose="02000000000000000000" pitchFamily="2" charset="0"/>
              <a:cs typeface="NikoshBAN" panose="02000000000000000000" pitchFamily="2" charset="0"/>
            </a:endParaRPr>
          </a:p>
        </p:txBody>
      </p:sp>
      <p:sp>
        <p:nvSpPr>
          <p:cNvPr id="4" name="Rectangle 3"/>
          <p:cNvSpPr/>
          <p:nvPr/>
        </p:nvSpPr>
        <p:spPr>
          <a:xfrm>
            <a:off x="1189892" y="1705598"/>
            <a:ext cx="9812215" cy="3046988"/>
          </a:xfrm>
          <a:prstGeom prst="rect">
            <a:avLst/>
          </a:prstGeom>
        </p:spPr>
        <p:txBody>
          <a:bodyPr wrap="square">
            <a:spAutoFit/>
          </a:bodyPr>
          <a:lstStyle/>
          <a:p>
            <a:r>
              <a:rPr lang="bn-BD" sz="3200" b="1" dirty="0">
                <a:latin typeface="NikoshBAN" panose="02000000000000000000" pitchFamily="2" charset="0"/>
                <a:cs typeface="NikoshBAN" panose="02000000000000000000" pitchFamily="2" charset="0"/>
              </a:rPr>
              <a:t>মনোবিজ্ঞানের ইংরেজী প্রতিশব্দ </a:t>
            </a:r>
            <a:r>
              <a:rPr lang="en-US" sz="3200" b="1" dirty="0">
                <a:solidFill>
                  <a:srgbClr val="0070C0"/>
                </a:solidFill>
                <a:latin typeface="NikoshBAN" panose="02000000000000000000" pitchFamily="2" charset="0"/>
                <a:cs typeface="NikoshBAN" panose="02000000000000000000" pitchFamily="2" charset="0"/>
              </a:rPr>
              <a:t>Psychology </a:t>
            </a:r>
            <a:r>
              <a:rPr lang="en-US" sz="3200" b="1" dirty="0">
                <a:latin typeface="NikoshBAN" panose="02000000000000000000" pitchFamily="2" charset="0"/>
                <a:cs typeface="NikoshBAN" panose="02000000000000000000" pitchFamily="2" charset="0"/>
              </a:rPr>
              <a:t>। </a:t>
            </a:r>
            <a:r>
              <a:rPr lang="bn-BD" sz="3200" b="1" dirty="0">
                <a:latin typeface="NikoshBAN" panose="02000000000000000000" pitchFamily="2" charset="0"/>
                <a:cs typeface="NikoshBAN" panose="02000000000000000000" pitchFamily="2" charset="0"/>
              </a:rPr>
              <a:t>এ </a:t>
            </a:r>
            <a:r>
              <a:rPr lang="en-US" sz="3200" b="1" dirty="0">
                <a:solidFill>
                  <a:srgbClr val="0070C0"/>
                </a:solidFill>
                <a:latin typeface="NikoshBAN" panose="02000000000000000000" pitchFamily="2" charset="0"/>
                <a:cs typeface="NikoshBAN" panose="02000000000000000000" pitchFamily="2" charset="0"/>
              </a:rPr>
              <a:t>Psychology </a:t>
            </a:r>
            <a:r>
              <a:rPr lang="bn-BD" sz="3200" b="1" dirty="0">
                <a:latin typeface="NikoshBAN" panose="02000000000000000000" pitchFamily="2" charset="0"/>
                <a:cs typeface="NikoshBAN" panose="02000000000000000000" pitchFamily="2" charset="0"/>
              </a:rPr>
              <a:t>শব্দটি দুটি গ্রীক </a:t>
            </a:r>
            <a:r>
              <a:rPr lang="bn-BD" sz="3200" b="1" dirty="0" smtClean="0">
                <a:latin typeface="NikoshBAN" panose="02000000000000000000" pitchFamily="2" charset="0"/>
                <a:cs typeface="NikoshBAN" panose="02000000000000000000" pitchFamily="2" charset="0"/>
              </a:rPr>
              <a:t>শব্দ </a:t>
            </a:r>
            <a:r>
              <a:rPr lang="bn-BD" sz="3200" b="1" dirty="0" smtClean="0">
                <a:solidFill>
                  <a:srgbClr val="0070C0"/>
                </a:solidFill>
                <a:latin typeface="NikoshBAN" panose="02000000000000000000" pitchFamily="2" charset="0"/>
                <a:cs typeface="NikoshBAN" panose="02000000000000000000" pitchFamily="2" charset="0"/>
              </a:rPr>
              <a:t>'</a:t>
            </a:r>
            <a:r>
              <a:rPr lang="en-US" sz="3200" b="1" dirty="0" smtClean="0">
                <a:solidFill>
                  <a:srgbClr val="0070C0"/>
                </a:solidFill>
                <a:latin typeface="NikoshBAN" panose="02000000000000000000" pitchFamily="2" charset="0"/>
                <a:cs typeface="NikoshBAN" panose="02000000000000000000" pitchFamily="2" charset="0"/>
              </a:rPr>
              <a:t>Psyche‘</a:t>
            </a:r>
            <a:r>
              <a:rPr lang="bn-BD" sz="3200" b="1" dirty="0" smtClean="0">
                <a:solidFill>
                  <a:srgbClr val="0070C0"/>
                </a:solidFill>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a:t>
            </a:r>
            <a:r>
              <a:rPr lang="bn-BD" sz="3200" b="1" dirty="0">
                <a:latin typeface="NikoshBAN" panose="02000000000000000000" pitchFamily="2" charset="0"/>
                <a:cs typeface="NikoshBAN" panose="02000000000000000000" pitchFamily="2" charset="0"/>
              </a:rPr>
              <a:t>মন বা আত্মা) এবং '</a:t>
            </a:r>
            <a:r>
              <a:rPr lang="en-US" sz="3200" b="1" dirty="0" smtClean="0">
                <a:solidFill>
                  <a:srgbClr val="0070C0"/>
                </a:solidFill>
                <a:latin typeface="NikoshBAN" panose="02000000000000000000" pitchFamily="2" charset="0"/>
                <a:cs typeface="NikoshBAN" panose="02000000000000000000" pitchFamily="2" charset="0"/>
              </a:rPr>
              <a:t>Logos‘</a:t>
            </a:r>
            <a:r>
              <a:rPr lang="bn-BD" sz="3200" b="1" dirty="0" smtClean="0">
                <a:solidFill>
                  <a:srgbClr val="0070C0"/>
                </a:solidFill>
                <a:latin typeface="NikoshBAN" panose="02000000000000000000" pitchFamily="2" charset="0"/>
                <a:cs typeface="NikoshBAN" panose="02000000000000000000" pitchFamily="2" charset="0"/>
              </a:rPr>
              <a:t> </a:t>
            </a:r>
            <a:r>
              <a:rPr lang="en-US" sz="3200" b="1" dirty="0" smtClean="0">
                <a:latin typeface="NikoshBAN" panose="02000000000000000000" pitchFamily="2" charset="0"/>
                <a:cs typeface="NikoshBAN" panose="02000000000000000000" pitchFamily="2" charset="0"/>
              </a:rPr>
              <a:t>(</a:t>
            </a:r>
            <a:r>
              <a:rPr lang="bn-BD" sz="3200" b="1" dirty="0">
                <a:latin typeface="NikoshBAN" panose="02000000000000000000" pitchFamily="2" charset="0"/>
                <a:cs typeface="NikoshBAN" panose="02000000000000000000" pitchFamily="2" charset="0"/>
              </a:rPr>
              <a:t>বিজ্ঞান) থেকে উৎপত্তি হয়েছে</a:t>
            </a:r>
            <a:r>
              <a:rPr lang="bn-BD" sz="3200" b="1" dirty="0" smtClean="0">
                <a:latin typeface="NikoshBAN" panose="02000000000000000000" pitchFamily="2" charset="0"/>
                <a:cs typeface="NikoshBAN" panose="02000000000000000000" pitchFamily="2" charset="0"/>
              </a:rPr>
              <a:t>।মনোবিজ্ঞান </a:t>
            </a:r>
            <a:r>
              <a:rPr lang="bn-BD" sz="3200" b="1" dirty="0">
                <a:latin typeface="NikoshBAN" panose="02000000000000000000" pitchFamily="2" charset="0"/>
                <a:cs typeface="NikoshBAN" panose="02000000000000000000" pitchFamily="2" charset="0"/>
              </a:rPr>
              <a:t>বা </a:t>
            </a:r>
            <a:r>
              <a:rPr lang="bn-BD" sz="3200" b="1" dirty="0" smtClean="0">
                <a:latin typeface="NikoshBAN" panose="02000000000000000000" pitchFamily="2" charset="0"/>
                <a:cs typeface="NikoshBAN" panose="02000000000000000000" pitchFamily="2" charset="0"/>
              </a:rPr>
              <a:t>মনস্তত্ত্ববিদ্যা(ইংরেজি</a:t>
            </a:r>
            <a:r>
              <a:rPr lang="bn-BD" sz="3200" b="1" dirty="0">
                <a:latin typeface="NikoshBAN" panose="02000000000000000000" pitchFamily="2" charset="0"/>
                <a:cs typeface="NikoshBAN" panose="02000000000000000000" pitchFamily="2" charset="0"/>
              </a:rPr>
              <a:t>: </a:t>
            </a:r>
            <a:r>
              <a:rPr lang="en-US" sz="2800" b="1" dirty="0">
                <a:solidFill>
                  <a:srgbClr val="0070C0"/>
                </a:solidFill>
                <a:latin typeface="NikoshBAN" panose="02000000000000000000" pitchFamily="2" charset="0"/>
                <a:cs typeface="NikoshBAN" panose="02000000000000000000" pitchFamily="2" charset="0"/>
              </a:rPr>
              <a:t>Psychology</a:t>
            </a:r>
            <a:r>
              <a:rPr lang="en-US" sz="3200" b="1" dirty="0">
                <a:solidFill>
                  <a:srgbClr val="0070C0"/>
                </a:solidFill>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 </a:t>
            </a:r>
            <a:r>
              <a:rPr lang="bn-BD" sz="3200" b="1" dirty="0">
                <a:latin typeface="NikoshBAN" panose="02000000000000000000" pitchFamily="2" charset="0"/>
                <a:cs typeface="NikoshBAN" panose="02000000000000000000" pitchFamily="2" charset="0"/>
              </a:rPr>
              <a:t>হল মন, চিন্তা, আবেগ ও আচরণ সম্পর্কিত বিদ্যা ও অধ্যয়ন। এটি বিজ্ঞানের একটি তাত্ত্বিক ও ফলিত শাখা যাতে মানসিক কর্মপ্রক্রিয়া ও আচরণসমূহ নিয়ে বৈজ্ঞানিক অনুসন্ধান করা হয়।</a:t>
            </a:r>
          </a:p>
        </p:txBody>
      </p:sp>
    </p:spTree>
    <p:extLst>
      <p:ext uri="{BB962C8B-B14F-4D97-AF65-F5344CB8AC3E}">
        <p14:creationId xmlns:p14="http://schemas.microsoft.com/office/powerpoint/2010/main" val="24574094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71600" y="1031631"/>
            <a:ext cx="9425354" cy="3539430"/>
          </a:xfrm>
          <a:prstGeom prst="rect">
            <a:avLst/>
          </a:prstGeom>
          <a:noFill/>
        </p:spPr>
        <p:txBody>
          <a:bodyPr wrap="square" rtlCol="0">
            <a:spAutoFit/>
          </a:bodyPr>
          <a:lstStyle/>
          <a:p>
            <a:r>
              <a:rPr lang="bn-BD" sz="4800" b="1" u="sng" dirty="0">
                <a:solidFill>
                  <a:srgbClr val="00B0F0"/>
                </a:solidFill>
                <a:latin typeface="NikoshBAN" panose="02000000000000000000" pitchFamily="2" charset="0"/>
                <a:cs typeface="NikoshBAN" panose="02000000000000000000" pitchFamily="2" charset="0"/>
              </a:rPr>
              <a:t>মনোবিজ্ঞানীদের </a:t>
            </a:r>
            <a:r>
              <a:rPr lang="bn-BD" sz="4800" b="1" u="sng" dirty="0" smtClean="0">
                <a:solidFill>
                  <a:srgbClr val="00B0F0"/>
                </a:solidFill>
                <a:latin typeface="NikoshBAN" panose="02000000000000000000" pitchFamily="2" charset="0"/>
                <a:cs typeface="NikoshBAN" panose="02000000000000000000" pitchFamily="2" charset="0"/>
              </a:rPr>
              <a:t>দেওয়া কতিপয় সংজ্ঞাঃ</a:t>
            </a:r>
            <a:endParaRPr lang="bn-BD" sz="4000" b="1" dirty="0">
              <a:latin typeface="NikoshBAN" panose="02000000000000000000" pitchFamily="2" charset="0"/>
              <a:cs typeface="NikoshBAN" panose="02000000000000000000" pitchFamily="2" charset="0"/>
            </a:endParaRPr>
          </a:p>
          <a:p>
            <a:r>
              <a:rPr lang="en-US" sz="4400" b="1" dirty="0" err="1" smtClean="0">
                <a:latin typeface="NikoshBAN" panose="02000000000000000000" pitchFamily="2" charset="0"/>
                <a:cs typeface="NikoshBAN" panose="02000000000000000000" pitchFamily="2" charset="0"/>
              </a:rPr>
              <a:t>প্লেটোর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মতে</a:t>
            </a:r>
            <a:r>
              <a:rPr lang="bn-BD" sz="4400" b="1" dirty="0" smtClean="0">
                <a:latin typeface="NikoshBAN" panose="02000000000000000000" pitchFamily="2" charset="0"/>
                <a:cs typeface="NikoshBAN" panose="02000000000000000000" pitchFamily="2" charset="0"/>
              </a:rPr>
              <a:t>-</a:t>
            </a:r>
            <a:r>
              <a:rPr lang="en-US" sz="4400" b="1" dirty="0" err="1" smtClean="0">
                <a:latin typeface="NikoshBAN" panose="02000000000000000000" pitchFamily="2" charset="0"/>
                <a:cs typeface="NikoshBAN" panose="02000000000000000000" pitchFamily="2" charset="0"/>
              </a:rPr>
              <a:t>মনোবিজ্ঞান</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হলো</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আত্মার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বিজ্ঞান</a:t>
            </a:r>
            <a:r>
              <a:rPr lang="en-US" sz="4400" b="1" dirty="0" smtClean="0">
                <a:latin typeface="NikoshBAN" panose="02000000000000000000" pitchFamily="2" charset="0"/>
                <a:cs typeface="NikoshBAN" panose="02000000000000000000" pitchFamily="2" charset="0"/>
              </a:rPr>
              <a:t>।</a:t>
            </a:r>
          </a:p>
          <a:p>
            <a:r>
              <a:rPr lang="en-US" sz="4400" b="1" dirty="0" err="1" smtClean="0">
                <a:latin typeface="NikoshBAN" panose="02000000000000000000" pitchFamily="2" charset="0"/>
                <a:cs typeface="NikoshBAN" panose="02000000000000000000" pitchFamily="2" charset="0"/>
              </a:rPr>
              <a:t>হফডিং</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এর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মতে</a:t>
            </a:r>
            <a:r>
              <a:rPr lang="bn-BD" sz="4400" b="1" dirty="0">
                <a:latin typeface="NikoshBAN" panose="02000000000000000000" pitchFamily="2" charset="0"/>
                <a:cs typeface="NikoshBAN" panose="02000000000000000000" pitchFamily="2" charset="0"/>
              </a:rPr>
              <a:t>-</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মনোবিজ্ঞান</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হলো</a:t>
            </a:r>
            <a:r>
              <a:rPr lang="bn-BD" sz="4400" b="1" dirty="0" smtClean="0">
                <a:latin typeface="NikoshBAN" panose="02000000000000000000" pitchFamily="2" charset="0"/>
                <a:cs typeface="NikoshBAN" panose="02000000000000000000" pitchFamily="2" charset="0"/>
              </a:rPr>
              <a:t> মনের বিজ্ঞান।</a:t>
            </a:r>
          </a:p>
          <a:p>
            <a:r>
              <a:rPr lang="bn-BD" sz="4400" b="1" dirty="0" smtClean="0">
                <a:latin typeface="NikoshBAN" panose="02000000000000000000" pitchFamily="2" charset="0"/>
                <a:cs typeface="NikoshBAN" panose="02000000000000000000" pitchFamily="2" charset="0"/>
              </a:rPr>
              <a:t>উন্ড</a:t>
            </a:r>
            <a:r>
              <a:rPr lang="en-US" sz="4400" b="1" dirty="0" smtClean="0">
                <a:latin typeface="NikoshBAN" panose="02000000000000000000" pitchFamily="2" charset="0"/>
                <a:cs typeface="NikoshBAN" panose="02000000000000000000" pitchFamily="2" charset="0"/>
              </a:rPr>
              <a:t> </a:t>
            </a:r>
            <a:r>
              <a:rPr lang="bn-BD" sz="4400" b="1" dirty="0" smtClean="0">
                <a:latin typeface="NikoshBAN" panose="02000000000000000000" pitchFamily="2" charset="0"/>
                <a:cs typeface="NikoshBAN" panose="02000000000000000000" pitchFamily="2" charset="0"/>
              </a:rPr>
              <a:t>এর </a:t>
            </a:r>
            <a:r>
              <a:rPr lang="en-US" sz="4400" b="1" dirty="0" err="1" smtClean="0">
                <a:latin typeface="NikoshBAN" panose="02000000000000000000" pitchFamily="2" charset="0"/>
                <a:cs typeface="NikoshBAN" panose="02000000000000000000" pitchFamily="2" charset="0"/>
              </a:rPr>
              <a:t>মতে</a:t>
            </a:r>
            <a:r>
              <a:rPr lang="bn-BD" sz="4400" b="1" dirty="0" smtClean="0">
                <a:latin typeface="NikoshBAN" panose="02000000000000000000" pitchFamily="2" charset="0"/>
                <a:cs typeface="NikoshBAN" panose="02000000000000000000" pitchFamily="2" charset="0"/>
              </a:rPr>
              <a:t>-</a:t>
            </a:r>
            <a:r>
              <a:rPr lang="en-US" sz="4400" b="1" dirty="0" smtClean="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মনোবিজ্ঞান</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হলো</a:t>
            </a:r>
            <a:r>
              <a:rPr lang="bn-BD" sz="4400" b="1" dirty="0">
                <a:latin typeface="NikoshBAN" panose="02000000000000000000" pitchFamily="2" charset="0"/>
                <a:cs typeface="NikoshBAN" panose="02000000000000000000" pitchFamily="2" charset="0"/>
              </a:rPr>
              <a:t> </a:t>
            </a:r>
            <a:r>
              <a:rPr lang="bn-BD" sz="4400" b="1" dirty="0" smtClean="0">
                <a:latin typeface="NikoshBAN" panose="02000000000000000000" pitchFamily="2" charset="0"/>
                <a:cs typeface="NikoshBAN" panose="02000000000000000000" pitchFamily="2" charset="0"/>
              </a:rPr>
              <a:t>চেতনার বিজ্ঞান।</a:t>
            </a:r>
          </a:p>
          <a:p>
            <a:r>
              <a:rPr lang="bn-BD" sz="4400" b="1" dirty="0" smtClean="0">
                <a:latin typeface="NikoshBAN" panose="02000000000000000000" pitchFamily="2" charset="0"/>
                <a:cs typeface="NikoshBAN" panose="02000000000000000000" pitchFamily="2" charset="0"/>
              </a:rPr>
              <a:t>ওয়াটসনের </a:t>
            </a:r>
            <a:r>
              <a:rPr lang="en-US" sz="4400" b="1" dirty="0" err="1" smtClean="0">
                <a:latin typeface="NikoshBAN" panose="02000000000000000000" pitchFamily="2" charset="0"/>
                <a:cs typeface="NikoshBAN" panose="02000000000000000000" pitchFamily="2" charset="0"/>
              </a:rPr>
              <a:t>মতে</a:t>
            </a:r>
            <a:r>
              <a:rPr lang="bn-BD" sz="4400" b="1" dirty="0" smtClean="0">
                <a:latin typeface="NikoshBAN" panose="02000000000000000000" pitchFamily="2" charset="0"/>
                <a:cs typeface="NikoshBAN" panose="02000000000000000000" pitchFamily="2" charset="0"/>
              </a:rPr>
              <a:t>-</a:t>
            </a:r>
            <a:r>
              <a:rPr lang="en-US" sz="4400" b="1" dirty="0" smtClean="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মনোবিজ্ঞান</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হলো</a:t>
            </a:r>
            <a:r>
              <a:rPr lang="bn-BD" sz="4400" b="1" dirty="0">
                <a:latin typeface="NikoshBAN" panose="02000000000000000000" pitchFamily="2" charset="0"/>
                <a:cs typeface="NikoshBAN" panose="02000000000000000000" pitchFamily="2" charset="0"/>
              </a:rPr>
              <a:t> </a:t>
            </a:r>
            <a:r>
              <a:rPr lang="bn-BD" sz="4400" b="1" dirty="0" smtClean="0">
                <a:latin typeface="NikoshBAN" panose="02000000000000000000" pitchFamily="2" charset="0"/>
                <a:cs typeface="NikoshBAN" panose="02000000000000000000" pitchFamily="2" charset="0"/>
              </a:rPr>
              <a:t>আচরণের বিজ্ঞান।</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8095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019908" y="2136339"/>
            <a:ext cx="9882554" cy="2677656"/>
          </a:xfrm>
          <a:prstGeom prst="rect">
            <a:avLst/>
          </a:prstGeom>
        </p:spPr>
        <p:txBody>
          <a:bodyPr wrap="square">
            <a:spAutoFit/>
          </a:bodyPr>
          <a:lstStyle/>
          <a:p>
            <a:pPr algn="just"/>
            <a:r>
              <a:rPr lang="bn-BD" sz="2400" b="1" dirty="0">
                <a:solidFill>
                  <a:srgbClr val="1C1E21"/>
                </a:solidFill>
                <a:latin typeface="NikoshBAN" panose="02000000000000000000" pitchFamily="2" charset="0"/>
                <a:cs typeface="NikoshBAN" panose="02000000000000000000" pitchFamily="2" charset="0"/>
              </a:rPr>
              <a:t>মানসিক কর্মপ্রক্রিয়া ও আচরণসমূহ নিয়ে বৈজ্ঞানিক অনুসন্ধান করা হয়।</a:t>
            </a:r>
          </a:p>
          <a:p>
            <a:pPr algn="just"/>
            <a:r>
              <a:rPr lang="bn-BD" sz="2400" b="1" dirty="0">
                <a:solidFill>
                  <a:srgbClr val="1C1E21"/>
                </a:solidFill>
                <a:latin typeface="NikoshBAN" panose="02000000000000000000" pitchFamily="2" charset="0"/>
                <a:cs typeface="NikoshBAN" panose="02000000000000000000" pitchFamily="2" charset="0"/>
              </a:rPr>
              <a:t>বিভিন্ন বিজ্ঞানী মনোবিজ্ঞানকে "মানুষ এবং প্রানী আচরণের বিজ্ঞান" হিসেবে সংজ্ঞায়িত করেছেন</a:t>
            </a:r>
            <a:r>
              <a:rPr lang="bn-BD" sz="2400" b="1" dirty="0" smtClean="0">
                <a:solidFill>
                  <a:srgbClr val="1C1E21"/>
                </a:solidFill>
                <a:latin typeface="NikoshBAN" panose="02000000000000000000" pitchFamily="2" charset="0"/>
                <a:cs typeface="NikoshBAN" panose="02000000000000000000" pitchFamily="2" charset="0"/>
              </a:rPr>
              <a:t>।</a:t>
            </a:r>
          </a:p>
          <a:p>
            <a:pPr algn="just"/>
            <a:r>
              <a:rPr lang="bn-BD" sz="2400" b="1" dirty="0" smtClean="0">
                <a:solidFill>
                  <a:srgbClr val="1C1E21"/>
                </a:solidFill>
                <a:latin typeface="NikoshBAN" panose="02000000000000000000" pitchFamily="2" charset="0"/>
                <a:cs typeface="NikoshBAN" panose="02000000000000000000" pitchFamily="2" charset="0"/>
              </a:rPr>
              <a:t>আবার </a:t>
            </a:r>
            <a:r>
              <a:rPr lang="bn-BD" sz="2400" b="1" dirty="0">
                <a:solidFill>
                  <a:srgbClr val="1C1E21"/>
                </a:solidFill>
                <a:latin typeface="NikoshBAN" panose="02000000000000000000" pitchFamily="2" charset="0"/>
                <a:cs typeface="NikoshBAN" panose="02000000000000000000" pitchFamily="2" charset="0"/>
              </a:rPr>
              <a:t>অনেক বিজ্ঞানী একে </a:t>
            </a:r>
            <a:r>
              <a:rPr lang="bn-BD" sz="2400" b="1" dirty="0" smtClean="0">
                <a:solidFill>
                  <a:srgbClr val="1C1E21"/>
                </a:solidFill>
                <a:latin typeface="NikoshBAN" panose="02000000000000000000" pitchFamily="2" charset="0"/>
                <a:cs typeface="NikoshBAN" panose="02000000000000000000" pitchFamily="2" charset="0"/>
              </a:rPr>
              <a:t>সংজ্ঞায়িত </a:t>
            </a:r>
            <a:r>
              <a:rPr lang="bn-BD" sz="2400" b="1" dirty="0">
                <a:solidFill>
                  <a:srgbClr val="1C1E21"/>
                </a:solidFill>
                <a:latin typeface="NikoshBAN" panose="02000000000000000000" pitchFamily="2" charset="0"/>
                <a:cs typeface="NikoshBAN" panose="02000000000000000000" pitchFamily="2" charset="0"/>
              </a:rPr>
              <a:t>করেছেন "আচরন ও মানসিক প্রক্রিয়ার বিজ্ঞান" হিসেবে।</a:t>
            </a:r>
          </a:p>
          <a:p>
            <a:pPr algn="just"/>
            <a:r>
              <a:rPr lang="bn-BD" sz="2400" b="1" dirty="0">
                <a:solidFill>
                  <a:srgbClr val="1C1E21"/>
                </a:solidFill>
                <a:latin typeface="NikoshBAN" panose="02000000000000000000" pitchFamily="2" charset="0"/>
                <a:cs typeface="NikoshBAN" panose="02000000000000000000" pitchFamily="2" charset="0"/>
              </a:rPr>
              <a:t>মনোবিজ্ঞান মূলত মানুষের সাথে সম্পর্কিত তবে অন্যান্য প্রাণীর ক্ষেত্রেও এটি ব্যবহৃত হয়। মনোবিজ্ঞানকে সম্পূর্ণভাবে অধ্যয়ন করা কঠিন হওয়ার কারণে, মনোবিজ্ঞানীগণ প্রায়শই বিভিন্ন সময়ে এর বিভিন্ন অংশের দিকে নজর দেন। বিজ্ঞানের অন্যান্য ক্ষেত্রের সঙ্গে মনোবিজ্ঞানের ঘনিষ্ঠ সম্পর্ক ও যোগসূত্র রয়েছে। এর কিছু ক্ষেত্র হল মেডিসিন, আচরণবিজ্ঞান, কম্পিউটার বিজ্ঞান, এবং ভাষাবিজ্ঞান।</a:t>
            </a:r>
          </a:p>
        </p:txBody>
      </p:sp>
      <p:sp>
        <p:nvSpPr>
          <p:cNvPr id="5" name="TextBox 4"/>
          <p:cNvSpPr txBox="1"/>
          <p:nvPr/>
        </p:nvSpPr>
        <p:spPr>
          <a:xfrm>
            <a:off x="1477108" y="923753"/>
            <a:ext cx="5017476" cy="830997"/>
          </a:xfrm>
          <a:prstGeom prst="rect">
            <a:avLst/>
          </a:prstGeom>
          <a:noFill/>
        </p:spPr>
        <p:txBody>
          <a:bodyPr wrap="square" rtlCol="0">
            <a:spAutoFit/>
          </a:bodyPr>
          <a:lstStyle/>
          <a:p>
            <a:r>
              <a:rPr lang="bn-BD" sz="4800" b="1" u="sng" dirty="0" smtClean="0">
                <a:solidFill>
                  <a:srgbClr val="00B0F0"/>
                </a:solidFill>
                <a:latin typeface="NikoshBAN" panose="02000000000000000000" pitchFamily="2" charset="0"/>
                <a:cs typeface="NikoshBAN" panose="02000000000000000000" pitchFamily="2" charset="0"/>
              </a:rPr>
              <a:t>মনোবিজ্ঞানীদের মতামতঃ</a:t>
            </a:r>
            <a:endParaRPr lang="en-US" sz="4800" u="sng" dirty="0">
              <a:solidFill>
                <a:srgbClr val="00B0F0"/>
              </a:solidFill>
            </a:endParaRPr>
          </a:p>
        </p:txBody>
      </p:sp>
    </p:spTree>
    <p:extLst>
      <p:ext uri="{BB962C8B-B14F-4D97-AF65-F5344CB8AC3E}">
        <p14:creationId xmlns:p14="http://schemas.microsoft.com/office/powerpoint/2010/main" val="40466823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369" y="641777"/>
            <a:ext cx="3782156" cy="3946212"/>
          </a:xfrm>
          <a:prstGeom prst="rect">
            <a:avLst/>
          </a:prstGeom>
        </p:spPr>
      </p:pic>
      <p:sp>
        <p:nvSpPr>
          <p:cNvPr id="5" name="TextBox 4"/>
          <p:cNvSpPr txBox="1"/>
          <p:nvPr/>
        </p:nvSpPr>
        <p:spPr>
          <a:xfrm>
            <a:off x="5001357" y="4587989"/>
            <a:ext cx="2020766" cy="923330"/>
          </a:xfrm>
          <a:prstGeom prst="rect">
            <a:avLst/>
          </a:prstGeom>
          <a:noFill/>
        </p:spPr>
        <p:txBody>
          <a:bodyPr wrap="square" rtlCol="0">
            <a:spAutoFit/>
          </a:bodyPr>
          <a:lstStyle/>
          <a:p>
            <a:r>
              <a:rPr lang="en-US" sz="5400" b="1" dirty="0" err="1" smtClean="0">
                <a:latin typeface="NikoshBAN" panose="02000000000000000000" pitchFamily="2" charset="0"/>
                <a:cs typeface="NikoshBAN" panose="02000000000000000000" pitchFamily="2" charset="0"/>
              </a:rPr>
              <a:t>ওয়াটসন</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615034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780693" y="621323"/>
            <a:ext cx="4630614" cy="923330"/>
          </a:xfrm>
          <a:prstGeom prst="rect">
            <a:avLst/>
          </a:prstGeom>
          <a:noFill/>
        </p:spPr>
        <p:txBody>
          <a:bodyPr wrap="square" rtlCol="0">
            <a:spAutoFit/>
          </a:bodyPr>
          <a:lstStyle/>
          <a:p>
            <a:endParaRPr lang="en-US" sz="5400" b="1" u="sng" dirty="0">
              <a:solidFill>
                <a:srgbClr val="0070C0"/>
              </a:solidFill>
              <a:latin typeface="NikoshBAN" panose="02000000000000000000" pitchFamily="2" charset="0"/>
              <a:cs typeface="NikoshBAN" panose="02000000000000000000" pitchFamily="2" charset="0"/>
            </a:endParaRPr>
          </a:p>
        </p:txBody>
      </p:sp>
      <p:graphicFrame>
        <p:nvGraphicFramePr>
          <p:cNvPr id="4" name="Diagram 3"/>
          <p:cNvGraphicFramePr/>
          <p:nvPr>
            <p:extLst>
              <p:ext uri="{D42A27DB-BD31-4B8C-83A1-F6EECF244321}">
                <p14:modId xmlns:p14="http://schemas.microsoft.com/office/powerpoint/2010/main" val="3389693230"/>
              </p:ext>
            </p:extLst>
          </p:nvPr>
        </p:nvGraphicFramePr>
        <p:xfrm>
          <a:off x="539261" y="252140"/>
          <a:ext cx="8741508" cy="6353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949423347"/>
              </p:ext>
            </p:extLst>
          </p:nvPr>
        </p:nvGraphicFramePr>
        <p:xfrm>
          <a:off x="2164862" y="715108"/>
          <a:ext cx="7862276" cy="4970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082760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val 2"/>
          <p:cNvSpPr/>
          <p:nvPr/>
        </p:nvSpPr>
        <p:spPr>
          <a:xfrm>
            <a:off x="4267200" y="656492"/>
            <a:ext cx="4032739" cy="1008185"/>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a:solidFill>
                  <a:schemeClr val="tx1"/>
                </a:solidFill>
                <a:latin typeface="Script MT Bold" panose="03040602040607080904" pitchFamily="66" charset="0"/>
                <a:cs typeface="NikoshBAN" panose="02000000000000000000" pitchFamily="2" charset="0"/>
              </a:rPr>
              <a:t>ধন্যবাদ</a:t>
            </a:r>
            <a:endParaRPr lang="en-US" sz="6600" b="1" dirty="0">
              <a:solidFill>
                <a:schemeClr val="tx1"/>
              </a:solidFill>
              <a:latin typeface="Script MT Bold" panose="03040602040607080904" pitchFamily="66"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446" y="1922586"/>
            <a:ext cx="6424246" cy="38686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7293" y="0"/>
            <a:ext cx="6107722" cy="6764215"/>
          </a:xfrm>
          <a:prstGeom prst="rect">
            <a:avLst/>
          </a:prstGeom>
        </p:spPr>
      </p:pic>
    </p:spTree>
    <p:extLst>
      <p:ext uri="{BB962C8B-B14F-4D97-AF65-F5344CB8AC3E}">
        <p14:creationId xmlns:p14="http://schemas.microsoft.com/office/powerpoint/2010/main" val="28175562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607"/>
          <a:stretch/>
        </p:blipFill>
        <p:spPr>
          <a:xfrm>
            <a:off x="1793631" y="2637692"/>
            <a:ext cx="8581291" cy="37513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092" y="2497014"/>
            <a:ext cx="8206153" cy="4360985"/>
          </a:xfrm>
          <a:prstGeom prst="rect">
            <a:avLst/>
          </a:prstGeom>
        </p:spPr>
      </p:pic>
      <p:sp>
        <p:nvSpPr>
          <p:cNvPr id="5" name="TextBox 4"/>
          <p:cNvSpPr txBox="1"/>
          <p:nvPr/>
        </p:nvSpPr>
        <p:spPr>
          <a:xfrm>
            <a:off x="668215" y="1704925"/>
            <a:ext cx="4700954" cy="646331"/>
          </a:xfrm>
          <a:prstGeom prst="rect">
            <a:avLst/>
          </a:prstGeom>
          <a:blipFill>
            <a:blip r:embed="rId5"/>
            <a:tile tx="0" ty="0" sx="100000" sy="100000" flip="none" algn="tl"/>
          </a:blipFill>
          <a:ln w="76200">
            <a:solidFill>
              <a:schemeClr val="tx1"/>
            </a:solidFill>
          </a:ln>
        </p:spPr>
        <p:txBody>
          <a:bodyPr wrap="square" rtlCol="0">
            <a:spAutoFit/>
          </a:bodyPr>
          <a:lstStyle/>
          <a:p>
            <a:r>
              <a:rPr lang="bn-BD" sz="3600" b="1" dirty="0" smtClean="0">
                <a:latin typeface="NikoshBAN" panose="02000000000000000000" pitchFamily="2" charset="0"/>
                <a:cs typeface="NikoshBAN" panose="02000000000000000000" pitchFamily="2" charset="0"/>
              </a:rPr>
              <a:t>মনোবিজ্ঞান বিভাগের পক্ষ থেকে</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7206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a:xfrm>
            <a:off x="357554" y="6492875"/>
            <a:ext cx="1189893" cy="365125"/>
          </a:xfrm>
        </p:spPr>
        <p:txBody>
          <a:bodyPr/>
          <a:lstStyle/>
          <a:p>
            <a:fld id="{C616027A-796E-4BF7-B14E-5AF039B0B4C3}" type="datetime1">
              <a:rPr lang="en-US" sz="1600" b="1" smtClean="0"/>
              <a:t>10/7/2020</a:t>
            </a:fld>
            <a:endParaRPr lang="en-US" sz="16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6893"/>
            <a:ext cx="12191999" cy="6858000"/>
          </a:xfrm>
          <a:prstGeom prst="rect">
            <a:avLst/>
          </a:prstGeom>
        </p:spPr>
      </p:pic>
      <p:sp>
        <p:nvSpPr>
          <p:cNvPr id="4" name="Oval 3"/>
          <p:cNvSpPr/>
          <p:nvPr/>
        </p:nvSpPr>
        <p:spPr>
          <a:xfrm>
            <a:off x="4243752" y="762001"/>
            <a:ext cx="4032739" cy="1008185"/>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i="1" dirty="0">
                <a:solidFill>
                  <a:schemeClr val="tx1"/>
                </a:solidFill>
                <a:latin typeface="NikoshBAN" panose="02000000000000000000" pitchFamily="2" charset="0"/>
                <a:cs typeface="NikoshBAN" panose="02000000000000000000" pitchFamily="2" charset="0"/>
              </a:rPr>
              <a:t>পরিচিতি</a:t>
            </a:r>
            <a:endParaRPr lang="en-US" sz="6600" b="1" i="1" dirty="0">
              <a:solidFill>
                <a:schemeClr val="tx1"/>
              </a:solidFill>
              <a:latin typeface="NikoshBAN" panose="02000000000000000000" pitchFamily="2" charset="0"/>
              <a:cs typeface="NikoshBAN" panose="02000000000000000000" pitchFamily="2" charset="0"/>
            </a:endParaRPr>
          </a:p>
        </p:txBody>
      </p:sp>
      <p:sp>
        <p:nvSpPr>
          <p:cNvPr id="5" name="Round Diagonal Corner Rectangle 4"/>
          <p:cNvSpPr/>
          <p:nvPr/>
        </p:nvSpPr>
        <p:spPr>
          <a:xfrm>
            <a:off x="1184030" y="3318972"/>
            <a:ext cx="4794738" cy="2297723"/>
          </a:xfrm>
          <a:prstGeom prst="round2Diag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chemeClr val="tx1"/>
                </a:solidFill>
                <a:latin typeface="NikoshBAN" panose="02000000000000000000" pitchFamily="2" charset="0"/>
                <a:cs typeface="NikoshBAN" panose="02000000000000000000" pitchFamily="2" charset="0"/>
              </a:rPr>
              <a:t>মোঃনাজমুল হক আকন্দ</a:t>
            </a:r>
          </a:p>
          <a:p>
            <a:pPr algn="ctr"/>
            <a:r>
              <a:rPr lang="bn-BD" sz="3600" b="1" dirty="0">
                <a:solidFill>
                  <a:schemeClr val="tx1"/>
                </a:solidFill>
                <a:latin typeface="NikoshBAN" panose="02000000000000000000" pitchFamily="2" charset="0"/>
                <a:cs typeface="NikoshBAN" panose="02000000000000000000" pitchFamily="2" charset="0"/>
              </a:rPr>
              <a:t>সহকারী অধ্যাপক(মনোবিজ্ঞান)</a:t>
            </a:r>
          </a:p>
          <a:p>
            <a:pPr algn="ctr"/>
            <a:r>
              <a:rPr lang="bn-BD" sz="3600" b="1" dirty="0">
                <a:solidFill>
                  <a:schemeClr val="tx1"/>
                </a:solidFill>
                <a:latin typeface="NikoshBAN" panose="02000000000000000000" pitchFamily="2" charset="0"/>
                <a:cs typeface="NikoshBAN" panose="02000000000000000000" pitchFamily="2" charset="0"/>
              </a:rPr>
              <a:t>পাকুন্দিয়া আদর্শ মহিলা কলেজ</a:t>
            </a:r>
          </a:p>
          <a:p>
            <a:pPr algn="ctr"/>
            <a:r>
              <a:rPr lang="bn-BD" sz="3600" b="1" dirty="0">
                <a:solidFill>
                  <a:schemeClr val="tx1"/>
                </a:solidFill>
                <a:latin typeface="NikoshBAN" panose="02000000000000000000" pitchFamily="2" charset="0"/>
                <a:cs typeface="NikoshBAN" panose="02000000000000000000" pitchFamily="2" charset="0"/>
              </a:rPr>
              <a:t>পাকুন্দিয়া,কিশোরগঞ্জ।</a:t>
            </a:r>
            <a:endParaRPr lang="en-US" sz="3600" b="1"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3542" y="1090245"/>
            <a:ext cx="1455787" cy="19596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ound Diagonal Corner Rectangle 9"/>
          <p:cNvSpPr/>
          <p:nvPr/>
        </p:nvSpPr>
        <p:spPr>
          <a:xfrm>
            <a:off x="6260122" y="3318972"/>
            <a:ext cx="4794738" cy="2297723"/>
          </a:xfrm>
          <a:prstGeom prst="round2Diag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chemeClr val="tx1"/>
                </a:solidFill>
                <a:latin typeface="NikoshBAN" panose="02000000000000000000" pitchFamily="2" charset="0"/>
                <a:cs typeface="NikoshBAN" panose="02000000000000000000" pitchFamily="2" charset="0"/>
              </a:rPr>
              <a:t>বিষয়ঃমনোবিজ্ঞান</a:t>
            </a:r>
          </a:p>
          <a:p>
            <a:pPr algn="ctr"/>
            <a:r>
              <a:rPr lang="bn-BD" sz="3600" b="1" dirty="0" smtClean="0">
                <a:solidFill>
                  <a:schemeClr val="tx1"/>
                </a:solidFill>
                <a:latin typeface="NikoshBAN" panose="02000000000000000000" pitchFamily="2" charset="0"/>
                <a:cs typeface="NikoshBAN" panose="02000000000000000000" pitchFamily="2" charset="0"/>
              </a:rPr>
              <a:t>একাদশ(২০২০-২০২১শিক্ষাবর্ষ)</a:t>
            </a:r>
            <a:endParaRPr lang="bn-BD" sz="3600" b="1" dirty="0">
              <a:solidFill>
                <a:schemeClr val="tx1"/>
              </a:solidFill>
              <a:latin typeface="NikoshBAN" panose="02000000000000000000" pitchFamily="2" charset="0"/>
              <a:cs typeface="NikoshBAN" panose="02000000000000000000" pitchFamily="2" charset="0"/>
            </a:endParaRPr>
          </a:p>
          <a:p>
            <a:pPr algn="ctr"/>
            <a:r>
              <a:rPr lang="bn-BD" sz="3600" b="1" dirty="0" smtClean="0">
                <a:solidFill>
                  <a:schemeClr val="tx1"/>
                </a:solidFill>
                <a:latin typeface="NikoshBAN" panose="02000000000000000000" pitchFamily="2" charset="0"/>
                <a:cs typeface="NikoshBAN" panose="02000000000000000000" pitchFamily="2" charset="0"/>
              </a:rPr>
              <a:t>পত্রঃ প্রথম</a:t>
            </a:r>
            <a:endParaRPr lang="bn-BD" sz="3600" b="1" dirty="0">
              <a:solidFill>
                <a:schemeClr val="tx1"/>
              </a:solidFill>
              <a:latin typeface="NikoshBAN" panose="02000000000000000000" pitchFamily="2" charset="0"/>
              <a:cs typeface="NikoshBAN" panose="02000000000000000000" pitchFamily="2" charset="0"/>
            </a:endParaRPr>
          </a:p>
          <a:p>
            <a:pPr algn="ctr"/>
            <a:r>
              <a:rPr lang="bn-BD" sz="3600" b="1" dirty="0" smtClean="0">
                <a:solidFill>
                  <a:schemeClr val="tx1"/>
                </a:solidFill>
                <a:latin typeface="NikoshBAN" panose="02000000000000000000" pitchFamily="2" charset="0"/>
                <a:cs typeface="NikoshBAN" panose="02000000000000000000" pitchFamily="2" charset="0"/>
              </a:rPr>
              <a:t>অধ্যায়ঃ প্রথম</a:t>
            </a:r>
            <a:endParaRPr lang="bn-BD"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56307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23"/>
            <a:ext cx="12192000" cy="6858000"/>
          </a:xfrm>
          <a:prstGeom prst="rect">
            <a:avLst/>
          </a:prstGeom>
        </p:spPr>
      </p:pic>
      <p:sp>
        <p:nvSpPr>
          <p:cNvPr id="4" name="Oval 3"/>
          <p:cNvSpPr/>
          <p:nvPr/>
        </p:nvSpPr>
        <p:spPr>
          <a:xfrm>
            <a:off x="2986453" y="820618"/>
            <a:ext cx="6219093" cy="1289538"/>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8000" b="1" dirty="0">
                <a:solidFill>
                  <a:schemeClr val="tx1"/>
                </a:solidFill>
                <a:latin typeface="NikoshBAN" panose="02000000000000000000" pitchFamily="2" charset="0"/>
                <a:cs typeface="NikoshBAN" panose="02000000000000000000" pitchFamily="2" charset="0"/>
              </a:rPr>
              <a:t>আজকের পাঠ</a:t>
            </a:r>
            <a:endParaRPr lang="en-US" sz="8000" b="1"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3487615" y="2731480"/>
            <a:ext cx="5228493" cy="1015663"/>
          </a:xfrm>
          <a:prstGeom prst="rect">
            <a:avLst/>
          </a:prstGeom>
          <a:noFill/>
        </p:spPr>
        <p:txBody>
          <a:bodyPr wrap="square" rtlCol="0">
            <a:spAutoFit/>
          </a:bodyPr>
          <a:lstStyle/>
          <a:p>
            <a:r>
              <a:rPr lang="en-US" sz="6000" b="1" dirty="0" err="1" smtClean="0">
                <a:latin typeface="NikoshBAN" panose="02000000000000000000" pitchFamily="2" charset="0"/>
                <a:cs typeface="NikoshBAN" panose="02000000000000000000" pitchFamily="2" charset="0"/>
              </a:rPr>
              <a:t>মনোবিজ্ঞান</a:t>
            </a:r>
            <a:r>
              <a:rPr lang="en-US" sz="6000" b="1" dirty="0" smtClean="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প</a:t>
            </a:r>
            <a:r>
              <a:rPr lang="en-US" sz="6000" b="1" dirty="0" err="1" smtClean="0">
                <a:latin typeface="NikoshBAN" panose="02000000000000000000" pitchFamily="2" charset="0"/>
                <a:cs typeface="NikoshBAN" panose="02000000000000000000" pitchFamily="2" charset="0"/>
              </a:rPr>
              <a:t>রিচিতি</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38470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val 2"/>
          <p:cNvSpPr/>
          <p:nvPr/>
        </p:nvSpPr>
        <p:spPr>
          <a:xfrm>
            <a:off x="3575538" y="668216"/>
            <a:ext cx="4220308" cy="1148862"/>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6000" b="1" smtClean="0">
                <a:solidFill>
                  <a:schemeClr val="tx1"/>
                </a:solidFill>
                <a:latin typeface="NikoshBAN" panose="02000000000000000000" pitchFamily="2" charset="0"/>
                <a:cs typeface="NikoshBAN" panose="02000000000000000000" pitchFamily="2" charset="0"/>
              </a:rPr>
              <a:t>শিখন ফল</a:t>
            </a:r>
            <a:endParaRPr lang="en-US" sz="6000" b="1" dirty="0">
              <a:solidFill>
                <a:schemeClr val="tx1"/>
              </a:solidFill>
              <a:latin typeface="NikoshBAN" panose="02000000000000000000" pitchFamily="2" charset="0"/>
              <a:cs typeface="NikoshBAN" panose="02000000000000000000" pitchFamily="2" charset="0"/>
            </a:endParaRPr>
          </a:p>
        </p:txBody>
      </p:sp>
      <p:sp>
        <p:nvSpPr>
          <p:cNvPr id="4" name="TextBox 3"/>
          <p:cNvSpPr txBox="1"/>
          <p:nvPr/>
        </p:nvSpPr>
        <p:spPr>
          <a:xfrm>
            <a:off x="1969477" y="2625969"/>
            <a:ext cx="8686799" cy="2123658"/>
          </a:xfrm>
          <a:prstGeom prst="rect">
            <a:avLst/>
          </a:prstGeom>
          <a:noFill/>
        </p:spPr>
        <p:txBody>
          <a:bodyPr wrap="square" rtlCol="0">
            <a:spAutoFit/>
          </a:bodyPr>
          <a:lstStyle/>
          <a:p>
            <a:pPr marL="571500" indent="-571500">
              <a:buFont typeface="Wingdings" panose="05000000000000000000" pitchFamily="2" charset="2"/>
              <a:buChar char="v"/>
            </a:pPr>
            <a:r>
              <a:rPr lang="bn-BD" sz="4400" b="1" dirty="0" smtClean="0">
                <a:latin typeface="NikoshBAN" panose="02000000000000000000" pitchFamily="2" charset="0"/>
                <a:cs typeface="NikoshBAN" panose="02000000000000000000" pitchFamily="2" charset="0"/>
              </a:rPr>
              <a:t>মনোবিজ্ঞান সম্পর্কে ধারণা লাভ করতে পারবে।</a:t>
            </a:r>
          </a:p>
          <a:p>
            <a:pPr marL="571500" indent="-571500">
              <a:buFont typeface="Wingdings" panose="05000000000000000000" pitchFamily="2" charset="2"/>
              <a:buChar char="v"/>
            </a:pPr>
            <a:r>
              <a:rPr lang="bn-BD" sz="4400" b="1" dirty="0" smtClean="0">
                <a:latin typeface="NikoshBAN" panose="02000000000000000000" pitchFamily="2" charset="0"/>
                <a:cs typeface="NikoshBAN" panose="02000000000000000000" pitchFamily="2" charset="0"/>
              </a:rPr>
              <a:t>মনোবিজ্ঞানের সংজ্ঞা বর্ণনা করতে পারবে।</a:t>
            </a:r>
          </a:p>
          <a:p>
            <a:pPr marL="571500" indent="-571500">
              <a:buFont typeface="Wingdings" panose="05000000000000000000" pitchFamily="2" charset="2"/>
              <a:buChar char="v"/>
            </a:pPr>
            <a:r>
              <a:rPr lang="bn-BD" sz="4400" b="1" dirty="0" smtClean="0">
                <a:latin typeface="NikoshBAN" panose="02000000000000000000" pitchFamily="2" charset="0"/>
                <a:cs typeface="NikoshBAN" panose="02000000000000000000" pitchFamily="2" charset="0"/>
              </a:rPr>
              <a:t>আচরন ব্যাখ্যা করতে পারবে।</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959052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7" name="Diagram 26"/>
          <p:cNvGraphicFramePr/>
          <p:nvPr>
            <p:extLst>
              <p:ext uri="{D42A27DB-BD31-4B8C-83A1-F6EECF244321}">
                <p14:modId xmlns:p14="http://schemas.microsoft.com/office/powerpoint/2010/main" val="2970098080"/>
              </p:ext>
            </p:extLst>
          </p:nvPr>
        </p:nvGraphicFramePr>
        <p:xfrm>
          <a:off x="2032000" y="1992924"/>
          <a:ext cx="5623169" cy="3481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p:cNvSpPr txBox="1"/>
          <p:nvPr/>
        </p:nvSpPr>
        <p:spPr>
          <a:xfrm>
            <a:off x="1723292" y="785446"/>
            <a:ext cx="8745416" cy="1015663"/>
          </a:xfrm>
          <a:prstGeom prst="rect">
            <a:avLst/>
          </a:prstGeom>
          <a:noFill/>
        </p:spPr>
        <p:txBody>
          <a:bodyPr wrap="square" rtlCol="0">
            <a:spAutoFit/>
          </a:bodyPr>
          <a:lstStyle/>
          <a:p>
            <a:r>
              <a:rPr lang="bn-BD" sz="6000" b="1" u="sng" smtClean="0">
                <a:solidFill>
                  <a:srgbClr val="0070C0"/>
                </a:solidFill>
                <a:latin typeface="NikoshBAN" panose="02000000000000000000" pitchFamily="2" charset="0"/>
                <a:cs typeface="NikoshBAN" panose="02000000000000000000" pitchFamily="2" charset="0"/>
              </a:rPr>
              <a:t>মনোবিজ্ঞানের </a:t>
            </a:r>
            <a:r>
              <a:rPr lang="bn-BD" sz="6000" b="1" u="sng" smtClean="0">
                <a:solidFill>
                  <a:srgbClr val="0070C0"/>
                </a:solidFill>
                <a:latin typeface="NikoshBAN" panose="02000000000000000000" pitchFamily="2" charset="0"/>
                <a:cs typeface="NikoshBAN" panose="02000000000000000000" pitchFamily="2" charset="0"/>
              </a:rPr>
              <a:t>ইতিহাসঃ</a:t>
            </a:r>
            <a:endParaRPr lang="en-US" sz="6000" b="1" u="sng"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60032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644" y="1840523"/>
            <a:ext cx="5158155" cy="35520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2239107" y="352327"/>
            <a:ext cx="7010402" cy="1323439"/>
          </a:xfrm>
          <a:prstGeom prst="rect">
            <a:avLst/>
          </a:prstGeom>
          <a:noFill/>
        </p:spPr>
        <p:txBody>
          <a:bodyPr wrap="square" rtlCol="0">
            <a:spAutoFit/>
          </a:bodyPr>
          <a:lstStyle/>
          <a:p>
            <a:r>
              <a:rPr lang="en-US" sz="8000" b="1" u="sng" dirty="0" err="1" smtClean="0">
                <a:solidFill>
                  <a:srgbClr val="0070C0"/>
                </a:solidFill>
                <a:latin typeface="NikoshBAN" panose="02000000000000000000" pitchFamily="2" charset="0"/>
                <a:cs typeface="NikoshBAN" panose="02000000000000000000" pitchFamily="2" charset="0"/>
              </a:rPr>
              <a:t>প্রাচীন</a:t>
            </a:r>
            <a:r>
              <a:rPr lang="en-US" sz="8000" b="1" u="sng" dirty="0" smtClean="0">
                <a:solidFill>
                  <a:srgbClr val="0070C0"/>
                </a:solidFill>
                <a:latin typeface="NikoshBAN" panose="02000000000000000000" pitchFamily="2" charset="0"/>
                <a:cs typeface="NikoshBAN" panose="02000000000000000000" pitchFamily="2" charset="0"/>
              </a:rPr>
              <a:t> </a:t>
            </a:r>
            <a:r>
              <a:rPr lang="en-US" sz="8000" b="1" u="sng" dirty="0" err="1" smtClean="0">
                <a:solidFill>
                  <a:srgbClr val="0070C0"/>
                </a:solidFill>
                <a:latin typeface="NikoshBAN" panose="02000000000000000000" pitchFamily="2" charset="0"/>
                <a:cs typeface="NikoshBAN" panose="02000000000000000000" pitchFamily="2" charset="0"/>
              </a:rPr>
              <a:t>যুগের</a:t>
            </a:r>
            <a:r>
              <a:rPr lang="en-US" sz="8000" b="1" u="sng" dirty="0" smtClean="0">
                <a:solidFill>
                  <a:srgbClr val="0070C0"/>
                </a:solidFill>
                <a:latin typeface="NikoshBAN" panose="02000000000000000000" pitchFamily="2" charset="0"/>
                <a:cs typeface="NikoshBAN" panose="02000000000000000000" pitchFamily="2" charset="0"/>
              </a:rPr>
              <a:t> </a:t>
            </a:r>
            <a:r>
              <a:rPr lang="en-US" sz="8000" b="1" u="sng" dirty="0" err="1" smtClean="0">
                <a:solidFill>
                  <a:srgbClr val="0070C0"/>
                </a:solidFill>
                <a:latin typeface="NikoshBAN" panose="02000000000000000000" pitchFamily="2" charset="0"/>
                <a:cs typeface="NikoshBAN" panose="02000000000000000000" pitchFamily="2" charset="0"/>
              </a:rPr>
              <a:t>দার্শনিক</a:t>
            </a:r>
            <a:endParaRPr lang="en-US" sz="8000" b="1" u="sng" dirty="0">
              <a:solidFill>
                <a:srgbClr val="0070C0"/>
              </a:solidFill>
              <a:latin typeface="NikoshBAN" panose="02000000000000000000" pitchFamily="2" charset="0"/>
              <a:cs typeface="NikoshBAN" panose="02000000000000000000" pitchFamily="2" charset="0"/>
            </a:endParaRPr>
          </a:p>
        </p:txBody>
      </p:sp>
      <p:sp>
        <p:nvSpPr>
          <p:cNvPr id="7" name="TextBox 6"/>
          <p:cNvSpPr txBox="1"/>
          <p:nvPr/>
        </p:nvSpPr>
        <p:spPr>
          <a:xfrm>
            <a:off x="6541477" y="2672227"/>
            <a:ext cx="4724400" cy="2246769"/>
          </a:xfrm>
          <a:prstGeom prst="rect">
            <a:avLst/>
          </a:prstGeom>
          <a:noFill/>
        </p:spPr>
        <p:txBody>
          <a:bodyPr wrap="square" rtlCol="0">
            <a:spAutoFit/>
          </a:bodyPr>
          <a:lstStyle/>
          <a:p>
            <a:pPr marL="457200" indent="-457200">
              <a:buFont typeface="Wingdings" panose="05000000000000000000" pitchFamily="2" charset="2"/>
              <a:buChar char="q"/>
            </a:pPr>
            <a:r>
              <a:rPr lang="bn-BD" sz="2800" b="1" dirty="0" smtClean="0">
                <a:latin typeface="NikoshBAN" panose="02000000000000000000" pitchFamily="2" charset="0"/>
                <a:cs typeface="NikoshBAN" panose="02000000000000000000" pitchFamily="2" charset="0"/>
              </a:rPr>
              <a:t>তাঁদের মতে,দেহ আত্মার ধারক।</a:t>
            </a:r>
          </a:p>
          <a:p>
            <a:pPr marL="457200" indent="-457200">
              <a:buFont typeface="Wingdings" panose="05000000000000000000" pitchFamily="2" charset="2"/>
              <a:buChar char="q"/>
            </a:pPr>
            <a:r>
              <a:rPr lang="bn-BD" sz="2800" b="1" dirty="0" smtClean="0">
                <a:latin typeface="NikoshBAN" panose="02000000000000000000" pitchFamily="2" charset="0"/>
                <a:cs typeface="NikoshBAN" panose="02000000000000000000" pitchFamily="2" charset="0"/>
              </a:rPr>
              <a:t>আত্মা মানুষের ভাল বা মন্দ আচরনের জন্য দায়ী।</a:t>
            </a:r>
          </a:p>
          <a:p>
            <a:pPr marL="457200" indent="-457200">
              <a:buFont typeface="Wingdings" panose="05000000000000000000" pitchFamily="2" charset="2"/>
              <a:buChar char="q"/>
            </a:pPr>
            <a:r>
              <a:rPr lang="bn-BD" sz="2800" b="1" dirty="0" smtClean="0">
                <a:latin typeface="NikoshBAN" panose="02000000000000000000" pitchFamily="2" charset="0"/>
                <a:cs typeface="NikoshBAN" panose="02000000000000000000" pitchFamily="2" charset="0"/>
              </a:rPr>
              <a:t>জীবাত্মা অপেক্ষা মানবাত্মা উন্নত।</a:t>
            </a:r>
          </a:p>
          <a:p>
            <a:pPr marL="457200" indent="-457200">
              <a:buFont typeface="Wingdings" panose="05000000000000000000" pitchFamily="2" charset="2"/>
              <a:buChar char="q"/>
            </a:pPr>
            <a:r>
              <a:rPr lang="bn-BD" sz="2800" b="1" dirty="0" smtClean="0">
                <a:latin typeface="NikoshBAN" panose="02000000000000000000" pitchFamily="2" charset="0"/>
                <a:cs typeface="NikoshBAN" panose="02000000000000000000" pitchFamily="2" charset="0"/>
              </a:rPr>
              <a:t>দেহ বিনাশ হলেও আত্মার বিনাশ নেই।</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016560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888523" y="715108"/>
            <a:ext cx="2414954" cy="1107996"/>
          </a:xfrm>
          <a:prstGeom prst="rect">
            <a:avLst/>
          </a:prstGeom>
          <a:noFill/>
        </p:spPr>
        <p:txBody>
          <a:bodyPr wrap="square" rtlCol="0">
            <a:spAutoFit/>
          </a:bodyPr>
          <a:lstStyle/>
          <a:p>
            <a:r>
              <a:rPr lang="bn-BD" sz="6600" b="1" u="sng" dirty="0" smtClean="0">
                <a:solidFill>
                  <a:srgbClr val="0070C0"/>
                </a:solidFill>
                <a:latin typeface="NikoshBAN" panose="02000000000000000000" pitchFamily="2" charset="0"/>
                <a:cs typeface="NikoshBAN" panose="02000000000000000000" pitchFamily="2" charset="0"/>
              </a:rPr>
              <a:t>মধ্য যুগ</a:t>
            </a:r>
            <a:endParaRPr lang="en-US" sz="6600" b="1" u="sng" dirty="0">
              <a:solidFill>
                <a:srgbClr val="0070C0"/>
              </a:solidFill>
              <a:latin typeface="NikoshBAN" panose="02000000000000000000" pitchFamily="2" charset="0"/>
              <a:cs typeface="NikoshBAN" panose="02000000000000000000" pitchFamily="2" charset="0"/>
            </a:endParaRPr>
          </a:p>
        </p:txBody>
      </p:sp>
      <p:sp>
        <p:nvSpPr>
          <p:cNvPr id="5" name="TextBox 4"/>
          <p:cNvSpPr txBox="1"/>
          <p:nvPr/>
        </p:nvSpPr>
        <p:spPr>
          <a:xfrm>
            <a:off x="2356340" y="2238418"/>
            <a:ext cx="7995137" cy="2616101"/>
          </a:xfrm>
          <a:prstGeom prst="rect">
            <a:avLst/>
          </a:prstGeom>
          <a:noFill/>
        </p:spPr>
        <p:txBody>
          <a:bodyPr wrap="square" rtlCol="0">
            <a:spAutoFit/>
          </a:bodyPr>
          <a:lstStyle/>
          <a:p>
            <a:r>
              <a:rPr lang="bn-BD" sz="4800" b="1" u="sng" dirty="0" smtClean="0">
                <a:latin typeface="NikoshBAN" panose="02000000000000000000" pitchFamily="2" charset="0"/>
                <a:cs typeface="NikoshBAN" panose="02000000000000000000" pitchFamily="2" charset="0"/>
              </a:rPr>
              <a:t>দার্শনিক ডেকার্ট ও হফডিং-এর মতে, </a:t>
            </a:r>
          </a:p>
          <a:p>
            <a:pPr marL="571500" indent="-571500">
              <a:buFont typeface="Wingdings" panose="05000000000000000000" pitchFamily="2" charset="2"/>
              <a:buChar char="q"/>
            </a:pPr>
            <a:r>
              <a:rPr lang="bn-BD" sz="4000" b="1" dirty="0" smtClean="0">
                <a:latin typeface="NikoshBAN" panose="02000000000000000000" pitchFamily="2" charset="0"/>
                <a:cs typeface="NikoshBAN" panose="02000000000000000000" pitchFamily="2" charset="0"/>
              </a:rPr>
              <a:t>মানুষ হল দেহ ও মনের সমন্বিত সংগঠন।</a:t>
            </a:r>
          </a:p>
          <a:p>
            <a:pPr marL="571500" indent="-571500">
              <a:buFont typeface="Wingdings" panose="05000000000000000000" pitchFamily="2" charset="2"/>
              <a:buChar char="q"/>
            </a:pPr>
            <a:r>
              <a:rPr lang="bn-BD" sz="4000" b="1" dirty="0" smtClean="0">
                <a:latin typeface="NikoshBAN" panose="02000000000000000000" pitchFamily="2" charset="0"/>
                <a:cs typeface="NikoshBAN" panose="02000000000000000000" pitchFamily="2" charset="0"/>
              </a:rPr>
              <a:t>মনের কাজ হল চিন্তা,ইচ্ছা ও জ্ঞান আহরণ করা।</a:t>
            </a:r>
          </a:p>
          <a:p>
            <a:pPr marL="571500" indent="-571500">
              <a:buFont typeface="Wingdings" panose="05000000000000000000" pitchFamily="2" charset="2"/>
              <a:buChar char="q"/>
            </a:pP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614834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900247" y="621323"/>
            <a:ext cx="3048000" cy="1015663"/>
          </a:xfrm>
          <a:prstGeom prst="rect">
            <a:avLst/>
          </a:prstGeom>
          <a:noFill/>
        </p:spPr>
        <p:txBody>
          <a:bodyPr wrap="square" rtlCol="0">
            <a:spAutoFit/>
          </a:bodyPr>
          <a:lstStyle/>
          <a:p>
            <a:r>
              <a:rPr lang="en-US" sz="6000" b="1" u="sng" dirty="0" err="1" smtClean="0">
                <a:solidFill>
                  <a:srgbClr val="0070C0"/>
                </a:solidFill>
                <a:latin typeface="NikoshBAN" panose="02000000000000000000" pitchFamily="2" charset="0"/>
                <a:cs typeface="NikoshBAN" panose="02000000000000000000" pitchFamily="2" charset="0"/>
              </a:rPr>
              <a:t>আধুনিক</a:t>
            </a:r>
            <a:r>
              <a:rPr lang="en-US" sz="6000" b="1" u="sng" dirty="0" smtClean="0">
                <a:solidFill>
                  <a:srgbClr val="0070C0"/>
                </a:solidFill>
                <a:latin typeface="NikoshBAN" panose="02000000000000000000" pitchFamily="2" charset="0"/>
                <a:cs typeface="NikoshBAN" panose="02000000000000000000" pitchFamily="2" charset="0"/>
              </a:rPr>
              <a:t> </a:t>
            </a:r>
            <a:r>
              <a:rPr lang="en-US" sz="6000" b="1" u="sng" dirty="0" err="1" smtClean="0">
                <a:solidFill>
                  <a:srgbClr val="0070C0"/>
                </a:solidFill>
                <a:latin typeface="NikoshBAN" panose="02000000000000000000" pitchFamily="2" charset="0"/>
                <a:cs typeface="NikoshBAN" panose="02000000000000000000" pitchFamily="2" charset="0"/>
              </a:rPr>
              <a:t>যুগ</a:t>
            </a:r>
            <a:endParaRPr lang="en-US" sz="6000" b="1" u="sng" dirty="0">
              <a:solidFill>
                <a:srgbClr val="0070C0"/>
              </a:solidFill>
              <a:latin typeface="NikoshBAN" panose="02000000000000000000" pitchFamily="2" charset="0"/>
              <a:cs typeface="NikoshBAN" panose="02000000000000000000" pitchFamily="2" charset="0"/>
            </a:endParaRPr>
          </a:p>
        </p:txBody>
      </p:sp>
      <p:sp>
        <p:nvSpPr>
          <p:cNvPr id="4" name="TextBox 3"/>
          <p:cNvSpPr txBox="1"/>
          <p:nvPr/>
        </p:nvSpPr>
        <p:spPr>
          <a:xfrm>
            <a:off x="867508" y="2258309"/>
            <a:ext cx="9941169" cy="769441"/>
          </a:xfrm>
          <a:prstGeom prst="rect">
            <a:avLst/>
          </a:prstGeom>
          <a:noFill/>
        </p:spPr>
        <p:txBody>
          <a:bodyPr wrap="square" rtlCol="0">
            <a:spAutoFit/>
          </a:bodyPr>
          <a:lstStyle/>
          <a:p>
            <a:pPr marL="571500" indent="-571500">
              <a:buFont typeface="Wingdings" panose="05000000000000000000" pitchFamily="2" charset="2"/>
              <a:buChar char="q"/>
            </a:pPr>
            <a:r>
              <a:rPr lang="bn-BD" sz="4400" b="1" dirty="0" smtClean="0">
                <a:latin typeface="NikoshBAN" panose="02000000000000000000" pitchFamily="2" charset="0"/>
                <a:cs typeface="NikoshBAN" panose="02000000000000000000" pitchFamily="2" charset="0"/>
              </a:rPr>
              <a:t>আধুনিক যুগ হল ১৮৭৯ সাল থেকে বর্তমান সময় পর্যন্ত।</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69917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348</Words>
  <Application>Microsoft Office PowerPoint</Application>
  <PresentationFormat>Widescreen</PresentationFormat>
  <Paragraphs>56</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NikoshBAN</vt:lpstr>
      <vt:lpstr>Script MT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335</cp:revision>
  <dcterms:created xsi:type="dcterms:W3CDTF">2020-09-23T13:35:20Z</dcterms:created>
  <dcterms:modified xsi:type="dcterms:W3CDTF">2020-10-08T02:02:06Z</dcterms:modified>
</cp:coreProperties>
</file>