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9" r:id="rId5"/>
    <p:sldId id="263" r:id="rId6"/>
    <p:sldId id="261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8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0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8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7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7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9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8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8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0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4E10-5B08-40BA-931B-AABA45BB9B70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12B06-35F6-45A6-A73E-4B70209C4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00251" y="95534"/>
            <a:ext cx="11627892" cy="6632813"/>
            <a:chOff x="300251" y="150126"/>
            <a:chExt cx="11627892" cy="6578221"/>
          </a:xfrm>
        </p:grpSpPr>
        <p:sp>
          <p:nvSpPr>
            <p:cNvPr id="4" name="Rounded Rectangle 3"/>
            <p:cNvSpPr/>
            <p:nvPr/>
          </p:nvSpPr>
          <p:spPr>
            <a:xfrm>
              <a:off x="300251" y="150126"/>
              <a:ext cx="11627892" cy="6578221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189861" y="380290"/>
              <a:ext cx="4285397" cy="139207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i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9600" b="1" i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3700" y="2133600"/>
              <a:ext cx="6045959" cy="45926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02709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  <p:grpSp>
        <p:nvGrpSpPr>
          <p:cNvPr id="12" name="Group 11"/>
          <p:cNvGrpSpPr/>
          <p:nvPr/>
        </p:nvGrpSpPr>
        <p:grpSpPr>
          <a:xfrm>
            <a:off x="282053" y="365125"/>
            <a:ext cx="11627892" cy="6315454"/>
            <a:chOff x="282053" y="318931"/>
            <a:chExt cx="11627892" cy="6361648"/>
          </a:xfrm>
        </p:grpSpPr>
        <p:grpSp>
          <p:nvGrpSpPr>
            <p:cNvPr id="4" name="Group 3"/>
            <p:cNvGrpSpPr/>
            <p:nvPr/>
          </p:nvGrpSpPr>
          <p:grpSpPr>
            <a:xfrm>
              <a:off x="282053" y="318931"/>
              <a:ext cx="11627892" cy="6361648"/>
              <a:chOff x="300251" y="189278"/>
              <a:chExt cx="11627892" cy="6361648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00251" y="189278"/>
                <a:ext cx="11627892" cy="6361648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910083" y="345647"/>
                <a:ext cx="4913192" cy="139207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9600" b="1" i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পরিচিতি</a:t>
                </a:r>
                <a:endParaRPr lang="en-US" sz="9600" b="1" i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5263" y="1602794"/>
              <a:ext cx="1335775" cy="1618077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0" name="Rounded Rectangle 9"/>
            <p:cNvSpPr/>
            <p:nvPr/>
          </p:nvSpPr>
          <p:spPr>
            <a:xfrm>
              <a:off x="655523" y="3531357"/>
              <a:ext cx="4771030" cy="2645605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মোঃনাজমুল হক আকন্দ</a:t>
              </a:r>
            </a:p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 অধ্যাপক(মনোবিজ্ঞান)</a:t>
              </a:r>
            </a:p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পাকুন্দিয়া আদর্শ মহিলা কলেজ</a:t>
              </a:r>
            </a:p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পাকুন্দিয়া,কিশোরগঞ্জ।</a:t>
              </a:r>
              <a:endPara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48481" y="3531358"/>
              <a:ext cx="4771030" cy="2645604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বিষয়ঃমনোবিজ্ঞান</a:t>
              </a:r>
            </a:p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একাদশ/দ্বাদশ</a:t>
              </a:r>
            </a:p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পত্রঃপ্রথম</a:t>
              </a:r>
            </a:p>
            <a:p>
              <a:pPr algn="ctr"/>
              <a:r>
                <a:rPr lang="bn-BD" sz="3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অধ্যায়ঃষষ্ঠ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668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2286794"/>
            <a:ext cx="3429000" cy="3429000"/>
          </a:xfrm>
        </p:spPr>
      </p:pic>
      <p:sp>
        <p:nvSpPr>
          <p:cNvPr id="4" name="Rounded Rectangle 3"/>
          <p:cNvSpPr/>
          <p:nvPr/>
        </p:nvSpPr>
        <p:spPr>
          <a:xfrm>
            <a:off x="838200" y="365125"/>
            <a:ext cx="10515599" cy="58118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093" y="1690688"/>
            <a:ext cx="4394010" cy="446246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402005" y="467473"/>
            <a:ext cx="7806520" cy="13819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60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60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পচ্ছি</a:t>
            </a:r>
            <a:r>
              <a:rPr lang="en-US" sz="60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b="1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76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  <p:grpSp>
        <p:nvGrpSpPr>
          <p:cNvPr id="12" name="Group 11"/>
          <p:cNvGrpSpPr/>
          <p:nvPr/>
        </p:nvGrpSpPr>
        <p:grpSpPr>
          <a:xfrm>
            <a:off x="282053" y="365125"/>
            <a:ext cx="11627892" cy="6315454"/>
            <a:chOff x="282053" y="102358"/>
            <a:chExt cx="11627892" cy="6578221"/>
          </a:xfrm>
        </p:grpSpPr>
        <p:grpSp>
          <p:nvGrpSpPr>
            <p:cNvPr id="4" name="Group 3"/>
            <p:cNvGrpSpPr/>
            <p:nvPr/>
          </p:nvGrpSpPr>
          <p:grpSpPr>
            <a:xfrm>
              <a:off x="282053" y="102358"/>
              <a:ext cx="11627892" cy="6578221"/>
              <a:chOff x="300251" y="-27295"/>
              <a:chExt cx="11627892" cy="6578221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00251" y="-27295"/>
                <a:ext cx="11627892" cy="6578221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544170" y="431730"/>
                <a:ext cx="7399358" cy="139207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9600" b="1" i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আজকের পাঠ</a:t>
                </a:r>
                <a:endParaRPr lang="en-US" sz="9600" b="1" i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3509747" y="2678492"/>
              <a:ext cx="5757083" cy="2645604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6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সংবেদন ও প্রত্যক্ষণ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170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  <p:grpSp>
        <p:nvGrpSpPr>
          <p:cNvPr id="12" name="Group 11"/>
          <p:cNvGrpSpPr/>
          <p:nvPr/>
        </p:nvGrpSpPr>
        <p:grpSpPr>
          <a:xfrm>
            <a:off x="282053" y="365125"/>
            <a:ext cx="11627892" cy="6315454"/>
            <a:chOff x="282053" y="365125"/>
            <a:chExt cx="11627892" cy="6315454"/>
          </a:xfrm>
        </p:grpSpPr>
        <p:grpSp>
          <p:nvGrpSpPr>
            <p:cNvPr id="4" name="Group 3"/>
            <p:cNvGrpSpPr/>
            <p:nvPr/>
          </p:nvGrpSpPr>
          <p:grpSpPr>
            <a:xfrm>
              <a:off x="282053" y="365125"/>
              <a:ext cx="11627892" cy="6315454"/>
              <a:chOff x="300251" y="235472"/>
              <a:chExt cx="11627892" cy="631545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300251" y="235472"/>
                <a:ext cx="11627892" cy="6315454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553536" y="255896"/>
                <a:ext cx="5121319" cy="1392072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9600" b="1" i="1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শিখনফল</a:t>
                </a:r>
                <a:endParaRPr lang="en-US" sz="9600" b="1" i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687505" y="2060812"/>
              <a:ext cx="10816987" cy="4498290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685800" indent="-685800" algn="just">
                <a:buFont typeface="Arial" panose="020B0604020202020204" pitchFamily="34" charset="0"/>
                <a:buChar char="•"/>
              </a:pPr>
              <a:endPara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bn-BD" sz="6000" b="1" dirty="0" smtClean="0">
                  <a:solidFill>
                    <a:schemeClr val="accent2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শেষে......</a:t>
              </a:r>
              <a:endParaRPr lang="bn-BD" sz="6000" b="1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bn-BD" sz="4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সংবেদন ও প্রত্যক্ষণ সম্পর্কে ধারণা লাভ করবে।</a:t>
              </a: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bn-BD" sz="4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সংবেদন ও প্রত্যক্ষণের পার্থক্য নিরুপন করতে পারবে।</a:t>
              </a: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r>
                <a:rPr lang="bn-BD" sz="4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ভ্রান্ত প্রত্যক্ষণ ও অলীক প্রত্যক্ষণ নির্ণয়ে সক্ষম হবে।</a:t>
              </a: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endPara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marL="685800" indent="-685800" algn="just">
                <a:buFont typeface="Arial" panose="020B0604020202020204" pitchFamily="34" charset="0"/>
                <a:buChar char="•"/>
              </a:pPr>
              <a:endPara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386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  <p:sp>
        <p:nvSpPr>
          <p:cNvPr id="5" name="Rounded Rectangle 4"/>
          <p:cNvSpPr/>
          <p:nvPr/>
        </p:nvSpPr>
        <p:spPr>
          <a:xfrm>
            <a:off x="282053" y="365125"/>
            <a:ext cx="11627892" cy="6213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81907" y="1198236"/>
            <a:ext cx="9212778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bn-BD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সংবেদন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bn-BD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প্রত্যক্ষণ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bn-BD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সংবেদন ও প্রত্যক্ষণের মধ্যে পার্থক্য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bn-BD" sz="60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4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  <p:sp>
        <p:nvSpPr>
          <p:cNvPr id="5" name="Rounded Rectangle 4"/>
          <p:cNvSpPr/>
          <p:nvPr/>
        </p:nvSpPr>
        <p:spPr>
          <a:xfrm>
            <a:off x="150125" y="365125"/>
            <a:ext cx="11941791" cy="59504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2054" y="1198236"/>
            <a:ext cx="120551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n-BD" sz="48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bn-BD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ভ্রান্ত প্রত্যক্ষণ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bn-BD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অলীক প্রত্যক্ষণ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bn-BD" sz="6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ভ্রান্ত প্রত্যক্ষণ ও অলীক প্রত্যক্ষণের মধ্যে পার্থক্য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bn-BD" sz="60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8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186" y="1825625"/>
            <a:ext cx="2447627" cy="4351338"/>
          </a:xfrm>
        </p:spPr>
      </p:pic>
      <p:sp>
        <p:nvSpPr>
          <p:cNvPr id="4" name="Rectangle 3"/>
          <p:cNvSpPr/>
          <p:nvPr/>
        </p:nvSpPr>
        <p:spPr>
          <a:xfrm>
            <a:off x="327546" y="177421"/>
            <a:ext cx="11614245" cy="64690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9" b="29685"/>
          <a:stretch/>
        </p:blipFill>
        <p:spPr>
          <a:xfrm>
            <a:off x="327546" y="1603896"/>
            <a:ext cx="11614245" cy="504256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03760" y="365125"/>
            <a:ext cx="3261815" cy="123877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8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77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51</cp:revision>
  <dcterms:created xsi:type="dcterms:W3CDTF">2020-09-09T10:05:55Z</dcterms:created>
  <dcterms:modified xsi:type="dcterms:W3CDTF">2020-09-09T11:18:06Z</dcterms:modified>
</cp:coreProperties>
</file>