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76" r:id="rId4"/>
    <p:sldId id="259" r:id="rId5"/>
    <p:sldId id="258" r:id="rId6"/>
    <p:sldId id="263" r:id="rId7"/>
    <p:sldId id="277" r:id="rId8"/>
    <p:sldId id="278" r:id="rId9"/>
    <p:sldId id="279" r:id="rId10"/>
    <p:sldId id="280" r:id="rId11"/>
    <p:sldId id="281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AAAA04-2C70-4783-813A-B787A4A1DF8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553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88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268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5596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92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0525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5084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88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86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108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581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617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436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349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86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39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744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AAAA04-2C70-4783-813A-B787A4A1DF8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82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01755" y="866633"/>
            <a:ext cx="8379726" cy="1351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894" y="2231409"/>
            <a:ext cx="7110482" cy="3855492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4396503" y="777922"/>
            <a:ext cx="3239419" cy="1160059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6503" y="648101"/>
            <a:ext cx="30203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3426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0060" y="1119116"/>
            <a:ext cx="10153934" cy="483130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সংলক্ষণ মতবাদঃ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ক্যাটল ১৯৫৭ সালে ব্যাক্তির আচরণ পর্যবেক্ষণ করে ব্যক্তির সংলক্ষণকে দুই ভাগে ভাগ করেন। </a:t>
            </a:r>
          </a:p>
          <a:p>
            <a:pPr algn="ctr"/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১)বাহ্যিক সংলক্ষণ</a:t>
            </a:r>
          </a:p>
          <a:p>
            <a:pPr algn="just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২)উৎস/অভ্যন্তরীন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সংলক্ষণ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9826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049" y="627797"/>
            <a:ext cx="10304058" cy="548639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bn-BD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মনোবৈজ্ঞানিক/মনস্তাত্ত্বিক মতবাদঃ </a:t>
            </a:r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১৯২১ সালে কার্ল জি.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ইয়ুং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লক্ষণের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ব্যক্তিত্বকে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just"/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অন্তর্মূখী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ব্যক্তিত্বঃ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আত্নকেন্দ্রিক,নিজেকে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থাকে।এরা</a:t>
            </a:r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চিন্তাশীল,আবেগপ্রবণ</a:t>
            </a:r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অসামাজিক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কবি,সাহিত্যিক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6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দার্শনিক,শিল্পী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শ্রেণীর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bn-BD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২)বহির্মুখী ব্যক্তিত্বঃ </a:t>
            </a:r>
            <a:r>
              <a:rPr lang="bn-BD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সামাজিক ও মানুষের উপকার করে।(শিক্ষক,সমাজ সেবক ও ভাল নেতা এ শ্রেণীর অন্তর্ভুক্ত)।</a:t>
            </a:r>
            <a:endParaRPr lang="bn-BD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0356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457" y="2104259"/>
            <a:ext cx="10249468" cy="4255599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4503761" y="827753"/>
            <a:ext cx="3548419" cy="1138072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58352" y="689319"/>
            <a:ext cx="29690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960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69422" y="3472338"/>
            <a:ext cx="4771030" cy="262639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মোঃনাজমুল হক আকন্দ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অধ্যাপক(মনোবিজ্ঞান)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 আদর্শ মহিলা কলেজ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পাকুন্দিয়া,কিশোরগঞ্জ।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662380" y="3472339"/>
            <a:ext cx="4771030" cy="262639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বিষয়ঃমনোবিজ্ঞান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একাদশ/দ্বাদশ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পত্রঃদ্বিতীয়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অধ্যায়ঃদ্বিতীয়</a:t>
            </a:r>
          </a:p>
        </p:txBody>
      </p:sp>
      <p:sp>
        <p:nvSpPr>
          <p:cNvPr id="4" name="Frame 3"/>
          <p:cNvSpPr/>
          <p:nvPr/>
        </p:nvSpPr>
        <p:spPr>
          <a:xfrm>
            <a:off x="4333163" y="797973"/>
            <a:ext cx="3125338" cy="1071770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3135" y="797973"/>
            <a:ext cx="38980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2006" y="1869743"/>
            <a:ext cx="1158491" cy="1446663"/>
          </a:xfrm>
          <a:prstGeom prst="roundRect">
            <a:avLst>
              <a:gd name="adj" fmla="val 4167"/>
            </a:avLst>
          </a:prstGeom>
          <a:solidFill>
            <a:srgbClr val="00B0F0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437706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115202" y="727079"/>
            <a:ext cx="8175411" cy="1138072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6511" y="876361"/>
            <a:ext cx="62327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230" y="2265528"/>
            <a:ext cx="4940489" cy="3869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2265528"/>
            <a:ext cx="4776716" cy="386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53331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115202" y="727079"/>
            <a:ext cx="8175411" cy="1138072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9591" y="876361"/>
            <a:ext cx="80666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 ছবি গুলোতে কি দেখতে পাচ্ছি?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2245" y="2265529"/>
            <a:ext cx="4253979" cy="3814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0755" y="2265529"/>
            <a:ext cx="4952152" cy="38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73359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3835020" y="827753"/>
            <a:ext cx="5459105" cy="1138072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8543" y="718571"/>
            <a:ext cx="52816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87104" y="2288231"/>
            <a:ext cx="10426889" cy="3261815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 (</a:t>
            </a:r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Personality</a:t>
            </a:r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4888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4503761" y="827753"/>
            <a:ext cx="3548419" cy="1138072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0790" y="827753"/>
            <a:ext cx="30652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9810" y="2151192"/>
            <a:ext cx="10481480" cy="3990302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শেষে......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ব্যক্তিত্ব কী বলতে পারবে।</a:t>
            </a:r>
          </a:p>
          <a:p>
            <a:pPr marL="914400" indent="-914400" algn="just">
              <a:buFont typeface="Wingdings" panose="05000000000000000000" pitchFamily="2" charset="2"/>
              <a:buChar char="v"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ব্যক্তিত্বের বৈশিষ্ট্য ও প্রকারভেদ বর্ণনা করতে পারবে।</a:t>
            </a:r>
          </a:p>
          <a:p>
            <a:pPr marL="914400" indent="-914400" algn="just">
              <a:buFont typeface="Wingdings" panose="05000000000000000000" pitchFamily="2" charset="2"/>
              <a:buChar char="v"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ব্যক্তিত্ব পরিমাপে বৈজ্ঞানিক মতামতসমূহ বিশ্লেষণ করতে পারবে।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9981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37230" y="627798"/>
            <a:ext cx="10112991" cy="5500048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 সংজ্ঞাঃ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 ইংরেজী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Personality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persona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এসেছে।Persona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মূখোশ।ব্যক্তিত্ব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ব্যক্তির সামগ্রিক গুণাবলীকে ব্যক্তিত্ব বলে।</a:t>
            </a:r>
          </a:p>
          <a:p>
            <a:pPr algn="just"/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 বৈশিষ্ট্যঃ</a:t>
            </a:r>
          </a:p>
          <a:p>
            <a:pPr algn="just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১)একক অভিব্যক্তি</a:t>
            </a:r>
          </a:p>
          <a:p>
            <a:pPr algn="just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২)অনেক গুলো গুণাবলীর সমন্বয়</a:t>
            </a:r>
          </a:p>
          <a:p>
            <a:pPr algn="just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৩)আচরনের স্থায়ীত্বের ভিন্নতা</a:t>
            </a:r>
          </a:p>
          <a:p>
            <a:pPr algn="just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৪)শারীরিক গঠণের জন্য তারতম্য</a:t>
            </a:r>
          </a:p>
          <a:p>
            <a:pPr algn="just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৫)মনস্তাত্ত্বিক প্রভাব</a:t>
            </a:r>
          </a:p>
          <a:p>
            <a:pPr algn="just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)এর বিকাশ পরিবর্তনশীল</a:t>
            </a:r>
          </a:p>
        </p:txBody>
      </p:sp>
    </p:spTree>
    <p:extLst>
      <p:ext uri="{BB962C8B-B14F-4D97-AF65-F5344CB8AC3E}">
        <p14:creationId xmlns:p14="http://schemas.microsoft.com/office/powerpoint/2010/main" xmlns="" val="33287602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9809" y="1509047"/>
            <a:ext cx="10536072" cy="3970318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 </a:t>
            </a: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ব্যক্তিত প্রধানত তিন প্রকারঃ</a:t>
            </a:r>
          </a:p>
          <a:p>
            <a:pPr algn="just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১)শারীরিক গঠন মতবাদ</a:t>
            </a:r>
          </a:p>
          <a:p>
            <a:pPr algn="just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২)সংলক্ষণ মতবাদ</a:t>
            </a:r>
          </a:p>
          <a:p>
            <a:pPr algn="just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৩)মনোবৈজ্ঞানিক/মনস্তাত্ত্বিক মতবাদ</a:t>
            </a:r>
          </a:p>
          <a:p>
            <a:pPr algn="ctr"/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4015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868" y="746794"/>
            <a:ext cx="9691465" cy="5693866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বৈজ্ঞানিকের </a:t>
            </a:r>
            <a:r>
              <a:rPr lang="bn-BD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মতবাদঃ</a:t>
            </a:r>
          </a:p>
          <a:p>
            <a:pPr algn="just"/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 গঠন মতবাদঃ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ক্রেৎসমার ১৯২৫ সালে</a:t>
            </a:r>
          </a:p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 বিকারগ্রস্ত ব্যক্তির মেজাজকে দুই ভাগে ভাগ করেন।</a:t>
            </a:r>
          </a:p>
          <a:p>
            <a:pPr algn="just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সাইক্লোয়ডঃ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হাসে,সহজেই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কাঁদে।এরা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অধিকারী।এরা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সাইকোসিস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২)সিজোয়েডঃ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অন্তর্মুখী।এরা লম্বা ও পাতলা ধরণের।এরা মানসিক রোগী।</a:t>
            </a:r>
            <a:endParaRPr lang="bn-BD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46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523</TotalTime>
  <Words>260</Words>
  <Application>Microsoft Office PowerPoint</Application>
  <PresentationFormat>Custom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244</cp:revision>
  <dcterms:created xsi:type="dcterms:W3CDTF">2019-07-21T05:49:17Z</dcterms:created>
  <dcterms:modified xsi:type="dcterms:W3CDTF">2020-10-15T16:07:23Z</dcterms:modified>
</cp:coreProperties>
</file>