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3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3" r:id="rId10"/>
    <p:sldId id="262" r:id="rId11"/>
    <p:sldId id="267" r:id="rId12"/>
    <p:sldId id="268" r:id="rId13"/>
    <p:sldId id="270" r:id="rId14"/>
    <p:sldId id="269" r:id="rId15"/>
    <p:sldId id="271" r:id="rId16"/>
    <p:sldId id="275" r:id="rId17"/>
    <p:sldId id="274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2A0CB-0AF2-46BD-815A-46BD2468F1F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3BCED4-4A19-4BC5-96F9-35EE45C1D565}">
      <dgm:prSet phldrT="[Text]"/>
      <dgm:spPr/>
      <dgm:t>
        <a:bodyPr/>
        <a:lstStyle/>
        <a:p>
          <a:r>
            <a:rPr lang="bn-BD" b="1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rPr>
            <a:t>মানসিক চাপের কারণ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BA240C-A9BC-4442-9C6B-06F5C342D39D}" type="parTrans" cxnId="{B7C9847D-880E-4C71-BF8E-714EC655C7B4}">
      <dgm:prSet/>
      <dgm:spPr/>
      <dgm:t>
        <a:bodyPr/>
        <a:lstStyle/>
        <a:p>
          <a:endParaRPr lang="en-US"/>
        </a:p>
      </dgm:t>
    </dgm:pt>
    <dgm:pt modelId="{09E0ED42-EEE1-4934-A76A-8086556F0738}" type="sibTrans" cxnId="{B7C9847D-880E-4C71-BF8E-714EC655C7B4}">
      <dgm:prSet/>
      <dgm:spPr/>
      <dgm:t>
        <a:bodyPr/>
        <a:lstStyle/>
        <a:p>
          <a:endParaRPr lang="en-US"/>
        </a:p>
      </dgm:t>
    </dgm:pt>
    <dgm:pt modelId="{598D60A3-49D5-4EA9-A91D-428C83DA2B35}">
      <dgm:prSet phldrT="[Text]" custT="1"/>
      <dgm:spPr>
        <a:solidFill>
          <a:schemeClr val="accent6"/>
        </a:solidFill>
      </dgm:spPr>
      <dgm:t>
        <a:bodyPr/>
        <a:lstStyle/>
        <a:p>
          <a:r>
            <a:rPr lang="bn-BD" sz="1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স্নেহ ভালবাসার বঞ্জনা</a:t>
          </a:r>
          <a:endParaRPr lang="en-US" sz="1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D78F02-9893-4A08-BFC1-8A2FF1908557}" type="parTrans" cxnId="{012B7C80-1FE8-4F6A-9A0E-7F9D12C5C7A0}">
      <dgm:prSet/>
      <dgm:spPr/>
      <dgm:t>
        <a:bodyPr/>
        <a:lstStyle/>
        <a:p>
          <a:endParaRPr lang="en-US"/>
        </a:p>
      </dgm:t>
    </dgm:pt>
    <dgm:pt modelId="{8DD3029D-5D1C-40D2-9466-C5DFBD324430}" type="sibTrans" cxnId="{012B7C80-1FE8-4F6A-9A0E-7F9D12C5C7A0}">
      <dgm:prSet/>
      <dgm:spPr/>
      <dgm:t>
        <a:bodyPr/>
        <a:lstStyle/>
        <a:p>
          <a:endParaRPr lang="en-US"/>
        </a:p>
      </dgm:t>
    </dgm:pt>
    <dgm:pt modelId="{059DA048-7913-4362-BF36-9402D40F54E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1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স্বামী বা স্ত্রীর মৃত্যু</a:t>
          </a:r>
          <a:endParaRPr lang="en-US" sz="16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8A6E6D-D4D1-4144-A21E-B11C91576599}" type="parTrans" cxnId="{7C320596-A304-4B60-9063-BF47487315D3}">
      <dgm:prSet/>
      <dgm:spPr/>
      <dgm:t>
        <a:bodyPr/>
        <a:lstStyle/>
        <a:p>
          <a:endParaRPr lang="en-US"/>
        </a:p>
      </dgm:t>
    </dgm:pt>
    <dgm:pt modelId="{EA67A0B4-7209-4233-AD2A-F9B7A610919D}" type="sibTrans" cxnId="{7C320596-A304-4B60-9063-BF47487315D3}">
      <dgm:prSet/>
      <dgm:spPr/>
      <dgm:t>
        <a:bodyPr/>
        <a:lstStyle/>
        <a:p>
          <a:endParaRPr lang="en-US"/>
        </a:p>
      </dgm:t>
    </dgm:pt>
    <dgm:pt modelId="{507D6010-73A2-43D4-9537-6A84476F8912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BD" sz="1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চাকুরীচ্যুত হয়া</a:t>
          </a:r>
          <a:endParaRPr lang="en-US" sz="16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070D3A-95DF-4852-BA4B-61083836776D}" type="parTrans" cxnId="{903DB853-9B4E-4815-B89A-EF4C176CCCE4}">
      <dgm:prSet/>
      <dgm:spPr/>
      <dgm:t>
        <a:bodyPr/>
        <a:lstStyle/>
        <a:p>
          <a:endParaRPr lang="en-US"/>
        </a:p>
      </dgm:t>
    </dgm:pt>
    <dgm:pt modelId="{843425BF-865C-4938-A93D-B306448B9402}" type="sibTrans" cxnId="{903DB853-9B4E-4815-B89A-EF4C176CCCE4}">
      <dgm:prSet/>
      <dgm:spPr/>
      <dgm:t>
        <a:bodyPr/>
        <a:lstStyle/>
        <a:p>
          <a:endParaRPr lang="en-US"/>
        </a:p>
      </dgm:t>
    </dgm:pt>
    <dgm:pt modelId="{AA3AC0E8-5895-492D-BA15-29EB31C0CD16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BD" sz="2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বার্ধক্য</a:t>
          </a:r>
          <a:endParaRPr lang="en-US" sz="20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E8DCFD-B175-4048-AAEB-90E2267CB91D}" type="parTrans" cxnId="{A3A0AE55-50B9-45BC-9355-FD3E4B57DD0D}">
      <dgm:prSet/>
      <dgm:spPr/>
      <dgm:t>
        <a:bodyPr/>
        <a:lstStyle/>
        <a:p>
          <a:endParaRPr lang="en-US"/>
        </a:p>
      </dgm:t>
    </dgm:pt>
    <dgm:pt modelId="{EBCFEFA4-171E-4482-9EDE-DD58C5D471E8}" type="sibTrans" cxnId="{A3A0AE55-50B9-45BC-9355-FD3E4B57DD0D}">
      <dgm:prSet/>
      <dgm:spPr/>
      <dgm:t>
        <a:bodyPr/>
        <a:lstStyle/>
        <a:p>
          <a:endParaRPr lang="en-US"/>
        </a:p>
      </dgm:t>
    </dgm:pt>
    <dgm:pt modelId="{627437EE-C5C4-4D9B-A62E-B234C8B462F4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bn-BD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বিবাহ বিচ্ছেদ</a:t>
          </a:r>
          <a:endParaRPr lang="en-US" sz="18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EA3FAD-1CC6-4D0E-AC52-BFD19B918358}" type="parTrans" cxnId="{02107A40-8884-4B32-AF47-F88B87DF7ECE}">
      <dgm:prSet/>
      <dgm:spPr/>
      <dgm:t>
        <a:bodyPr/>
        <a:lstStyle/>
        <a:p>
          <a:endParaRPr lang="en-US"/>
        </a:p>
      </dgm:t>
    </dgm:pt>
    <dgm:pt modelId="{F5341AFE-99DA-4738-B531-B7E2BCD9D9C4}" type="sibTrans" cxnId="{02107A40-8884-4B32-AF47-F88B87DF7ECE}">
      <dgm:prSet/>
      <dgm:spPr/>
      <dgm:t>
        <a:bodyPr/>
        <a:lstStyle/>
        <a:p>
          <a:endParaRPr lang="en-US"/>
        </a:p>
      </dgm:t>
    </dgm:pt>
    <dgm:pt modelId="{31260FA9-077B-4D3A-BFAF-E8FC3630235C}">
      <dgm:prSet phldrT="[Text]" custT="1"/>
      <dgm:spPr>
        <a:solidFill>
          <a:srgbClr val="7030A0"/>
        </a:solidFill>
      </dgm:spPr>
      <dgm:t>
        <a:bodyPr/>
        <a:lstStyle/>
        <a:p>
          <a:r>
            <a:rPr lang="bn-BD" sz="1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শৈশবে মানসিক আঘাত</a:t>
          </a:r>
          <a:endParaRPr lang="en-US" sz="16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695D00-5EE0-4B59-B540-E34A7D1F5094}" type="parTrans" cxnId="{07C4F29C-27A0-4584-A645-03F2659E32C8}">
      <dgm:prSet/>
      <dgm:spPr/>
      <dgm:t>
        <a:bodyPr/>
        <a:lstStyle/>
        <a:p>
          <a:endParaRPr lang="en-US"/>
        </a:p>
      </dgm:t>
    </dgm:pt>
    <dgm:pt modelId="{6BB1392A-A177-4DDA-BC9D-DE206F83B88C}" type="sibTrans" cxnId="{07C4F29C-27A0-4584-A645-03F2659E32C8}">
      <dgm:prSet/>
      <dgm:spPr/>
      <dgm:t>
        <a:bodyPr/>
        <a:lstStyle/>
        <a:p>
          <a:endParaRPr lang="en-US"/>
        </a:p>
      </dgm:t>
    </dgm:pt>
    <dgm:pt modelId="{C185A23E-7DD5-49F5-99F1-B87977C20B97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আবেগ</a:t>
          </a:r>
          <a:endParaRPr lang="en-US" sz="20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228014-443A-445F-9584-BE17B0218989}" type="parTrans" cxnId="{3FB0B2A6-5E7C-4410-AD4D-A43FC6A2A0F9}">
      <dgm:prSet/>
      <dgm:spPr/>
      <dgm:t>
        <a:bodyPr/>
        <a:lstStyle/>
        <a:p>
          <a:endParaRPr lang="en-US"/>
        </a:p>
      </dgm:t>
    </dgm:pt>
    <dgm:pt modelId="{B9F37651-8260-4981-A9C7-90E8B3EE587F}" type="sibTrans" cxnId="{3FB0B2A6-5E7C-4410-AD4D-A43FC6A2A0F9}">
      <dgm:prSet/>
      <dgm:spPr/>
      <dgm:t>
        <a:bodyPr/>
        <a:lstStyle/>
        <a:p>
          <a:endParaRPr lang="en-US"/>
        </a:p>
      </dgm:t>
    </dgm:pt>
    <dgm:pt modelId="{5DC0308A-09D1-4B8F-9956-E1AEE85F0E0B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1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পিতা মাতার উচ্চ আশা</a:t>
          </a:r>
          <a:endParaRPr lang="en-US" sz="16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5D4497-0E8F-42E0-B26B-62B8D0C58E9A}" type="parTrans" cxnId="{70FD7EEE-EA22-4877-8315-48E84E0BB4F7}">
      <dgm:prSet/>
      <dgm:spPr/>
      <dgm:t>
        <a:bodyPr/>
        <a:lstStyle/>
        <a:p>
          <a:endParaRPr lang="en-US"/>
        </a:p>
      </dgm:t>
    </dgm:pt>
    <dgm:pt modelId="{DBDA9E9C-47D3-4DA0-BFF1-3846BC211D26}" type="sibTrans" cxnId="{70FD7EEE-EA22-4877-8315-48E84E0BB4F7}">
      <dgm:prSet/>
      <dgm:spPr/>
      <dgm:t>
        <a:bodyPr/>
        <a:lstStyle/>
        <a:p>
          <a:endParaRPr lang="en-US"/>
        </a:p>
      </dgm:t>
    </dgm:pt>
    <dgm:pt modelId="{D479AB7A-D3E7-4B3A-B3D1-F0E599565925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1800" b="1" dirty="0" smtClean="0"/>
            <a:t>শারীরিক ত্রুটি</a:t>
          </a:r>
          <a:endParaRPr lang="en-US" sz="1800" b="1" dirty="0"/>
        </a:p>
      </dgm:t>
    </dgm:pt>
    <dgm:pt modelId="{25113348-248A-4EA1-9E43-6C998A4B0B99}" type="parTrans" cxnId="{FD75A546-D6F4-4E11-8050-66C3F78F76C1}">
      <dgm:prSet/>
      <dgm:spPr/>
      <dgm:t>
        <a:bodyPr/>
        <a:lstStyle/>
        <a:p>
          <a:endParaRPr lang="en-US"/>
        </a:p>
      </dgm:t>
    </dgm:pt>
    <dgm:pt modelId="{230AE9B8-F7C7-4DE8-A53B-27CDF3E189D8}" type="sibTrans" cxnId="{FD75A546-D6F4-4E11-8050-66C3F78F76C1}">
      <dgm:prSet/>
      <dgm:spPr/>
      <dgm:t>
        <a:bodyPr/>
        <a:lstStyle/>
        <a:p>
          <a:endParaRPr lang="en-US"/>
        </a:p>
      </dgm:t>
    </dgm:pt>
    <dgm:pt modelId="{345741D0-DEE6-49A6-8223-DA700E0A2788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1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বাবা মায়ের ব্যক্তিত্ব</a:t>
          </a:r>
          <a:endParaRPr lang="en-US" sz="18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BE2A46-3DA0-453C-85B1-179892E06CC8}" type="parTrans" cxnId="{9995616B-5B00-4EDA-B675-94DE3A343186}">
      <dgm:prSet/>
      <dgm:spPr/>
      <dgm:t>
        <a:bodyPr/>
        <a:lstStyle/>
        <a:p>
          <a:endParaRPr lang="en-US"/>
        </a:p>
      </dgm:t>
    </dgm:pt>
    <dgm:pt modelId="{73EB43C6-75BA-46E6-88A0-313C53C5D6EB}" type="sibTrans" cxnId="{9995616B-5B00-4EDA-B675-94DE3A343186}">
      <dgm:prSet/>
      <dgm:spPr/>
      <dgm:t>
        <a:bodyPr/>
        <a:lstStyle/>
        <a:p>
          <a:endParaRPr lang="en-US"/>
        </a:p>
      </dgm:t>
    </dgm:pt>
    <dgm:pt modelId="{34269CC6-01DD-4FAB-94B3-2162D9D4F7EC}" type="pres">
      <dgm:prSet presAssocID="{28E2A0CB-0AF2-46BD-815A-46BD2468F1F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1138CB-F568-4741-9EFA-C18363A6B321}" type="pres">
      <dgm:prSet presAssocID="{B83BCED4-4A19-4BC5-96F9-35EE45C1D565}" presName="centerShape" presStyleLbl="node0" presStyleIdx="0" presStyleCnt="1"/>
      <dgm:spPr/>
      <dgm:t>
        <a:bodyPr/>
        <a:lstStyle/>
        <a:p>
          <a:endParaRPr lang="en-US"/>
        </a:p>
      </dgm:t>
    </dgm:pt>
    <dgm:pt modelId="{0420B433-F830-4D22-B9FD-491676053892}" type="pres">
      <dgm:prSet presAssocID="{598D60A3-49D5-4EA9-A91D-428C83DA2B35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25DC6-7DBC-4740-8B07-850CF500197C}" type="pres">
      <dgm:prSet presAssocID="{598D60A3-49D5-4EA9-A91D-428C83DA2B35}" presName="dummy" presStyleCnt="0"/>
      <dgm:spPr/>
    </dgm:pt>
    <dgm:pt modelId="{78E79135-CFA6-4BBB-AD19-3833FC31D0DE}" type="pres">
      <dgm:prSet presAssocID="{8DD3029D-5D1C-40D2-9466-C5DFBD324430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762F251A-6790-4926-8C2D-B7FAF06411FA}" type="pres">
      <dgm:prSet presAssocID="{059DA048-7913-4362-BF36-9402D40F54E7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FF09B-3318-4A4D-98BF-62AF2B3AA48D}" type="pres">
      <dgm:prSet presAssocID="{059DA048-7913-4362-BF36-9402D40F54E7}" presName="dummy" presStyleCnt="0"/>
      <dgm:spPr/>
    </dgm:pt>
    <dgm:pt modelId="{A04E97B3-5616-4F65-80EB-A2CB2DADA2B2}" type="pres">
      <dgm:prSet presAssocID="{EA67A0B4-7209-4233-AD2A-F9B7A610919D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09F2FE2B-A0B6-4C96-9683-CCA65CA4CD8C}" type="pres">
      <dgm:prSet presAssocID="{627437EE-C5C4-4D9B-A62E-B234C8B462F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916A9-1D0D-44F7-A58E-55C62CC63C86}" type="pres">
      <dgm:prSet presAssocID="{627437EE-C5C4-4D9B-A62E-B234C8B462F4}" presName="dummy" presStyleCnt="0"/>
      <dgm:spPr/>
    </dgm:pt>
    <dgm:pt modelId="{FD567BC0-E210-4681-9E08-02714718D8BD}" type="pres">
      <dgm:prSet presAssocID="{F5341AFE-99DA-4738-B531-B7E2BCD9D9C4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C136264C-43AF-40B1-9686-7E70203DEA5C}" type="pres">
      <dgm:prSet presAssocID="{31260FA9-077B-4D3A-BFAF-E8FC3630235C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47CC9-0AA2-4E57-A909-2C965414EB99}" type="pres">
      <dgm:prSet presAssocID="{31260FA9-077B-4D3A-BFAF-E8FC3630235C}" presName="dummy" presStyleCnt="0"/>
      <dgm:spPr/>
    </dgm:pt>
    <dgm:pt modelId="{2A905F38-94B5-4854-ACEF-CED2C5042643}" type="pres">
      <dgm:prSet presAssocID="{6BB1392A-A177-4DDA-BC9D-DE206F83B88C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BA4673DE-47E1-4748-B78E-DF244CAF2F21}" type="pres">
      <dgm:prSet presAssocID="{C185A23E-7DD5-49F5-99F1-B87977C20B97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4E3C2-B948-4713-BC51-3D5775AF76EC}" type="pres">
      <dgm:prSet presAssocID="{C185A23E-7DD5-49F5-99F1-B87977C20B97}" presName="dummy" presStyleCnt="0"/>
      <dgm:spPr/>
    </dgm:pt>
    <dgm:pt modelId="{218C6DC2-B597-4C2A-B24D-2378E6208F22}" type="pres">
      <dgm:prSet presAssocID="{B9F37651-8260-4981-A9C7-90E8B3EE587F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D23D975E-9EDC-484E-ADAF-F3AFB066B22F}" type="pres">
      <dgm:prSet presAssocID="{5DC0308A-09D1-4B8F-9956-E1AEE85F0E0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32215-2B29-4C3A-A81B-9D7CC4FD5A67}" type="pres">
      <dgm:prSet presAssocID="{5DC0308A-09D1-4B8F-9956-E1AEE85F0E0B}" presName="dummy" presStyleCnt="0"/>
      <dgm:spPr/>
    </dgm:pt>
    <dgm:pt modelId="{5253B283-CC59-49F1-B7AB-1A4A2050011D}" type="pres">
      <dgm:prSet presAssocID="{DBDA9E9C-47D3-4DA0-BFF1-3846BC211D26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5A58B0C5-88D4-4DBF-98CD-A02D2B4E09A2}" type="pres">
      <dgm:prSet presAssocID="{D479AB7A-D3E7-4B3A-B3D1-F0E599565925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108CB-8C76-4105-A7DF-98896A843E96}" type="pres">
      <dgm:prSet presAssocID="{D479AB7A-D3E7-4B3A-B3D1-F0E599565925}" presName="dummy" presStyleCnt="0"/>
      <dgm:spPr/>
    </dgm:pt>
    <dgm:pt modelId="{F5553320-2BF1-43FF-9FBE-11F2D40AAAC8}" type="pres">
      <dgm:prSet presAssocID="{230AE9B8-F7C7-4DE8-A53B-27CDF3E189D8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6C30CCBA-67D1-4577-98A6-58562A1EE79B}" type="pres">
      <dgm:prSet presAssocID="{345741D0-DEE6-49A6-8223-DA700E0A2788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940A8-79BB-48F8-A28C-20440E64A070}" type="pres">
      <dgm:prSet presAssocID="{345741D0-DEE6-49A6-8223-DA700E0A2788}" presName="dummy" presStyleCnt="0"/>
      <dgm:spPr/>
    </dgm:pt>
    <dgm:pt modelId="{C919E947-F879-4FF2-B576-A11CCDE6CA40}" type="pres">
      <dgm:prSet presAssocID="{73EB43C6-75BA-46E6-88A0-313C53C5D6EB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50BE4A4E-85E8-49B2-9A5E-F24EC41BE942}" type="pres">
      <dgm:prSet presAssocID="{507D6010-73A2-43D4-9537-6A84476F8912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49230-E67F-4199-B758-ACF764956EF8}" type="pres">
      <dgm:prSet presAssocID="{507D6010-73A2-43D4-9537-6A84476F8912}" presName="dummy" presStyleCnt="0"/>
      <dgm:spPr/>
    </dgm:pt>
    <dgm:pt modelId="{A55CC7F8-86A7-4CC7-AB01-4E4BC662FDBC}" type="pres">
      <dgm:prSet presAssocID="{843425BF-865C-4938-A93D-B306448B9402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7697C526-63E5-4316-B9C9-CA467A622794}" type="pres">
      <dgm:prSet presAssocID="{AA3AC0E8-5895-492D-BA15-29EB31C0CD16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0AC0D-25BA-453E-A42D-9B1552952DD4}" type="pres">
      <dgm:prSet presAssocID="{AA3AC0E8-5895-492D-BA15-29EB31C0CD16}" presName="dummy" presStyleCnt="0"/>
      <dgm:spPr/>
    </dgm:pt>
    <dgm:pt modelId="{8A460254-53EA-499B-AA5F-4F4998038A75}" type="pres">
      <dgm:prSet presAssocID="{EBCFEFA4-171E-4482-9EDE-DD58C5D471E8}" presName="sibTrans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6D88CC0A-6143-42C1-9A34-99DAA58214DD}" type="presOf" srcId="{843425BF-865C-4938-A93D-B306448B9402}" destId="{A55CC7F8-86A7-4CC7-AB01-4E4BC662FDBC}" srcOrd="0" destOrd="0" presId="urn:microsoft.com/office/officeart/2005/8/layout/radial6"/>
    <dgm:cxn modelId="{5365B38B-7BD2-468D-91E7-8FEEA6548E4F}" type="presOf" srcId="{627437EE-C5C4-4D9B-A62E-B234C8B462F4}" destId="{09F2FE2B-A0B6-4C96-9683-CCA65CA4CD8C}" srcOrd="0" destOrd="0" presId="urn:microsoft.com/office/officeart/2005/8/layout/radial6"/>
    <dgm:cxn modelId="{F71472C2-C38D-4A29-8479-5AE2EEB68708}" type="presOf" srcId="{AA3AC0E8-5895-492D-BA15-29EB31C0CD16}" destId="{7697C526-63E5-4316-B9C9-CA467A622794}" srcOrd="0" destOrd="0" presId="urn:microsoft.com/office/officeart/2005/8/layout/radial6"/>
    <dgm:cxn modelId="{6F16D5E4-AA71-4BC2-B602-758A1D8F08B3}" type="presOf" srcId="{31260FA9-077B-4D3A-BFAF-E8FC3630235C}" destId="{C136264C-43AF-40B1-9686-7E70203DEA5C}" srcOrd="0" destOrd="0" presId="urn:microsoft.com/office/officeart/2005/8/layout/radial6"/>
    <dgm:cxn modelId="{B4424607-1AF6-440B-BB5B-61FBA3530342}" type="presOf" srcId="{B9F37651-8260-4981-A9C7-90E8B3EE587F}" destId="{218C6DC2-B597-4C2A-B24D-2378E6208F22}" srcOrd="0" destOrd="0" presId="urn:microsoft.com/office/officeart/2005/8/layout/radial6"/>
    <dgm:cxn modelId="{02107A40-8884-4B32-AF47-F88B87DF7ECE}" srcId="{B83BCED4-4A19-4BC5-96F9-35EE45C1D565}" destId="{627437EE-C5C4-4D9B-A62E-B234C8B462F4}" srcOrd="2" destOrd="0" parTransId="{C5EA3FAD-1CC6-4D0E-AC52-BFD19B918358}" sibTransId="{F5341AFE-99DA-4738-B531-B7E2BCD9D9C4}"/>
    <dgm:cxn modelId="{B7C9847D-880E-4C71-BF8E-714EC655C7B4}" srcId="{28E2A0CB-0AF2-46BD-815A-46BD2468F1F7}" destId="{B83BCED4-4A19-4BC5-96F9-35EE45C1D565}" srcOrd="0" destOrd="0" parTransId="{FEBA240C-A9BC-4442-9C6B-06F5C342D39D}" sibTransId="{09E0ED42-EEE1-4934-A76A-8086556F0738}"/>
    <dgm:cxn modelId="{321D054B-415F-41A6-A897-D6C325DA9EE1}" type="presOf" srcId="{28E2A0CB-0AF2-46BD-815A-46BD2468F1F7}" destId="{34269CC6-01DD-4FAB-94B3-2162D9D4F7EC}" srcOrd="0" destOrd="0" presId="urn:microsoft.com/office/officeart/2005/8/layout/radial6"/>
    <dgm:cxn modelId="{012B7C80-1FE8-4F6A-9A0E-7F9D12C5C7A0}" srcId="{B83BCED4-4A19-4BC5-96F9-35EE45C1D565}" destId="{598D60A3-49D5-4EA9-A91D-428C83DA2B35}" srcOrd="0" destOrd="0" parTransId="{27D78F02-9893-4A08-BFC1-8A2FF1908557}" sibTransId="{8DD3029D-5D1C-40D2-9466-C5DFBD324430}"/>
    <dgm:cxn modelId="{5C8E1874-16E1-4727-ADF3-6D21ECA107D9}" type="presOf" srcId="{507D6010-73A2-43D4-9537-6A84476F8912}" destId="{50BE4A4E-85E8-49B2-9A5E-F24EC41BE942}" srcOrd="0" destOrd="0" presId="urn:microsoft.com/office/officeart/2005/8/layout/radial6"/>
    <dgm:cxn modelId="{312AE1FF-EED8-4C06-A8B1-949D3C97B98E}" type="presOf" srcId="{D479AB7A-D3E7-4B3A-B3D1-F0E599565925}" destId="{5A58B0C5-88D4-4DBF-98CD-A02D2B4E09A2}" srcOrd="0" destOrd="0" presId="urn:microsoft.com/office/officeart/2005/8/layout/radial6"/>
    <dgm:cxn modelId="{FD75A546-D6F4-4E11-8050-66C3F78F76C1}" srcId="{B83BCED4-4A19-4BC5-96F9-35EE45C1D565}" destId="{D479AB7A-D3E7-4B3A-B3D1-F0E599565925}" srcOrd="6" destOrd="0" parTransId="{25113348-248A-4EA1-9E43-6C998A4B0B99}" sibTransId="{230AE9B8-F7C7-4DE8-A53B-27CDF3E189D8}"/>
    <dgm:cxn modelId="{70FD7EEE-EA22-4877-8315-48E84E0BB4F7}" srcId="{B83BCED4-4A19-4BC5-96F9-35EE45C1D565}" destId="{5DC0308A-09D1-4B8F-9956-E1AEE85F0E0B}" srcOrd="5" destOrd="0" parTransId="{FF5D4497-0E8F-42E0-B26B-62B8D0C58E9A}" sibTransId="{DBDA9E9C-47D3-4DA0-BFF1-3846BC211D26}"/>
    <dgm:cxn modelId="{F7556306-C7FE-4DDB-B4D7-A9FBFD396513}" type="presOf" srcId="{EBCFEFA4-171E-4482-9EDE-DD58C5D471E8}" destId="{8A460254-53EA-499B-AA5F-4F4998038A75}" srcOrd="0" destOrd="0" presId="urn:microsoft.com/office/officeart/2005/8/layout/radial6"/>
    <dgm:cxn modelId="{4A943334-B579-4284-BC73-E7B3B6DE8FD7}" type="presOf" srcId="{EA67A0B4-7209-4233-AD2A-F9B7A610919D}" destId="{A04E97B3-5616-4F65-80EB-A2CB2DADA2B2}" srcOrd="0" destOrd="0" presId="urn:microsoft.com/office/officeart/2005/8/layout/radial6"/>
    <dgm:cxn modelId="{A9E0D7A2-F63E-4F03-B6EF-F6DEDEE94CBB}" type="presOf" srcId="{345741D0-DEE6-49A6-8223-DA700E0A2788}" destId="{6C30CCBA-67D1-4577-98A6-58562A1EE79B}" srcOrd="0" destOrd="0" presId="urn:microsoft.com/office/officeart/2005/8/layout/radial6"/>
    <dgm:cxn modelId="{9995616B-5B00-4EDA-B675-94DE3A343186}" srcId="{B83BCED4-4A19-4BC5-96F9-35EE45C1D565}" destId="{345741D0-DEE6-49A6-8223-DA700E0A2788}" srcOrd="7" destOrd="0" parTransId="{9CBE2A46-3DA0-453C-85B1-179892E06CC8}" sibTransId="{73EB43C6-75BA-46E6-88A0-313C53C5D6EB}"/>
    <dgm:cxn modelId="{D3B2CC5B-FD1C-4EC4-9263-6F6A6BA42707}" type="presOf" srcId="{5DC0308A-09D1-4B8F-9956-E1AEE85F0E0B}" destId="{D23D975E-9EDC-484E-ADAF-F3AFB066B22F}" srcOrd="0" destOrd="0" presId="urn:microsoft.com/office/officeart/2005/8/layout/radial6"/>
    <dgm:cxn modelId="{07C4F29C-27A0-4584-A645-03F2659E32C8}" srcId="{B83BCED4-4A19-4BC5-96F9-35EE45C1D565}" destId="{31260FA9-077B-4D3A-BFAF-E8FC3630235C}" srcOrd="3" destOrd="0" parTransId="{FB695D00-5EE0-4B59-B540-E34A7D1F5094}" sibTransId="{6BB1392A-A177-4DDA-BC9D-DE206F83B88C}"/>
    <dgm:cxn modelId="{418AB3A7-82DF-45E6-9311-A0EBDA2D253C}" type="presOf" srcId="{C185A23E-7DD5-49F5-99F1-B87977C20B97}" destId="{BA4673DE-47E1-4748-B78E-DF244CAF2F21}" srcOrd="0" destOrd="0" presId="urn:microsoft.com/office/officeart/2005/8/layout/radial6"/>
    <dgm:cxn modelId="{F1B9BD8E-E169-4D5C-AC9B-B664C4391899}" type="presOf" srcId="{6BB1392A-A177-4DDA-BC9D-DE206F83B88C}" destId="{2A905F38-94B5-4854-ACEF-CED2C5042643}" srcOrd="0" destOrd="0" presId="urn:microsoft.com/office/officeart/2005/8/layout/radial6"/>
    <dgm:cxn modelId="{C69817AD-9475-465F-986E-EB221691B7DF}" type="presOf" srcId="{8DD3029D-5D1C-40D2-9466-C5DFBD324430}" destId="{78E79135-CFA6-4BBB-AD19-3833FC31D0DE}" srcOrd="0" destOrd="0" presId="urn:microsoft.com/office/officeart/2005/8/layout/radial6"/>
    <dgm:cxn modelId="{3FB0B2A6-5E7C-4410-AD4D-A43FC6A2A0F9}" srcId="{B83BCED4-4A19-4BC5-96F9-35EE45C1D565}" destId="{C185A23E-7DD5-49F5-99F1-B87977C20B97}" srcOrd="4" destOrd="0" parTransId="{F4228014-443A-445F-9584-BE17B0218989}" sibTransId="{B9F37651-8260-4981-A9C7-90E8B3EE587F}"/>
    <dgm:cxn modelId="{CDFAE610-68B2-4637-9CA3-A52AE2F2E33E}" type="presOf" srcId="{73EB43C6-75BA-46E6-88A0-313C53C5D6EB}" destId="{C919E947-F879-4FF2-B576-A11CCDE6CA40}" srcOrd="0" destOrd="0" presId="urn:microsoft.com/office/officeart/2005/8/layout/radial6"/>
    <dgm:cxn modelId="{903DB853-9B4E-4815-B89A-EF4C176CCCE4}" srcId="{B83BCED4-4A19-4BC5-96F9-35EE45C1D565}" destId="{507D6010-73A2-43D4-9537-6A84476F8912}" srcOrd="8" destOrd="0" parTransId="{03070D3A-95DF-4852-BA4B-61083836776D}" sibTransId="{843425BF-865C-4938-A93D-B306448B9402}"/>
    <dgm:cxn modelId="{7C320596-A304-4B60-9063-BF47487315D3}" srcId="{B83BCED4-4A19-4BC5-96F9-35EE45C1D565}" destId="{059DA048-7913-4362-BF36-9402D40F54E7}" srcOrd="1" destOrd="0" parTransId="{088A6E6D-D4D1-4144-A21E-B11C91576599}" sibTransId="{EA67A0B4-7209-4233-AD2A-F9B7A610919D}"/>
    <dgm:cxn modelId="{78F8729A-306A-42E4-B073-98E8B7C3F36A}" type="presOf" srcId="{F5341AFE-99DA-4738-B531-B7E2BCD9D9C4}" destId="{FD567BC0-E210-4681-9E08-02714718D8BD}" srcOrd="0" destOrd="0" presId="urn:microsoft.com/office/officeart/2005/8/layout/radial6"/>
    <dgm:cxn modelId="{2B527704-7FF8-487A-ABF6-7B8F81A5ADB2}" type="presOf" srcId="{B83BCED4-4A19-4BC5-96F9-35EE45C1D565}" destId="{DB1138CB-F568-4741-9EFA-C18363A6B321}" srcOrd="0" destOrd="0" presId="urn:microsoft.com/office/officeart/2005/8/layout/radial6"/>
    <dgm:cxn modelId="{EE0BA1D0-0BF8-4036-9A0D-4C95A9399D65}" type="presOf" srcId="{DBDA9E9C-47D3-4DA0-BFF1-3846BC211D26}" destId="{5253B283-CC59-49F1-B7AB-1A4A2050011D}" srcOrd="0" destOrd="0" presId="urn:microsoft.com/office/officeart/2005/8/layout/radial6"/>
    <dgm:cxn modelId="{2D246781-FFF8-482F-87A7-123332BB5619}" type="presOf" srcId="{059DA048-7913-4362-BF36-9402D40F54E7}" destId="{762F251A-6790-4926-8C2D-B7FAF06411FA}" srcOrd="0" destOrd="0" presId="urn:microsoft.com/office/officeart/2005/8/layout/radial6"/>
    <dgm:cxn modelId="{A3A0AE55-50B9-45BC-9355-FD3E4B57DD0D}" srcId="{B83BCED4-4A19-4BC5-96F9-35EE45C1D565}" destId="{AA3AC0E8-5895-492D-BA15-29EB31C0CD16}" srcOrd="9" destOrd="0" parTransId="{1CE8DCFD-B175-4048-AAEB-90E2267CB91D}" sibTransId="{EBCFEFA4-171E-4482-9EDE-DD58C5D471E8}"/>
    <dgm:cxn modelId="{6926C882-F415-4EF5-BDCA-BEE8CF4467E5}" type="presOf" srcId="{598D60A3-49D5-4EA9-A91D-428C83DA2B35}" destId="{0420B433-F830-4D22-B9FD-491676053892}" srcOrd="0" destOrd="0" presId="urn:microsoft.com/office/officeart/2005/8/layout/radial6"/>
    <dgm:cxn modelId="{0952E6DD-C0E2-475B-BF52-2EC7A40B6CBC}" type="presOf" srcId="{230AE9B8-F7C7-4DE8-A53B-27CDF3E189D8}" destId="{F5553320-2BF1-43FF-9FBE-11F2D40AAAC8}" srcOrd="0" destOrd="0" presId="urn:microsoft.com/office/officeart/2005/8/layout/radial6"/>
    <dgm:cxn modelId="{F3DCA8B2-C8DF-4B59-9778-79A82C34417B}" type="presParOf" srcId="{34269CC6-01DD-4FAB-94B3-2162D9D4F7EC}" destId="{DB1138CB-F568-4741-9EFA-C18363A6B321}" srcOrd="0" destOrd="0" presId="urn:microsoft.com/office/officeart/2005/8/layout/radial6"/>
    <dgm:cxn modelId="{86D0C56B-949B-4DA5-B69A-B4F22622304E}" type="presParOf" srcId="{34269CC6-01DD-4FAB-94B3-2162D9D4F7EC}" destId="{0420B433-F830-4D22-B9FD-491676053892}" srcOrd="1" destOrd="0" presId="urn:microsoft.com/office/officeart/2005/8/layout/radial6"/>
    <dgm:cxn modelId="{D3F7D2AA-4975-441D-9D8E-4501543916E8}" type="presParOf" srcId="{34269CC6-01DD-4FAB-94B3-2162D9D4F7EC}" destId="{C0625DC6-7DBC-4740-8B07-850CF500197C}" srcOrd="2" destOrd="0" presId="urn:microsoft.com/office/officeart/2005/8/layout/radial6"/>
    <dgm:cxn modelId="{575A5822-424C-404D-8892-23A3AAFF59B8}" type="presParOf" srcId="{34269CC6-01DD-4FAB-94B3-2162D9D4F7EC}" destId="{78E79135-CFA6-4BBB-AD19-3833FC31D0DE}" srcOrd="3" destOrd="0" presId="urn:microsoft.com/office/officeart/2005/8/layout/radial6"/>
    <dgm:cxn modelId="{C0478054-28E8-4DF1-B0A9-B0AF5C2F6726}" type="presParOf" srcId="{34269CC6-01DD-4FAB-94B3-2162D9D4F7EC}" destId="{762F251A-6790-4926-8C2D-B7FAF06411FA}" srcOrd="4" destOrd="0" presId="urn:microsoft.com/office/officeart/2005/8/layout/radial6"/>
    <dgm:cxn modelId="{A4CE131A-7B9C-479B-8C74-CA88E8B7453B}" type="presParOf" srcId="{34269CC6-01DD-4FAB-94B3-2162D9D4F7EC}" destId="{0C6FF09B-3318-4A4D-98BF-62AF2B3AA48D}" srcOrd="5" destOrd="0" presId="urn:microsoft.com/office/officeart/2005/8/layout/radial6"/>
    <dgm:cxn modelId="{AD9DE57C-36D9-4166-8248-26FE10F86F68}" type="presParOf" srcId="{34269CC6-01DD-4FAB-94B3-2162D9D4F7EC}" destId="{A04E97B3-5616-4F65-80EB-A2CB2DADA2B2}" srcOrd="6" destOrd="0" presId="urn:microsoft.com/office/officeart/2005/8/layout/radial6"/>
    <dgm:cxn modelId="{787E13FE-BFDE-48C6-B8BE-4841D5574794}" type="presParOf" srcId="{34269CC6-01DD-4FAB-94B3-2162D9D4F7EC}" destId="{09F2FE2B-A0B6-4C96-9683-CCA65CA4CD8C}" srcOrd="7" destOrd="0" presId="urn:microsoft.com/office/officeart/2005/8/layout/radial6"/>
    <dgm:cxn modelId="{955627B4-1447-41C6-8224-26C858572EAD}" type="presParOf" srcId="{34269CC6-01DD-4FAB-94B3-2162D9D4F7EC}" destId="{07F916A9-1D0D-44F7-A58E-55C62CC63C86}" srcOrd="8" destOrd="0" presId="urn:microsoft.com/office/officeart/2005/8/layout/radial6"/>
    <dgm:cxn modelId="{8BD1E2D4-B41D-496C-BA2C-1C55F0F26738}" type="presParOf" srcId="{34269CC6-01DD-4FAB-94B3-2162D9D4F7EC}" destId="{FD567BC0-E210-4681-9E08-02714718D8BD}" srcOrd="9" destOrd="0" presId="urn:microsoft.com/office/officeart/2005/8/layout/radial6"/>
    <dgm:cxn modelId="{2804D387-DD03-4688-B05A-88E7B271422F}" type="presParOf" srcId="{34269CC6-01DD-4FAB-94B3-2162D9D4F7EC}" destId="{C136264C-43AF-40B1-9686-7E70203DEA5C}" srcOrd="10" destOrd="0" presId="urn:microsoft.com/office/officeart/2005/8/layout/radial6"/>
    <dgm:cxn modelId="{7C42F722-CCA1-46DF-845F-5CF7318D2973}" type="presParOf" srcId="{34269CC6-01DD-4FAB-94B3-2162D9D4F7EC}" destId="{A8B47CC9-0AA2-4E57-A909-2C965414EB99}" srcOrd="11" destOrd="0" presId="urn:microsoft.com/office/officeart/2005/8/layout/radial6"/>
    <dgm:cxn modelId="{C9C8EBF2-59A0-49E6-9921-91E96960B955}" type="presParOf" srcId="{34269CC6-01DD-4FAB-94B3-2162D9D4F7EC}" destId="{2A905F38-94B5-4854-ACEF-CED2C5042643}" srcOrd="12" destOrd="0" presId="urn:microsoft.com/office/officeart/2005/8/layout/radial6"/>
    <dgm:cxn modelId="{05FB8C0E-E82E-40CB-A0ED-298EC95B5295}" type="presParOf" srcId="{34269CC6-01DD-4FAB-94B3-2162D9D4F7EC}" destId="{BA4673DE-47E1-4748-B78E-DF244CAF2F21}" srcOrd="13" destOrd="0" presId="urn:microsoft.com/office/officeart/2005/8/layout/radial6"/>
    <dgm:cxn modelId="{319DC245-7B22-48A6-B68B-F43ADFC52256}" type="presParOf" srcId="{34269CC6-01DD-4FAB-94B3-2162D9D4F7EC}" destId="{80E4E3C2-B948-4713-BC51-3D5775AF76EC}" srcOrd="14" destOrd="0" presId="urn:microsoft.com/office/officeart/2005/8/layout/radial6"/>
    <dgm:cxn modelId="{DDB73D1A-7E81-49BC-B79D-D95E5C2CE00F}" type="presParOf" srcId="{34269CC6-01DD-4FAB-94B3-2162D9D4F7EC}" destId="{218C6DC2-B597-4C2A-B24D-2378E6208F22}" srcOrd="15" destOrd="0" presId="urn:microsoft.com/office/officeart/2005/8/layout/radial6"/>
    <dgm:cxn modelId="{03EBFE47-ED14-4481-8A16-3F1A891F6586}" type="presParOf" srcId="{34269CC6-01DD-4FAB-94B3-2162D9D4F7EC}" destId="{D23D975E-9EDC-484E-ADAF-F3AFB066B22F}" srcOrd="16" destOrd="0" presId="urn:microsoft.com/office/officeart/2005/8/layout/radial6"/>
    <dgm:cxn modelId="{3AD93439-3588-49A3-AD01-C1E0F59B28F6}" type="presParOf" srcId="{34269CC6-01DD-4FAB-94B3-2162D9D4F7EC}" destId="{71032215-2B29-4C3A-A81B-9D7CC4FD5A67}" srcOrd="17" destOrd="0" presId="urn:microsoft.com/office/officeart/2005/8/layout/radial6"/>
    <dgm:cxn modelId="{453A9DDA-55D1-460E-82C8-041BAC14624F}" type="presParOf" srcId="{34269CC6-01DD-4FAB-94B3-2162D9D4F7EC}" destId="{5253B283-CC59-49F1-B7AB-1A4A2050011D}" srcOrd="18" destOrd="0" presId="urn:microsoft.com/office/officeart/2005/8/layout/radial6"/>
    <dgm:cxn modelId="{A10960AA-E1E7-420D-9DC2-FE3869DEF149}" type="presParOf" srcId="{34269CC6-01DD-4FAB-94B3-2162D9D4F7EC}" destId="{5A58B0C5-88D4-4DBF-98CD-A02D2B4E09A2}" srcOrd="19" destOrd="0" presId="urn:microsoft.com/office/officeart/2005/8/layout/radial6"/>
    <dgm:cxn modelId="{C6A2292A-8C8B-47B8-B239-80672134A21A}" type="presParOf" srcId="{34269CC6-01DD-4FAB-94B3-2162D9D4F7EC}" destId="{D4E108CB-8C76-4105-A7DF-98896A843E96}" srcOrd="20" destOrd="0" presId="urn:microsoft.com/office/officeart/2005/8/layout/radial6"/>
    <dgm:cxn modelId="{1755E0A9-B876-4A54-9DD3-55E80095E0CB}" type="presParOf" srcId="{34269CC6-01DD-4FAB-94B3-2162D9D4F7EC}" destId="{F5553320-2BF1-43FF-9FBE-11F2D40AAAC8}" srcOrd="21" destOrd="0" presId="urn:microsoft.com/office/officeart/2005/8/layout/radial6"/>
    <dgm:cxn modelId="{5B13F899-3346-49AF-A6B5-418D4356DDFE}" type="presParOf" srcId="{34269CC6-01DD-4FAB-94B3-2162D9D4F7EC}" destId="{6C30CCBA-67D1-4577-98A6-58562A1EE79B}" srcOrd="22" destOrd="0" presId="urn:microsoft.com/office/officeart/2005/8/layout/radial6"/>
    <dgm:cxn modelId="{43F9EED1-25E1-40BE-85DE-5F0D6F95BA3F}" type="presParOf" srcId="{34269CC6-01DD-4FAB-94B3-2162D9D4F7EC}" destId="{CC9940A8-79BB-48F8-A28C-20440E64A070}" srcOrd="23" destOrd="0" presId="urn:microsoft.com/office/officeart/2005/8/layout/radial6"/>
    <dgm:cxn modelId="{760FAA5D-E9F1-426D-B455-F11783703B6A}" type="presParOf" srcId="{34269CC6-01DD-4FAB-94B3-2162D9D4F7EC}" destId="{C919E947-F879-4FF2-B576-A11CCDE6CA40}" srcOrd="24" destOrd="0" presId="urn:microsoft.com/office/officeart/2005/8/layout/radial6"/>
    <dgm:cxn modelId="{7B8D81E5-03D0-4E95-8F86-AAF782C7245E}" type="presParOf" srcId="{34269CC6-01DD-4FAB-94B3-2162D9D4F7EC}" destId="{50BE4A4E-85E8-49B2-9A5E-F24EC41BE942}" srcOrd="25" destOrd="0" presId="urn:microsoft.com/office/officeart/2005/8/layout/radial6"/>
    <dgm:cxn modelId="{0C834BF0-24B5-4DE8-BB26-81DCAF4A7AA2}" type="presParOf" srcId="{34269CC6-01DD-4FAB-94B3-2162D9D4F7EC}" destId="{08549230-E67F-4199-B758-ACF764956EF8}" srcOrd="26" destOrd="0" presId="urn:microsoft.com/office/officeart/2005/8/layout/radial6"/>
    <dgm:cxn modelId="{3504B60A-591C-4207-B3F1-45DAE7DFD4BD}" type="presParOf" srcId="{34269CC6-01DD-4FAB-94B3-2162D9D4F7EC}" destId="{A55CC7F8-86A7-4CC7-AB01-4E4BC662FDBC}" srcOrd="27" destOrd="0" presId="urn:microsoft.com/office/officeart/2005/8/layout/radial6"/>
    <dgm:cxn modelId="{F02987C6-7EA1-4DF4-945B-5357E5B36F2A}" type="presParOf" srcId="{34269CC6-01DD-4FAB-94B3-2162D9D4F7EC}" destId="{7697C526-63E5-4316-B9C9-CA467A622794}" srcOrd="28" destOrd="0" presId="urn:microsoft.com/office/officeart/2005/8/layout/radial6"/>
    <dgm:cxn modelId="{EE13172D-78AD-4569-B99A-1C1C29C544BD}" type="presParOf" srcId="{34269CC6-01DD-4FAB-94B3-2162D9D4F7EC}" destId="{4F10AC0D-25BA-453E-A42D-9B1552952DD4}" srcOrd="29" destOrd="0" presId="urn:microsoft.com/office/officeart/2005/8/layout/radial6"/>
    <dgm:cxn modelId="{F403EEC9-D2DA-41E1-B8C6-5DAEED3FFB10}" type="presParOf" srcId="{34269CC6-01DD-4FAB-94B3-2162D9D4F7EC}" destId="{8A460254-53EA-499B-AA5F-4F4998038A75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60254-53EA-499B-AA5F-4F4998038A75}">
      <dsp:nvSpPr>
        <dsp:cNvPr id="0" name=""/>
        <dsp:cNvSpPr/>
      </dsp:nvSpPr>
      <dsp:spPr>
        <a:xfrm>
          <a:off x="1764159" y="409492"/>
          <a:ext cx="4599681" cy="4599681"/>
        </a:xfrm>
        <a:prstGeom prst="blockArc">
          <a:avLst>
            <a:gd name="adj1" fmla="val 14040000"/>
            <a:gd name="adj2" fmla="val 1620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CC7F8-86A7-4CC7-AB01-4E4BC662FDBC}">
      <dsp:nvSpPr>
        <dsp:cNvPr id="0" name=""/>
        <dsp:cNvSpPr/>
      </dsp:nvSpPr>
      <dsp:spPr>
        <a:xfrm>
          <a:off x="1764159" y="409492"/>
          <a:ext cx="4599681" cy="4599681"/>
        </a:xfrm>
        <a:prstGeom prst="blockArc">
          <a:avLst>
            <a:gd name="adj1" fmla="val 11880000"/>
            <a:gd name="adj2" fmla="val 1404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9E947-F879-4FF2-B576-A11CCDE6CA40}">
      <dsp:nvSpPr>
        <dsp:cNvPr id="0" name=""/>
        <dsp:cNvSpPr/>
      </dsp:nvSpPr>
      <dsp:spPr>
        <a:xfrm>
          <a:off x="1764159" y="409492"/>
          <a:ext cx="4599681" cy="4599681"/>
        </a:xfrm>
        <a:prstGeom prst="blockArc">
          <a:avLst>
            <a:gd name="adj1" fmla="val 9720000"/>
            <a:gd name="adj2" fmla="val 1188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53320-2BF1-43FF-9FBE-11F2D40AAAC8}">
      <dsp:nvSpPr>
        <dsp:cNvPr id="0" name=""/>
        <dsp:cNvSpPr/>
      </dsp:nvSpPr>
      <dsp:spPr>
        <a:xfrm>
          <a:off x="1764159" y="409492"/>
          <a:ext cx="4599681" cy="4599681"/>
        </a:xfrm>
        <a:prstGeom prst="blockArc">
          <a:avLst>
            <a:gd name="adj1" fmla="val 7560000"/>
            <a:gd name="adj2" fmla="val 972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3B283-CC59-49F1-B7AB-1A4A2050011D}">
      <dsp:nvSpPr>
        <dsp:cNvPr id="0" name=""/>
        <dsp:cNvSpPr/>
      </dsp:nvSpPr>
      <dsp:spPr>
        <a:xfrm>
          <a:off x="1764159" y="409492"/>
          <a:ext cx="4599681" cy="4599681"/>
        </a:xfrm>
        <a:prstGeom prst="blockArc">
          <a:avLst>
            <a:gd name="adj1" fmla="val 5400000"/>
            <a:gd name="adj2" fmla="val 756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C6DC2-B597-4C2A-B24D-2378E6208F22}">
      <dsp:nvSpPr>
        <dsp:cNvPr id="0" name=""/>
        <dsp:cNvSpPr/>
      </dsp:nvSpPr>
      <dsp:spPr>
        <a:xfrm>
          <a:off x="1764159" y="409492"/>
          <a:ext cx="4599681" cy="4599681"/>
        </a:xfrm>
        <a:prstGeom prst="blockArc">
          <a:avLst>
            <a:gd name="adj1" fmla="val 3240000"/>
            <a:gd name="adj2" fmla="val 540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05F38-94B5-4854-ACEF-CED2C5042643}">
      <dsp:nvSpPr>
        <dsp:cNvPr id="0" name=""/>
        <dsp:cNvSpPr/>
      </dsp:nvSpPr>
      <dsp:spPr>
        <a:xfrm>
          <a:off x="1764159" y="409492"/>
          <a:ext cx="4599681" cy="4599681"/>
        </a:xfrm>
        <a:prstGeom prst="blockArc">
          <a:avLst>
            <a:gd name="adj1" fmla="val 1080000"/>
            <a:gd name="adj2" fmla="val 324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67BC0-E210-4681-9E08-02714718D8BD}">
      <dsp:nvSpPr>
        <dsp:cNvPr id="0" name=""/>
        <dsp:cNvSpPr/>
      </dsp:nvSpPr>
      <dsp:spPr>
        <a:xfrm>
          <a:off x="1764159" y="409492"/>
          <a:ext cx="4599681" cy="4599681"/>
        </a:xfrm>
        <a:prstGeom prst="blockArc">
          <a:avLst>
            <a:gd name="adj1" fmla="val 20520000"/>
            <a:gd name="adj2" fmla="val 108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E97B3-5616-4F65-80EB-A2CB2DADA2B2}">
      <dsp:nvSpPr>
        <dsp:cNvPr id="0" name=""/>
        <dsp:cNvSpPr/>
      </dsp:nvSpPr>
      <dsp:spPr>
        <a:xfrm>
          <a:off x="1764159" y="409492"/>
          <a:ext cx="4599681" cy="4599681"/>
        </a:xfrm>
        <a:prstGeom prst="blockArc">
          <a:avLst>
            <a:gd name="adj1" fmla="val 18360000"/>
            <a:gd name="adj2" fmla="val 2052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79135-CFA6-4BBB-AD19-3833FC31D0DE}">
      <dsp:nvSpPr>
        <dsp:cNvPr id="0" name=""/>
        <dsp:cNvSpPr/>
      </dsp:nvSpPr>
      <dsp:spPr>
        <a:xfrm>
          <a:off x="1764159" y="409492"/>
          <a:ext cx="4599681" cy="4599681"/>
        </a:xfrm>
        <a:prstGeom prst="blockArc">
          <a:avLst>
            <a:gd name="adj1" fmla="val 16200000"/>
            <a:gd name="adj2" fmla="val 1836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138CB-F568-4741-9EFA-C18363A6B321}">
      <dsp:nvSpPr>
        <dsp:cNvPr id="0" name=""/>
        <dsp:cNvSpPr/>
      </dsp:nvSpPr>
      <dsp:spPr>
        <a:xfrm>
          <a:off x="3434953" y="2080286"/>
          <a:ext cx="1258093" cy="1258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kern="1200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rPr>
            <a:t>মানসিক চাপের কারণ</a:t>
          </a:r>
          <a:endParaRPr lang="en-US" sz="2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19196" y="2264529"/>
        <a:ext cx="889607" cy="889607"/>
      </dsp:txXfrm>
    </dsp:sp>
    <dsp:sp modelId="{0420B433-F830-4D22-B9FD-491676053892}">
      <dsp:nvSpPr>
        <dsp:cNvPr id="0" name=""/>
        <dsp:cNvSpPr/>
      </dsp:nvSpPr>
      <dsp:spPr>
        <a:xfrm>
          <a:off x="3623667" y="864"/>
          <a:ext cx="880665" cy="88066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স্নেহ ভালবাসার বঞ্জনা</a:t>
          </a:r>
          <a:endParaRPr lang="en-US" sz="14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52637" y="129834"/>
        <a:ext cx="622725" cy="622725"/>
      </dsp:txXfrm>
    </dsp:sp>
    <dsp:sp modelId="{762F251A-6790-4926-8C2D-B7FAF06411FA}">
      <dsp:nvSpPr>
        <dsp:cNvPr id="0" name=""/>
        <dsp:cNvSpPr/>
      </dsp:nvSpPr>
      <dsp:spPr>
        <a:xfrm>
          <a:off x="4956844" y="434039"/>
          <a:ext cx="880665" cy="880665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স্বামী বা স্ত্রীর মৃত্যু</a:t>
          </a:r>
          <a:endParaRPr lang="en-US" sz="16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85814" y="563009"/>
        <a:ext cx="622725" cy="622725"/>
      </dsp:txXfrm>
    </dsp:sp>
    <dsp:sp modelId="{09F2FE2B-A0B6-4C96-9683-CCA65CA4CD8C}">
      <dsp:nvSpPr>
        <dsp:cNvPr id="0" name=""/>
        <dsp:cNvSpPr/>
      </dsp:nvSpPr>
      <dsp:spPr>
        <a:xfrm>
          <a:off x="5780793" y="1568107"/>
          <a:ext cx="880665" cy="880665"/>
        </a:xfrm>
        <a:prstGeom prst="ellips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বিবাহ বিচ্ছেদ</a:t>
          </a:r>
          <a:endParaRPr lang="en-US" sz="18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09763" y="1697077"/>
        <a:ext cx="622725" cy="622725"/>
      </dsp:txXfrm>
    </dsp:sp>
    <dsp:sp modelId="{C136264C-43AF-40B1-9686-7E70203DEA5C}">
      <dsp:nvSpPr>
        <dsp:cNvPr id="0" name=""/>
        <dsp:cNvSpPr/>
      </dsp:nvSpPr>
      <dsp:spPr>
        <a:xfrm>
          <a:off x="5780793" y="2969893"/>
          <a:ext cx="880665" cy="880665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শৈশবে মানসিক আঘাত</a:t>
          </a:r>
          <a:endParaRPr lang="en-US" sz="16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09763" y="3098863"/>
        <a:ext cx="622725" cy="622725"/>
      </dsp:txXfrm>
    </dsp:sp>
    <dsp:sp modelId="{BA4673DE-47E1-4748-B78E-DF244CAF2F21}">
      <dsp:nvSpPr>
        <dsp:cNvPr id="0" name=""/>
        <dsp:cNvSpPr/>
      </dsp:nvSpPr>
      <dsp:spPr>
        <a:xfrm>
          <a:off x="4956844" y="4103961"/>
          <a:ext cx="880665" cy="88066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আবেগ</a:t>
          </a:r>
          <a:endParaRPr lang="en-US" sz="20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85814" y="4232931"/>
        <a:ext cx="622725" cy="622725"/>
      </dsp:txXfrm>
    </dsp:sp>
    <dsp:sp modelId="{D23D975E-9EDC-484E-ADAF-F3AFB066B22F}">
      <dsp:nvSpPr>
        <dsp:cNvPr id="0" name=""/>
        <dsp:cNvSpPr/>
      </dsp:nvSpPr>
      <dsp:spPr>
        <a:xfrm>
          <a:off x="3623667" y="4537137"/>
          <a:ext cx="880665" cy="88066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পিতা মাতার উচ্চ আশা</a:t>
          </a:r>
          <a:endParaRPr lang="en-US" sz="16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52637" y="4666107"/>
        <a:ext cx="622725" cy="622725"/>
      </dsp:txXfrm>
    </dsp:sp>
    <dsp:sp modelId="{5A58B0C5-88D4-4DBF-98CD-A02D2B4E09A2}">
      <dsp:nvSpPr>
        <dsp:cNvPr id="0" name=""/>
        <dsp:cNvSpPr/>
      </dsp:nvSpPr>
      <dsp:spPr>
        <a:xfrm>
          <a:off x="2290489" y="4103961"/>
          <a:ext cx="880665" cy="880665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b="1" kern="1200" dirty="0" smtClean="0"/>
            <a:t>শারীরিক ত্রুটি</a:t>
          </a:r>
          <a:endParaRPr lang="en-US" sz="1800" b="1" kern="1200" dirty="0"/>
        </a:p>
      </dsp:txBody>
      <dsp:txXfrm>
        <a:off x="2419459" y="4232931"/>
        <a:ext cx="622725" cy="622725"/>
      </dsp:txXfrm>
    </dsp:sp>
    <dsp:sp modelId="{6C30CCBA-67D1-4577-98A6-58562A1EE79B}">
      <dsp:nvSpPr>
        <dsp:cNvPr id="0" name=""/>
        <dsp:cNvSpPr/>
      </dsp:nvSpPr>
      <dsp:spPr>
        <a:xfrm>
          <a:off x="1466541" y="2969893"/>
          <a:ext cx="880665" cy="88066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বাবা মায়ের ব্যক্তিত্ব</a:t>
          </a:r>
          <a:endParaRPr lang="en-US" sz="18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95511" y="3098863"/>
        <a:ext cx="622725" cy="622725"/>
      </dsp:txXfrm>
    </dsp:sp>
    <dsp:sp modelId="{50BE4A4E-85E8-49B2-9A5E-F24EC41BE942}">
      <dsp:nvSpPr>
        <dsp:cNvPr id="0" name=""/>
        <dsp:cNvSpPr/>
      </dsp:nvSpPr>
      <dsp:spPr>
        <a:xfrm>
          <a:off x="1466541" y="1568107"/>
          <a:ext cx="880665" cy="880665"/>
        </a:xfrm>
        <a:prstGeom prst="ellips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চাকুরীচ্যুত হয়া</a:t>
          </a:r>
          <a:endParaRPr lang="en-US" sz="16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95511" y="1697077"/>
        <a:ext cx="622725" cy="622725"/>
      </dsp:txXfrm>
    </dsp:sp>
    <dsp:sp modelId="{7697C526-63E5-4316-B9C9-CA467A622794}">
      <dsp:nvSpPr>
        <dsp:cNvPr id="0" name=""/>
        <dsp:cNvSpPr/>
      </dsp:nvSpPr>
      <dsp:spPr>
        <a:xfrm>
          <a:off x="2290489" y="434039"/>
          <a:ext cx="880665" cy="88066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বার্ধক্য</a:t>
          </a:r>
          <a:endParaRPr lang="en-US" sz="20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19459" y="563009"/>
        <a:ext cx="622725" cy="622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182E6-086F-4191-87EE-BF184D2BE88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7280F-8BB8-4F95-A22C-FA8A30FE58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114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F4DF2-1A3E-429E-B79D-25599B5E44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972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7280F-8BB8-4F95-A22C-FA8A30FE58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22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65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64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039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9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49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570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784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080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53218" y="211015"/>
            <a:ext cx="11704320" cy="637266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429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36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447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AC2A-215F-4AAB-920D-7774FA3B6D98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623B4-7C0B-4A70-B831-CC615813D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40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877" y="457200"/>
            <a:ext cx="11031415" cy="562707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6463" y="820614"/>
            <a:ext cx="10234246" cy="48416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3337" y="2227385"/>
            <a:ext cx="9800493" cy="1852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পাকুন্দিয়া আদর্শ মহিলা </a:t>
            </a:r>
            <a:r>
              <a:rPr lang="bn-BD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কলেজ অন-লাইন</a:t>
            </a:r>
            <a:endParaRPr lang="bn-BD" sz="6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370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539262" y="539262"/>
            <a:ext cx="11218984" cy="590843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5846" y="808892"/>
            <a:ext cx="48416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চাপের উৎস তিনটি।যথাঃ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হতাশা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কর্মভার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739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750278" y="399254"/>
            <a:ext cx="11054860" cy="6271846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b="1" u="sng" dirty="0" smtClean="0">
              <a:solidFill>
                <a:srgbClr val="002060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8261" y="399254"/>
            <a:ext cx="421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হতাশাগ্রস্থ কিছু ছবি </a:t>
            </a:r>
            <a:endParaRPr lang="en-US" sz="4800" b="1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3016" y="1405429"/>
            <a:ext cx="4630616" cy="24699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5908" y="1405429"/>
            <a:ext cx="4513385" cy="253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55987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562708" y="621324"/>
            <a:ext cx="10937631" cy="5955322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b="1" dirty="0" smtClean="0">
              <a:solidFill>
                <a:srgbClr val="002060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4030" y="937846"/>
            <a:ext cx="971843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হতাশার সংজ্ঞাঃ</a:t>
            </a:r>
            <a:r>
              <a:rPr lang="en-US" sz="48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হতাশার ইংরেজী শব্দ frustration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ব্যর্থ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অসহায়ত্ব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পরিলক্ষিত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হতাশা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750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1045" y="2109228"/>
            <a:ext cx="11201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কর্মভার এর সংজ্ঞাঃ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কর্মে যখন ব্যক্তির ইচ্ছা বা আগ্রহ হ্রাস পায় অথবা বিরক্তিকর মনোভাব পরিলক্ষিত হয় তখন তাকে কর্মভার বলে।</a:t>
            </a:r>
          </a:p>
          <a:p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46039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317" y="1804737"/>
            <a:ext cx="4924926" cy="34621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4509" y="1804737"/>
            <a:ext cx="5604893" cy="33749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5959" y="5414210"/>
            <a:ext cx="3850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দৈহিক কর্মভার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3769" y="5414209"/>
            <a:ext cx="41308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 কর্মভার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19072" y="384797"/>
            <a:ext cx="52508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কর্মভার দুই প্রকারঃ</a:t>
            </a:r>
          </a:p>
          <a:p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0221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848708" y="1230924"/>
            <a:ext cx="5967046" cy="4192461"/>
            <a:chOff x="2848708" y="1230924"/>
            <a:chExt cx="5967046" cy="4192461"/>
          </a:xfrm>
        </p:grpSpPr>
        <p:grpSp>
          <p:nvGrpSpPr>
            <p:cNvPr id="9" name="Group 8"/>
            <p:cNvGrpSpPr/>
            <p:nvPr/>
          </p:nvGrpSpPr>
          <p:grpSpPr>
            <a:xfrm>
              <a:off x="2848708" y="1230924"/>
              <a:ext cx="5967046" cy="4192461"/>
              <a:chOff x="2848708" y="1230924"/>
              <a:chExt cx="5967046" cy="4192461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2848708" y="1507878"/>
                <a:ext cx="5381623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3582866" y="1230924"/>
                <a:ext cx="5232888" cy="3941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357323" y="1670527"/>
                <a:ext cx="1841987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536707" y="1362802"/>
                <a:ext cx="3950674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867153" y="5036524"/>
                <a:ext cx="1841987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690938" y="2738800"/>
                <a:ext cx="3174756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</a:t>
                </a:r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122128" y="2576151"/>
                <a:ext cx="1841987" cy="3868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690939" y="3884737"/>
              <a:ext cx="2508372" cy="3868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78216" y="2921981"/>
              <a:ext cx="1195754" cy="3868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78216" y="3613642"/>
              <a:ext cx="679938" cy="3868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56616" y="3969722"/>
              <a:ext cx="634878" cy="3868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849747" y="721607"/>
            <a:ext cx="126829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endParaRPr lang="en-US" sz="80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30215" y="2414954"/>
            <a:ext cx="95777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দ্বন্দ্বের সংজ্ঞাঃ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দ্বন্দ্বের ইংরেজী শব্দ conflict.</a:t>
            </a:r>
          </a:p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470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0078" y="829381"/>
            <a:ext cx="47371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দ্বন্দ্বের প্র</a:t>
            </a:r>
            <a:r>
              <a:rPr lang="bn-BD" sz="4800" b="1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দ্বন্দ্বের </a:t>
            </a:r>
            <a:r>
              <a:rPr lang="bn-BD" sz="48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কারভেদ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3158386" y="2834028"/>
            <a:ext cx="5420074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আকর্ষণ-আকর্ষণ দ্বন্দ্ব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বিকর্ষণ-বিকর্ষণ দ্বন্দ্ব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আকর্ষণ-বিকর্ষণ দ্বন্দ্ব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দ্বিগুন আকর্ষণ-বিকর্ষণ </a:t>
            </a:r>
            <a:r>
              <a:rPr lang="bn-BD" sz="4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718167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7262" y="1301262"/>
            <a:ext cx="614289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 মোকাবেলার উপায়ঃ</a:t>
            </a:r>
          </a:p>
          <a:p>
            <a:endParaRPr lang="bn-BD" sz="4400" b="1" u="sng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চাপমূলক পরিস্থিতির পূনর্মূল্যায়ণ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সহায়তা লাভের উদ্যোগ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আত্ন রক্ষামূলক কৌশল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0772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149968" y="633046"/>
            <a:ext cx="3704491" cy="1582616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ধন্যবাদ</a:t>
            </a:r>
            <a:endParaRPr lang="en-US" sz="8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4582" y="2323123"/>
            <a:ext cx="6635261" cy="376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90617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Callout 6"/>
          <p:cNvSpPr/>
          <p:nvPr/>
        </p:nvSpPr>
        <p:spPr>
          <a:xfrm>
            <a:off x="4454769" y="726833"/>
            <a:ext cx="3012832" cy="1230922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স্বাগত</a:t>
            </a:r>
            <a:endParaRPr lang="en-US" sz="6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57554" y="6492875"/>
            <a:ext cx="1189893" cy="365125"/>
          </a:xfrm>
        </p:spPr>
        <p:txBody>
          <a:bodyPr/>
          <a:lstStyle/>
          <a:p>
            <a:fld id="{C616027A-796E-4BF7-B14E-5AF039B0B4C3}" type="datetime1">
              <a:rPr lang="en-US" sz="1600" b="1" smtClean="0"/>
              <a:pPr/>
              <a:t>10/15/2020</a:t>
            </a:fld>
            <a:endParaRPr lang="en-US" sz="1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8754" y="2273910"/>
            <a:ext cx="7244862" cy="374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5630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2B17-3369-43FE-A49B-E53913FB2A94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Down Arrow Callout 2"/>
          <p:cNvSpPr/>
          <p:nvPr/>
        </p:nvSpPr>
        <p:spPr>
          <a:xfrm>
            <a:off x="4736123" y="1101971"/>
            <a:ext cx="3012832" cy="1230922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7350369" y="3604517"/>
            <a:ext cx="3669324" cy="2590800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400" b="1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বিষয়ঃ মনোবিজ্ঞান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শ্রেণিঃ দ্বাদশ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পত্রঃ  দ্বিতীয়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অধ্যায়ঃপঞ্চম</a:t>
            </a:r>
          </a:p>
          <a:p>
            <a:pPr algn="ctr"/>
            <a:endParaRPr lang="en-US" sz="24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1689858" y="3692769"/>
            <a:ext cx="4101341" cy="2663581"/>
          </a:xfrm>
          <a:prstGeom prst="down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মোঃ নাজমুল হক আকন্দ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সহকারী অধ্যাপক(মনোবিজ্ঞান)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পাকুন্দিয়া আদর্শ মহিলা কলেজ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পাকুন্দিয়া,কিশোরগঞ্জ।</a:t>
            </a:r>
            <a:endParaRPr lang="en-US" sz="28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0064" y="1958693"/>
            <a:ext cx="1222672" cy="1645824"/>
          </a:xfrm>
          <a:prstGeom prst="ellipse">
            <a:avLst/>
          </a:prstGeom>
          <a:ln w="762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95436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2497015" y="609599"/>
            <a:ext cx="7467601" cy="1274639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চল </a:t>
            </a:r>
            <a:r>
              <a:rPr lang="en-US" sz="60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নিচের</a:t>
            </a:r>
            <a:r>
              <a:rPr lang="en-US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চিত্র</a:t>
            </a:r>
            <a:r>
              <a:rPr lang="en-US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গুলো</a:t>
            </a:r>
            <a:r>
              <a:rPr lang="en-US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দেখি</a:t>
            </a:r>
            <a:endParaRPr lang="en-US" sz="6000" b="1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497015" y="5334002"/>
            <a:ext cx="7244862" cy="1230922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এ চিত্র থেকে আমরা কী বুঝতে পারলাম? </a:t>
            </a:r>
            <a:endParaRPr lang="en-US" sz="44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ocd-cover-201808141434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169" y="2067950"/>
            <a:ext cx="7638757" cy="313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15799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505199" y="914402"/>
            <a:ext cx="5416063" cy="1230922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আজকের পাঠ</a:t>
            </a:r>
            <a:endParaRPr lang="en-US" sz="6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2637692" y="2872154"/>
            <a:ext cx="6916616" cy="2239108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মানসিক চাপ ও চাপ মোকাবেলা</a:t>
            </a:r>
            <a:endParaRPr lang="en-US" sz="54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2583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232031" y="762002"/>
            <a:ext cx="3247291" cy="1230922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শিখন ফল</a:t>
            </a:r>
            <a:endParaRPr lang="en-US" sz="6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1822937" y="2133599"/>
            <a:ext cx="8065477" cy="4161693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endParaRPr lang="bn-BD" sz="4000" b="1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মানসিক চাপের সংজ্ঞা বলতে পারবে।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000" b="1" dirty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মানসিক চাপের </a:t>
            </a:r>
            <a:r>
              <a:rPr lang="bn-BD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কারণ বর্ণনা করতে পারবে।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0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চাপের উৎস ব্যাখ্যা ওবিশ্লেষণ করতে পারবে।</a:t>
            </a:r>
          </a:p>
          <a:p>
            <a:endParaRPr lang="en-US" sz="40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014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477108" y="1230923"/>
            <a:ext cx="9425354" cy="5087815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b="1" u="sng" dirty="0" smtClean="0">
              <a:solidFill>
                <a:srgbClr val="002060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  <a:p>
            <a:endParaRPr lang="bn-BD" sz="4000" b="1" u="sng" dirty="0" smtClean="0">
              <a:solidFill>
                <a:srgbClr val="002060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  <a:p>
            <a:r>
              <a:rPr lang="bn-BD" sz="4000" b="1" u="sng" dirty="0" smtClean="0">
                <a:solidFill>
                  <a:srgbClr val="002060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মানসিক চাপের</a:t>
            </a:r>
            <a:r>
              <a:rPr lang="bn-BD" sz="4000" b="1" u="sng" dirty="0">
                <a:solidFill>
                  <a:srgbClr val="002060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bn-BD" sz="4000" b="1" u="sng" dirty="0" smtClean="0">
                <a:solidFill>
                  <a:srgbClr val="002060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সংজ্ঞাঃ </a:t>
            </a:r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ইংরেজী </a:t>
            </a:r>
            <a:r>
              <a:rPr lang="bn-BD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stress শব্দের অর্থ চাপ।তাহলে মানসিক    চাপ হল mental stress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।</a:t>
            </a:r>
            <a:endParaRPr lang="bn-BD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endParaRPr lang="bn-BD" sz="2800" b="1" dirty="0">
              <a:solidFill>
                <a:schemeClr val="tx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তাই</a:t>
            </a:r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শাব্দিক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অর্থে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চাহিদা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মোতাবেক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লক্ষ্য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অর্জনের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পথে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ব্যক্তি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যখন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বাঁধা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প্রাপ্ত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 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তখন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ব্যক্তির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মধ্যে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যে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অস্বস্তিকর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অবস্থা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সৃষ্টি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তাকে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মানসিক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চাপ</a:t>
            </a:r>
            <a:r>
              <a:rPr lang="en-US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Script MT Bold" panose="03040602040607080904" pitchFamily="66" charset="0"/>
                <a:cs typeface="NikoshBAN" panose="02000000000000000000" pitchFamily="2" charset="0"/>
              </a:rPr>
              <a:t>বলে।</a:t>
            </a:r>
          </a:p>
          <a:p>
            <a:pPr algn="ctr"/>
            <a:endParaRPr lang="bn-BD" sz="3600" b="1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  <a:p>
            <a:pPr algn="ctr"/>
            <a:endParaRPr lang="en-US" sz="4800" b="1" dirty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1490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57199" y="597876"/>
            <a:ext cx="11195539" cy="5849816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b="1" dirty="0" smtClean="0">
              <a:solidFill>
                <a:schemeClr val="tx1"/>
              </a:solidFill>
              <a:latin typeface="Script MT Bold" panose="03040602040607080904" pitchFamily="66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33846" y="1828800"/>
            <a:ext cx="4009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 চাপ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dfd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505" y="633046"/>
            <a:ext cx="6330461" cy="372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2865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93776932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299989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269</Words>
  <Application>Microsoft Office PowerPoint</Application>
  <PresentationFormat>Custom</PresentationFormat>
  <Paragraphs>69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124</cp:revision>
  <dcterms:created xsi:type="dcterms:W3CDTF">2020-09-23T13:35:20Z</dcterms:created>
  <dcterms:modified xsi:type="dcterms:W3CDTF">2020-10-15T16:13:35Z</dcterms:modified>
</cp:coreProperties>
</file>