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7" r:id="rId4"/>
    <p:sldId id="259" r:id="rId5"/>
    <p:sldId id="258" r:id="rId6"/>
    <p:sldId id="270" r:id="rId7"/>
    <p:sldId id="260" r:id="rId8"/>
    <p:sldId id="263" r:id="rId9"/>
    <p:sldId id="268" r:id="rId10"/>
    <p:sldId id="27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9A6D1-A68D-4CBB-AD51-233EF2109F8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7BCE97-6B42-49AD-B55C-1A599C47DFC6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চল ৪ প্রকার</a:t>
          </a:r>
          <a:endParaRPr lang="en-US" sz="36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35F5DAFB-E7B4-4A5F-AAFD-8F131F677949}" type="parTrans" cxnId="{E4D90C9D-84E8-41F0-96BE-735AC79EA789}">
      <dgm:prSet/>
      <dgm:spPr/>
      <dgm:t>
        <a:bodyPr/>
        <a:lstStyle/>
        <a:p>
          <a:endParaRPr lang="en-US"/>
        </a:p>
      </dgm:t>
    </dgm:pt>
    <dgm:pt modelId="{70CEF0E5-B123-42F7-A75D-D1AA32B86522}" type="sibTrans" cxnId="{E4D90C9D-84E8-41F0-96BE-735AC79EA789}">
      <dgm:prSet/>
      <dgm:spPr/>
      <dgm:t>
        <a:bodyPr/>
        <a:lstStyle/>
        <a:p>
          <a:endParaRPr lang="en-US"/>
        </a:p>
      </dgm:t>
    </dgm:pt>
    <dgm:pt modelId="{1A04E0F9-EF08-4A1D-874F-D16BEE2FA860}">
      <dgm:prSet phldrT="[Text]" custT="1"/>
      <dgm:spPr>
        <a:solidFill>
          <a:schemeClr val="accent6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bn-IN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মধ্যবর্তী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5360499-CD9C-4381-8D7E-44E29310FFE7}" type="parTrans" cxnId="{1066FDA6-BBC1-49FE-8A8D-00D88C1C4918}">
      <dgm:prSet/>
      <dgm:spPr/>
      <dgm:t>
        <a:bodyPr/>
        <a:lstStyle/>
        <a:p>
          <a:endParaRPr lang="en-US"/>
        </a:p>
      </dgm:t>
    </dgm:pt>
    <dgm:pt modelId="{40A61701-5C45-4FC7-AD61-0140D2732978}" type="sibTrans" cxnId="{1066FDA6-BBC1-49FE-8A8D-00D88C1C4918}">
      <dgm:prSet/>
      <dgm:spPr/>
      <dgm:t>
        <a:bodyPr/>
        <a:lstStyle/>
        <a:p>
          <a:endParaRPr lang="en-US"/>
        </a:p>
      </dgm:t>
    </dgm:pt>
    <dgm:pt modelId="{91141AC2-E68E-4B45-A6B5-C78A0B3E0311}">
      <dgm:prSet phldrT="[Text]" custT="1"/>
      <dgm:spPr/>
      <dgm:t>
        <a:bodyPr/>
        <a:lstStyle/>
        <a:p>
          <a:r>
            <a:rPr lang="bn-IN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বাহ্যিক</a:t>
          </a:r>
          <a:endParaRPr lang="en-US" sz="36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7CD5136-0ABE-4360-9B40-4B26AD76E4F8}" type="parTrans" cxnId="{4C7BDA7A-D6BF-4C3A-A765-C5A7C0E00609}">
      <dgm:prSet/>
      <dgm:spPr/>
      <dgm:t>
        <a:bodyPr/>
        <a:lstStyle/>
        <a:p>
          <a:endParaRPr lang="en-US"/>
        </a:p>
      </dgm:t>
    </dgm:pt>
    <dgm:pt modelId="{DE04C56F-9883-49C2-BAE3-FB79EBBD53AF}" type="sibTrans" cxnId="{4C7BDA7A-D6BF-4C3A-A765-C5A7C0E00609}">
      <dgm:prSet/>
      <dgm:spPr/>
      <dgm:t>
        <a:bodyPr/>
        <a:lstStyle/>
        <a:p>
          <a:endParaRPr lang="en-US"/>
        </a:p>
      </dgm:t>
    </dgm:pt>
    <dgm:pt modelId="{23CA8BD5-D319-475A-9DC2-DD8A2CE31615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2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নির্ভরশীল</a:t>
          </a:r>
          <a:endParaRPr lang="en-US" sz="2800" b="1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EEBE278F-5079-4928-9753-1D83A7FB5F89}" type="sibTrans" cxnId="{15AFEC03-C080-4D2C-AE00-872A69B9CC3B}">
      <dgm:prSet/>
      <dgm:spPr/>
      <dgm:t>
        <a:bodyPr/>
        <a:lstStyle/>
        <a:p>
          <a:endParaRPr lang="en-US"/>
        </a:p>
      </dgm:t>
    </dgm:pt>
    <dgm:pt modelId="{D092B245-2D0A-47EA-9508-7AE6B4FB555F}" type="parTrans" cxnId="{15AFEC03-C080-4D2C-AE00-872A69B9CC3B}">
      <dgm:prSet/>
      <dgm:spPr/>
      <dgm:t>
        <a:bodyPr/>
        <a:lstStyle/>
        <a:p>
          <a:endParaRPr lang="en-US"/>
        </a:p>
      </dgm:t>
    </dgm:pt>
    <dgm:pt modelId="{8B4C6A3B-29C6-4E4E-A25F-071371B20E40}">
      <dgm:prSet custT="1"/>
      <dgm:spPr>
        <a:solidFill>
          <a:srgbClr val="00B050"/>
        </a:solidFill>
      </dgm:spPr>
      <dgm:t>
        <a:bodyPr/>
        <a:lstStyle/>
        <a:p>
          <a:r>
            <a:rPr lang="bn-IN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অনির্ভরশীল</a:t>
          </a:r>
          <a:endParaRPr lang="en-US" sz="28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2070171-2B91-4CCC-95F1-97E5F1B8D985}" type="parTrans" cxnId="{EC6F5DAA-4F9F-4CC3-B520-7041BB0A939E}">
      <dgm:prSet/>
      <dgm:spPr/>
      <dgm:t>
        <a:bodyPr/>
        <a:lstStyle/>
        <a:p>
          <a:endParaRPr lang="en-US"/>
        </a:p>
      </dgm:t>
    </dgm:pt>
    <dgm:pt modelId="{B1B63BEA-FB21-4125-9EC7-89018CC82F24}" type="sibTrans" cxnId="{EC6F5DAA-4F9F-4CC3-B520-7041BB0A939E}">
      <dgm:prSet/>
      <dgm:spPr/>
      <dgm:t>
        <a:bodyPr/>
        <a:lstStyle/>
        <a:p>
          <a:endParaRPr lang="en-US"/>
        </a:p>
      </dgm:t>
    </dgm:pt>
    <dgm:pt modelId="{8ADE5243-BFDF-4D06-8267-2AD82F0A845D}" type="pres">
      <dgm:prSet presAssocID="{E999A6D1-A68D-4CBB-AD51-233EF2109F8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4C1127-DF52-4F44-A5AC-CE1981E80C3D}" type="pres">
      <dgm:prSet presAssocID="{A97BCE97-6B42-49AD-B55C-1A599C47DFC6}" presName="centerShape" presStyleLbl="node0" presStyleIdx="0" presStyleCnt="1" custScaleX="125442" custScaleY="121044"/>
      <dgm:spPr/>
      <dgm:t>
        <a:bodyPr/>
        <a:lstStyle/>
        <a:p>
          <a:endParaRPr lang="en-US"/>
        </a:p>
      </dgm:t>
    </dgm:pt>
    <dgm:pt modelId="{68F33F5A-B85C-4F33-AD0D-33598481D0B1}" type="pres">
      <dgm:prSet presAssocID="{D2070171-2B91-4CCC-95F1-97E5F1B8D985}" presName="Name9" presStyleLbl="parChTrans1D2" presStyleIdx="0" presStyleCnt="4"/>
      <dgm:spPr/>
      <dgm:t>
        <a:bodyPr/>
        <a:lstStyle/>
        <a:p>
          <a:endParaRPr lang="en-US"/>
        </a:p>
      </dgm:t>
    </dgm:pt>
    <dgm:pt modelId="{DAE0C758-848D-43FB-8DA8-984BB10FEC30}" type="pres">
      <dgm:prSet presAssocID="{D2070171-2B91-4CCC-95F1-97E5F1B8D98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C8702655-5890-4B6F-87A8-E3454592D31F}" type="pres">
      <dgm:prSet presAssocID="{8B4C6A3B-29C6-4E4E-A25F-071371B20E40}" presName="node" presStyleLbl="node1" presStyleIdx="0" presStyleCnt="4" custScaleX="133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5DDFF-58F6-4DA7-8696-6AC32F55458A}" type="pres">
      <dgm:prSet presAssocID="{D092B245-2D0A-47EA-9508-7AE6B4FB555F}" presName="Name9" presStyleLbl="parChTrans1D2" presStyleIdx="1" presStyleCnt="4"/>
      <dgm:spPr/>
      <dgm:t>
        <a:bodyPr/>
        <a:lstStyle/>
        <a:p>
          <a:endParaRPr lang="en-US"/>
        </a:p>
      </dgm:t>
    </dgm:pt>
    <dgm:pt modelId="{A36AA449-744A-477B-862F-F4B28EB702D4}" type="pres">
      <dgm:prSet presAssocID="{D092B245-2D0A-47EA-9508-7AE6B4FB555F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58864C7-C8B6-424F-9CCD-D4989B330308}" type="pres">
      <dgm:prSet presAssocID="{23CA8BD5-D319-475A-9DC2-DD8A2CE31615}" presName="node" presStyleLbl="node1" presStyleIdx="1" presStyleCnt="4" custScaleX="114236" custRadScaleRad="109756" custRadScaleInc="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27792-0678-4AF5-A1D3-A63BB7C41977}" type="pres">
      <dgm:prSet presAssocID="{85360499-CD9C-4381-8D7E-44E29310FFE7}" presName="Name9" presStyleLbl="parChTrans1D2" presStyleIdx="2" presStyleCnt="4"/>
      <dgm:spPr/>
      <dgm:t>
        <a:bodyPr/>
        <a:lstStyle/>
        <a:p>
          <a:endParaRPr lang="en-US"/>
        </a:p>
      </dgm:t>
    </dgm:pt>
    <dgm:pt modelId="{ABCC21FD-8BB7-47EF-BC7D-90043E8AEF82}" type="pres">
      <dgm:prSet presAssocID="{85360499-CD9C-4381-8D7E-44E29310FFE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14DB9E6-99A4-4958-8595-455A29E2DBBE}" type="pres">
      <dgm:prSet presAssocID="{1A04E0F9-EF08-4A1D-874F-D16BEE2FA860}" presName="node" presStyleLbl="node1" presStyleIdx="2" presStyleCnt="4" custScaleX="118285" custRadScaleRad="101765" custRadScaleInc="-1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E74FF-C47F-42B0-870B-5C8052D27B06}" type="pres">
      <dgm:prSet presAssocID="{87CD5136-0ABE-4360-9B40-4B26AD76E4F8}" presName="Name9" presStyleLbl="parChTrans1D2" presStyleIdx="3" presStyleCnt="4"/>
      <dgm:spPr/>
      <dgm:t>
        <a:bodyPr/>
        <a:lstStyle/>
        <a:p>
          <a:endParaRPr lang="en-US"/>
        </a:p>
      </dgm:t>
    </dgm:pt>
    <dgm:pt modelId="{FECBB97D-8AB8-4035-B6D5-6BB40B22F6B1}" type="pres">
      <dgm:prSet presAssocID="{87CD5136-0ABE-4360-9B40-4B26AD76E4F8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C8ED45D-F167-413D-B5B8-4CBD6D7535F1}" type="pres">
      <dgm:prSet presAssocID="{91141AC2-E68E-4B45-A6B5-C78A0B3E0311}" presName="node" presStyleLbl="node1" presStyleIdx="3" presStyleCnt="4" custScaleX="112029" custRadScaleRad="110758" custRadScaleInc="-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C933F0-8646-4BFC-A918-70800F5B7656}" type="presOf" srcId="{D092B245-2D0A-47EA-9508-7AE6B4FB555F}" destId="{A36AA449-744A-477B-862F-F4B28EB702D4}" srcOrd="1" destOrd="0" presId="urn:microsoft.com/office/officeart/2005/8/layout/radial1"/>
    <dgm:cxn modelId="{E4D90C9D-84E8-41F0-96BE-735AC79EA789}" srcId="{E999A6D1-A68D-4CBB-AD51-233EF2109F85}" destId="{A97BCE97-6B42-49AD-B55C-1A599C47DFC6}" srcOrd="0" destOrd="0" parTransId="{35F5DAFB-E7B4-4A5F-AAFD-8F131F677949}" sibTransId="{70CEF0E5-B123-42F7-A75D-D1AA32B86522}"/>
    <dgm:cxn modelId="{6F046609-B86D-470F-8BE9-7FD157FE2792}" type="presOf" srcId="{91141AC2-E68E-4B45-A6B5-C78A0B3E0311}" destId="{5C8ED45D-F167-413D-B5B8-4CBD6D7535F1}" srcOrd="0" destOrd="0" presId="urn:microsoft.com/office/officeart/2005/8/layout/radial1"/>
    <dgm:cxn modelId="{A0E21495-F2BB-4778-B720-FA916312859E}" type="presOf" srcId="{D2070171-2B91-4CCC-95F1-97E5F1B8D985}" destId="{DAE0C758-848D-43FB-8DA8-984BB10FEC30}" srcOrd="1" destOrd="0" presId="urn:microsoft.com/office/officeart/2005/8/layout/radial1"/>
    <dgm:cxn modelId="{FF6CE327-2B1D-48B4-A60E-C3C26DC34677}" type="presOf" srcId="{1A04E0F9-EF08-4A1D-874F-D16BEE2FA860}" destId="{814DB9E6-99A4-4958-8595-455A29E2DBBE}" srcOrd="0" destOrd="0" presId="urn:microsoft.com/office/officeart/2005/8/layout/radial1"/>
    <dgm:cxn modelId="{791ADE14-B0BA-4BEA-816E-52164EC67085}" type="presOf" srcId="{E999A6D1-A68D-4CBB-AD51-233EF2109F85}" destId="{8ADE5243-BFDF-4D06-8267-2AD82F0A845D}" srcOrd="0" destOrd="0" presId="urn:microsoft.com/office/officeart/2005/8/layout/radial1"/>
    <dgm:cxn modelId="{431C5B98-9876-4AFC-BF9F-90751158FEFF}" type="presOf" srcId="{A97BCE97-6B42-49AD-B55C-1A599C47DFC6}" destId="{C94C1127-DF52-4F44-A5AC-CE1981E80C3D}" srcOrd="0" destOrd="0" presId="urn:microsoft.com/office/officeart/2005/8/layout/radial1"/>
    <dgm:cxn modelId="{AD596C63-CF9F-48FF-A460-C508ACE3FA3E}" type="presOf" srcId="{87CD5136-0ABE-4360-9B40-4B26AD76E4F8}" destId="{FECBB97D-8AB8-4035-B6D5-6BB40B22F6B1}" srcOrd="1" destOrd="0" presId="urn:microsoft.com/office/officeart/2005/8/layout/radial1"/>
    <dgm:cxn modelId="{BEFD0EEE-664F-45EB-A01D-7DCD4A8B698A}" type="presOf" srcId="{85360499-CD9C-4381-8D7E-44E29310FFE7}" destId="{ABCC21FD-8BB7-47EF-BC7D-90043E8AEF82}" srcOrd="1" destOrd="0" presId="urn:microsoft.com/office/officeart/2005/8/layout/radial1"/>
    <dgm:cxn modelId="{BE966CFD-F565-436E-8769-E714D4B61943}" type="presOf" srcId="{D092B245-2D0A-47EA-9508-7AE6B4FB555F}" destId="{8855DDFF-58F6-4DA7-8696-6AC32F55458A}" srcOrd="0" destOrd="0" presId="urn:microsoft.com/office/officeart/2005/8/layout/radial1"/>
    <dgm:cxn modelId="{EC6F5DAA-4F9F-4CC3-B520-7041BB0A939E}" srcId="{A97BCE97-6B42-49AD-B55C-1A599C47DFC6}" destId="{8B4C6A3B-29C6-4E4E-A25F-071371B20E40}" srcOrd="0" destOrd="0" parTransId="{D2070171-2B91-4CCC-95F1-97E5F1B8D985}" sibTransId="{B1B63BEA-FB21-4125-9EC7-89018CC82F24}"/>
    <dgm:cxn modelId="{15AFEC03-C080-4D2C-AE00-872A69B9CC3B}" srcId="{A97BCE97-6B42-49AD-B55C-1A599C47DFC6}" destId="{23CA8BD5-D319-475A-9DC2-DD8A2CE31615}" srcOrd="1" destOrd="0" parTransId="{D092B245-2D0A-47EA-9508-7AE6B4FB555F}" sibTransId="{EEBE278F-5079-4928-9753-1D83A7FB5F89}"/>
    <dgm:cxn modelId="{41595686-210E-40B0-82D5-FD399D5B45A9}" type="presOf" srcId="{23CA8BD5-D319-475A-9DC2-DD8A2CE31615}" destId="{758864C7-C8B6-424F-9CCD-D4989B330308}" srcOrd="0" destOrd="0" presId="urn:microsoft.com/office/officeart/2005/8/layout/radial1"/>
    <dgm:cxn modelId="{B7B99CA7-55F3-4EFB-BA1A-D283EF9CA21B}" type="presOf" srcId="{D2070171-2B91-4CCC-95F1-97E5F1B8D985}" destId="{68F33F5A-B85C-4F33-AD0D-33598481D0B1}" srcOrd="0" destOrd="0" presId="urn:microsoft.com/office/officeart/2005/8/layout/radial1"/>
    <dgm:cxn modelId="{8684DC24-8FBE-4058-8509-2CB4EC1F1D4E}" type="presOf" srcId="{85360499-CD9C-4381-8D7E-44E29310FFE7}" destId="{DCA27792-0678-4AF5-A1D3-A63BB7C41977}" srcOrd="0" destOrd="0" presId="urn:microsoft.com/office/officeart/2005/8/layout/radial1"/>
    <dgm:cxn modelId="{1066FDA6-BBC1-49FE-8A8D-00D88C1C4918}" srcId="{A97BCE97-6B42-49AD-B55C-1A599C47DFC6}" destId="{1A04E0F9-EF08-4A1D-874F-D16BEE2FA860}" srcOrd="2" destOrd="0" parTransId="{85360499-CD9C-4381-8D7E-44E29310FFE7}" sibTransId="{40A61701-5C45-4FC7-AD61-0140D2732978}"/>
    <dgm:cxn modelId="{4C7BDA7A-D6BF-4C3A-A765-C5A7C0E00609}" srcId="{A97BCE97-6B42-49AD-B55C-1A599C47DFC6}" destId="{91141AC2-E68E-4B45-A6B5-C78A0B3E0311}" srcOrd="3" destOrd="0" parTransId="{87CD5136-0ABE-4360-9B40-4B26AD76E4F8}" sibTransId="{DE04C56F-9883-49C2-BAE3-FB79EBBD53AF}"/>
    <dgm:cxn modelId="{27CF0C4B-2FAD-4FAF-8EAD-CD3827869043}" type="presOf" srcId="{87CD5136-0ABE-4360-9B40-4B26AD76E4F8}" destId="{DBAE74FF-C47F-42B0-870B-5C8052D27B06}" srcOrd="0" destOrd="0" presId="urn:microsoft.com/office/officeart/2005/8/layout/radial1"/>
    <dgm:cxn modelId="{BB28D727-3232-4EF7-8FB3-762CBC4D3179}" type="presOf" srcId="{8B4C6A3B-29C6-4E4E-A25F-071371B20E40}" destId="{C8702655-5890-4B6F-87A8-E3454592D31F}" srcOrd="0" destOrd="0" presId="urn:microsoft.com/office/officeart/2005/8/layout/radial1"/>
    <dgm:cxn modelId="{ED6716FA-AB99-41A4-A79F-65BBC06E755F}" type="presParOf" srcId="{8ADE5243-BFDF-4D06-8267-2AD82F0A845D}" destId="{C94C1127-DF52-4F44-A5AC-CE1981E80C3D}" srcOrd="0" destOrd="0" presId="urn:microsoft.com/office/officeart/2005/8/layout/radial1"/>
    <dgm:cxn modelId="{891E995A-57DE-479A-B13E-79EAF57B618C}" type="presParOf" srcId="{8ADE5243-BFDF-4D06-8267-2AD82F0A845D}" destId="{68F33F5A-B85C-4F33-AD0D-33598481D0B1}" srcOrd="1" destOrd="0" presId="urn:microsoft.com/office/officeart/2005/8/layout/radial1"/>
    <dgm:cxn modelId="{8B5BAE3F-E7A4-49B9-8B79-C9DFA3F0243B}" type="presParOf" srcId="{68F33F5A-B85C-4F33-AD0D-33598481D0B1}" destId="{DAE0C758-848D-43FB-8DA8-984BB10FEC30}" srcOrd="0" destOrd="0" presId="urn:microsoft.com/office/officeart/2005/8/layout/radial1"/>
    <dgm:cxn modelId="{3B4A15AA-E544-4A92-9EF0-F186862DC269}" type="presParOf" srcId="{8ADE5243-BFDF-4D06-8267-2AD82F0A845D}" destId="{C8702655-5890-4B6F-87A8-E3454592D31F}" srcOrd="2" destOrd="0" presId="urn:microsoft.com/office/officeart/2005/8/layout/radial1"/>
    <dgm:cxn modelId="{177557E7-ACE4-4770-ABDA-A05486BDFEBF}" type="presParOf" srcId="{8ADE5243-BFDF-4D06-8267-2AD82F0A845D}" destId="{8855DDFF-58F6-4DA7-8696-6AC32F55458A}" srcOrd="3" destOrd="0" presId="urn:microsoft.com/office/officeart/2005/8/layout/radial1"/>
    <dgm:cxn modelId="{650B3795-9CAC-4715-9E08-6736F6C5E5CE}" type="presParOf" srcId="{8855DDFF-58F6-4DA7-8696-6AC32F55458A}" destId="{A36AA449-744A-477B-862F-F4B28EB702D4}" srcOrd="0" destOrd="0" presId="urn:microsoft.com/office/officeart/2005/8/layout/radial1"/>
    <dgm:cxn modelId="{0B98979D-EEC2-4AB0-80F7-6DAC3C837139}" type="presParOf" srcId="{8ADE5243-BFDF-4D06-8267-2AD82F0A845D}" destId="{758864C7-C8B6-424F-9CCD-D4989B330308}" srcOrd="4" destOrd="0" presId="urn:microsoft.com/office/officeart/2005/8/layout/radial1"/>
    <dgm:cxn modelId="{7A60E332-26D2-47A8-B81E-0F336F247C4B}" type="presParOf" srcId="{8ADE5243-BFDF-4D06-8267-2AD82F0A845D}" destId="{DCA27792-0678-4AF5-A1D3-A63BB7C41977}" srcOrd="5" destOrd="0" presId="urn:microsoft.com/office/officeart/2005/8/layout/radial1"/>
    <dgm:cxn modelId="{0231BB2F-45A4-407B-9295-358E49C1DF99}" type="presParOf" srcId="{DCA27792-0678-4AF5-A1D3-A63BB7C41977}" destId="{ABCC21FD-8BB7-47EF-BC7D-90043E8AEF82}" srcOrd="0" destOrd="0" presId="urn:microsoft.com/office/officeart/2005/8/layout/radial1"/>
    <dgm:cxn modelId="{23E0F0A7-AA56-48CB-B22F-C0912C8C09EF}" type="presParOf" srcId="{8ADE5243-BFDF-4D06-8267-2AD82F0A845D}" destId="{814DB9E6-99A4-4958-8595-455A29E2DBBE}" srcOrd="6" destOrd="0" presId="urn:microsoft.com/office/officeart/2005/8/layout/radial1"/>
    <dgm:cxn modelId="{2EEF8644-A7E0-4FA9-9B80-C58DBB9D65EF}" type="presParOf" srcId="{8ADE5243-BFDF-4D06-8267-2AD82F0A845D}" destId="{DBAE74FF-C47F-42B0-870B-5C8052D27B06}" srcOrd="7" destOrd="0" presId="urn:microsoft.com/office/officeart/2005/8/layout/radial1"/>
    <dgm:cxn modelId="{DDC6917F-F675-4520-B647-81562FC69035}" type="presParOf" srcId="{DBAE74FF-C47F-42B0-870B-5C8052D27B06}" destId="{FECBB97D-8AB8-4035-B6D5-6BB40B22F6B1}" srcOrd="0" destOrd="0" presId="urn:microsoft.com/office/officeart/2005/8/layout/radial1"/>
    <dgm:cxn modelId="{4AB9D308-B334-457B-BAFA-25AC730DD0C5}" type="presParOf" srcId="{8ADE5243-BFDF-4D06-8267-2AD82F0A845D}" destId="{5C8ED45D-F167-413D-B5B8-4CBD6D7535F1}" srcOrd="8" destOrd="0" presId="urn:microsoft.com/office/officeart/2005/8/layout/radial1"/>
  </dgm:cxnLst>
  <dgm:bg/>
  <dgm:whole>
    <a:ln w="76200">
      <a:solidFill>
        <a:srgbClr val="002060"/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11DFA6-FCFD-4D48-8275-7C2D9C8A562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A8CCD-F943-45D6-9A0C-E9D337E1953C}">
      <dgm:prSet phldrT="[Text]" phldr="1"/>
      <dgm:spPr>
        <a:solidFill>
          <a:srgbClr val="002060"/>
        </a:solidFill>
      </dgm:spPr>
      <dgm:t>
        <a:bodyPr/>
        <a:lstStyle/>
        <a:p>
          <a:endParaRPr lang="en-US" dirty="0"/>
        </a:p>
      </dgm:t>
    </dgm:pt>
    <dgm:pt modelId="{110C68EB-7C13-4F0B-9159-B54357E1285B}" type="parTrans" cxnId="{21DE1A70-519F-493D-8CA6-1B713F0C4456}">
      <dgm:prSet/>
      <dgm:spPr/>
      <dgm:t>
        <a:bodyPr/>
        <a:lstStyle/>
        <a:p>
          <a:endParaRPr lang="en-US"/>
        </a:p>
      </dgm:t>
    </dgm:pt>
    <dgm:pt modelId="{736DAA05-070F-41D9-BAF4-9AC97E11CADC}" type="sibTrans" cxnId="{21DE1A70-519F-493D-8CA6-1B713F0C4456}">
      <dgm:prSet/>
      <dgm:spPr/>
      <dgm:t>
        <a:bodyPr/>
        <a:lstStyle/>
        <a:p>
          <a:endParaRPr lang="en-US"/>
        </a:p>
      </dgm:t>
    </dgm:pt>
    <dgm:pt modelId="{E4940A2C-3FD1-4E81-A670-BC442D0E7909}">
      <dgm:prSet phldrT="[Text]" custT="1"/>
      <dgm:spPr>
        <a:solidFill>
          <a:srgbClr val="00B050">
            <a:alpha val="90000"/>
          </a:srgbClr>
        </a:solidFill>
        <a:ln w="76200">
          <a:solidFill>
            <a:srgbClr val="002060"/>
          </a:solidFill>
        </a:ln>
      </dgm:spPr>
      <dgm:t>
        <a:bodyPr/>
        <a:lstStyle/>
        <a:p>
          <a:r>
            <a:rPr lang="bn-IN" sz="5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অপসারণ</a:t>
          </a:r>
          <a:endParaRPr lang="en-US" sz="54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9505E5B-C696-4341-8F47-2F4D702C7158}" type="parTrans" cxnId="{AF300F60-87B0-4694-9489-6235C6411344}">
      <dgm:prSet/>
      <dgm:spPr/>
      <dgm:t>
        <a:bodyPr/>
        <a:lstStyle/>
        <a:p>
          <a:endParaRPr lang="en-US"/>
        </a:p>
      </dgm:t>
    </dgm:pt>
    <dgm:pt modelId="{47580854-BC90-4FD0-9DE3-BA08F65CC82A}" type="sibTrans" cxnId="{AF300F60-87B0-4694-9489-6235C6411344}">
      <dgm:prSet/>
      <dgm:spPr/>
      <dgm:t>
        <a:bodyPr/>
        <a:lstStyle/>
        <a:p>
          <a:endParaRPr lang="en-US"/>
        </a:p>
      </dgm:t>
    </dgm:pt>
    <dgm:pt modelId="{D10CEFC2-CC96-44FE-9522-ECC375024638}">
      <dgm:prSet phldrT="[Text]" phldr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11B10265-A5A3-4A89-9B7A-8E24515F8DBF}" type="parTrans" cxnId="{A3BC7452-158D-4DA2-90E0-158937AA6355}">
      <dgm:prSet/>
      <dgm:spPr/>
      <dgm:t>
        <a:bodyPr/>
        <a:lstStyle/>
        <a:p>
          <a:endParaRPr lang="en-US"/>
        </a:p>
      </dgm:t>
    </dgm:pt>
    <dgm:pt modelId="{E7DAD730-653B-41E9-965D-8F8FFFA085C9}" type="sibTrans" cxnId="{A3BC7452-158D-4DA2-90E0-158937AA6355}">
      <dgm:prSet/>
      <dgm:spPr/>
      <dgm:t>
        <a:bodyPr/>
        <a:lstStyle/>
        <a:p>
          <a:endParaRPr lang="en-US"/>
        </a:p>
      </dgm:t>
    </dgm:pt>
    <dgm:pt modelId="{19DBA0F7-39EB-489D-B033-86A5F76E693F}">
      <dgm:prSet phldrT="[Text]"/>
      <dgm:spPr>
        <a:solidFill>
          <a:srgbClr val="0070C0"/>
        </a:solidFill>
      </dgm:spPr>
      <dgm:t>
        <a:bodyPr/>
        <a:lstStyle/>
        <a:p>
          <a:endParaRPr lang="bn-IN" dirty="0" smtClean="0"/>
        </a:p>
        <a:p>
          <a:endParaRPr lang="en-US" dirty="0"/>
        </a:p>
      </dgm:t>
    </dgm:pt>
    <dgm:pt modelId="{74BC76BA-32F1-4340-AE6A-109EA8F78490}" type="parTrans" cxnId="{2004F002-652E-4F9A-B1EF-E8F62B518317}">
      <dgm:prSet/>
      <dgm:spPr/>
      <dgm:t>
        <a:bodyPr/>
        <a:lstStyle/>
        <a:p>
          <a:endParaRPr lang="en-US"/>
        </a:p>
      </dgm:t>
    </dgm:pt>
    <dgm:pt modelId="{54A24C74-CF2F-4B5B-9913-A00AE2072DFF}" type="sibTrans" cxnId="{2004F002-652E-4F9A-B1EF-E8F62B518317}">
      <dgm:prSet/>
      <dgm:spPr/>
      <dgm:t>
        <a:bodyPr/>
        <a:lstStyle/>
        <a:p>
          <a:endParaRPr lang="en-US"/>
        </a:p>
      </dgm:t>
    </dgm:pt>
    <dgm:pt modelId="{4DF03A69-992F-45F6-8457-33B49A5B6CBC}">
      <dgm:prSet phldrT="[Text]"/>
      <dgm:spPr>
        <a:solidFill>
          <a:schemeClr val="accent5">
            <a:lumMod val="75000"/>
            <a:alpha val="90000"/>
          </a:schemeClr>
        </a:solidFill>
        <a:ln w="76200">
          <a:solidFill>
            <a:srgbClr val="0070C0"/>
          </a:solidFill>
        </a:ln>
      </dgm:spPr>
      <dgm:t>
        <a:bodyPr/>
        <a:lstStyle/>
        <a:p>
          <a:endParaRPr lang="en-US" sz="500" dirty="0"/>
        </a:p>
      </dgm:t>
    </dgm:pt>
    <dgm:pt modelId="{253A689B-1DB2-4CE6-899C-2D0FDA8AA1D0}" type="parTrans" cxnId="{C5F3A4C1-45F3-4BB0-B50A-49C459D51B16}">
      <dgm:prSet/>
      <dgm:spPr/>
      <dgm:t>
        <a:bodyPr/>
        <a:lstStyle/>
        <a:p>
          <a:endParaRPr lang="en-US"/>
        </a:p>
      </dgm:t>
    </dgm:pt>
    <dgm:pt modelId="{A924F091-AB4E-4490-A768-6970E9B468C5}" type="sibTrans" cxnId="{C5F3A4C1-45F3-4BB0-B50A-49C459D51B16}">
      <dgm:prSet/>
      <dgm:spPr/>
      <dgm:t>
        <a:bodyPr/>
        <a:lstStyle/>
        <a:p>
          <a:endParaRPr lang="en-US"/>
        </a:p>
      </dgm:t>
    </dgm:pt>
    <dgm:pt modelId="{9318DA77-366C-4A9D-9CFB-356905AE38FF}">
      <dgm:prSet phldrT="[Text]" phldr="1"/>
      <dgm:spPr>
        <a:solidFill>
          <a:srgbClr val="7030A0"/>
        </a:solidFill>
      </dgm:spPr>
      <dgm:t>
        <a:bodyPr/>
        <a:lstStyle/>
        <a:p>
          <a:endParaRPr lang="en-US" dirty="0"/>
        </a:p>
      </dgm:t>
    </dgm:pt>
    <dgm:pt modelId="{2C83BE57-0C1A-40CD-A96C-BAAB7C6F860C}" type="parTrans" cxnId="{D9CAAAAD-80CB-4C2A-8BA3-FE8295153189}">
      <dgm:prSet/>
      <dgm:spPr/>
      <dgm:t>
        <a:bodyPr/>
        <a:lstStyle/>
        <a:p>
          <a:endParaRPr lang="en-US"/>
        </a:p>
      </dgm:t>
    </dgm:pt>
    <dgm:pt modelId="{BABDEFA8-1FC6-472A-87FB-BEAD671EF8AB}" type="sibTrans" cxnId="{D9CAAAAD-80CB-4C2A-8BA3-FE8295153189}">
      <dgm:prSet/>
      <dgm:spPr/>
      <dgm:t>
        <a:bodyPr/>
        <a:lstStyle/>
        <a:p>
          <a:endParaRPr lang="en-US"/>
        </a:p>
      </dgm:t>
    </dgm:pt>
    <dgm:pt modelId="{315B9B56-0CD6-4C22-8CCB-1BB92218126F}">
      <dgm:prSet phldrT="[Text]" phldr="1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E428FCB1-3075-494E-A0CB-15F11E46530C}" type="parTrans" cxnId="{9B6DD117-3D18-4FB7-8D13-2818670D1DD5}">
      <dgm:prSet/>
      <dgm:spPr/>
      <dgm:t>
        <a:bodyPr/>
        <a:lstStyle/>
        <a:p>
          <a:endParaRPr lang="en-US"/>
        </a:p>
      </dgm:t>
    </dgm:pt>
    <dgm:pt modelId="{5FFED519-4E31-4CEB-9A24-9247C9D2E963}" type="sibTrans" cxnId="{9B6DD117-3D18-4FB7-8D13-2818670D1DD5}">
      <dgm:prSet/>
      <dgm:spPr/>
      <dgm:t>
        <a:bodyPr/>
        <a:lstStyle/>
        <a:p>
          <a:endParaRPr lang="en-US"/>
        </a:p>
      </dgm:t>
    </dgm:pt>
    <dgm:pt modelId="{EEBD22F0-D92A-48B9-930D-2F5837A7E176}">
      <dgm:prSet custT="1"/>
      <dgm:spPr>
        <a:solidFill>
          <a:srgbClr val="7030A0">
            <a:alpha val="90000"/>
          </a:srgbClr>
        </a:solidFill>
        <a:ln w="7620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bn-IN" sz="5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অবস্থার সমতা</a:t>
          </a:r>
          <a:endParaRPr lang="en-US" sz="54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52D472A-85DB-4F49-AA21-47F11D6DC57F}" type="parTrans" cxnId="{DB7FED35-2E40-4B06-AA97-BFBBD32BE10B}">
      <dgm:prSet/>
      <dgm:spPr/>
      <dgm:t>
        <a:bodyPr/>
        <a:lstStyle/>
        <a:p>
          <a:endParaRPr lang="en-US"/>
        </a:p>
      </dgm:t>
    </dgm:pt>
    <dgm:pt modelId="{A9D4BB92-37C4-4A35-BAAF-0E03A6463235}" type="sibTrans" cxnId="{DB7FED35-2E40-4B06-AA97-BFBBD32BE10B}">
      <dgm:prSet/>
      <dgm:spPr/>
      <dgm:t>
        <a:bodyPr/>
        <a:lstStyle/>
        <a:p>
          <a:endParaRPr lang="en-US"/>
        </a:p>
      </dgm:t>
    </dgm:pt>
    <dgm:pt modelId="{381523F5-5D4D-44D7-9459-E6C721200C77}">
      <dgm:prSet custT="1"/>
      <dgm:spPr>
        <a:solidFill>
          <a:srgbClr val="002060">
            <a:alpha val="90000"/>
          </a:srgbClr>
        </a:solidFill>
        <a:ln w="76200">
          <a:solidFill>
            <a:srgbClr val="00B050"/>
          </a:solidFill>
        </a:ln>
      </dgm:spPr>
      <dgm:t>
        <a:bodyPr/>
        <a:lstStyle/>
        <a:p>
          <a:r>
            <a:rPr lang="bn-IN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তুল্য মূল্যায়ন</a:t>
          </a:r>
          <a:endParaRPr lang="en-US" sz="1100" b="1" dirty="0">
            <a:latin typeface="NikoshBAN" pitchFamily="2" charset="0"/>
            <a:cs typeface="NikoshBAN" pitchFamily="2" charset="0"/>
          </a:endParaRPr>
        </a:p>
      </dgm:t>
    </dgm:pt>
    <dgm:pt modelId="{A752AF42-8FF2-4E1B-A86E-9A36FC883C92}" type="parTrans" cxnId="{D7DAD0DF-E9CD-46F0-B044-CD4FAE6D7569}">
      <dgm:prSet/>
      <dgm:spPr/>
      <dgm:t>
        <a:bodyPr/>
        <a:lstStyle/>
        <a:p>
          <a:endParaRPr lang="en-US"/>
        </a:p>
      </dgm:t>
    </dgm:pt>
    <dgm:pt modelId="{9EAFDC1B-C238-4D12-AF0C-13BA79CA8E17}" type="sibTrans" cxnId="{D7DAD0DF-E9CD-46F0-B044-CD4FAE6D7569}">
      <dgm:prSet/>
      <dgm:spPr/>
      <dgm:t>
        <a:bodyPr/>
        <a:lstStyle/>
        <a:p>
          <a:endParaRPr lang="en-US"/>
        </a:p>
      </dgm:t>
    </dgm:pt>
    <dgm:pt modelId="{0C1165B0-3107-485E-B1E4-106D82E17DF8}">
      <dgm:prSet phldrT="[Text]" custT="1"/>
      <dgm:spPr>
        <a:solidFill>
          <a:schemeClr val="accent5">
            <a:lumMod val="75000"/>
            <a:alpha val="90000"/>
          </a:schemeClr>
        </a:solidFill>
        <a:ln w="76200">
          <a:solidFill>
            <a:srgbClr val="0070C0"/>
          </a:solidFill>
        </a:ln>
      </dgm:spPr>
      <dgm:t>
        <a:bodyPr/>
        <a:lstStyle/>
        <a:p>
          <a:r>
            <a:rPr lang="bn-IN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প্রতি তুল্য মূল্যায়ন</a:t>
          </a:r>
          <a:endParaRPr lang="en-US" sz="54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D527E36-E221-4D09-A50A-0FFF3C4359D4}" type="parTrans" cxnId="{D39AD597-3220-4298-A0B5-05A0CC107B32}">
      <dgm:prSet/>
      <dgm:spPr/>
      <dgm:t>
        <a:bodyPr/>
        <a:lstStyle/>
        <a:p>
          <a:endParaRPr lang="en-US"/>
        </a:p>
      </dgm:t>
    </dgm:pt>
    <dgm:pt modelId="{B9AD0FDB-221F-4AF4-85EC-C5F00C0E411F}" type="sibTrans" cxnId="{D39AD597-3220-4298-A0B5-05A0CC107B32}">
      <dgm:prSet/>
      <dgm:spPr/>
      <dgm:t>
        <a:bodyPr/>
        <a:lstStyle/>
        <a:p>
          <a:endParaRPr lang="en-US"/>
        </a:p>
      </dgm:t>
    </dgm:pt>
    <dgm:pt modelId="{8762CA03-73BD-417B-9F20-731FBFB07E9E}">
      <dgm:prSet/>
      <dgm:spPr>
        <a:solidFill>
          <a:srgbClr val="0070C0">
            <a:alpha val="90000"/>
          </a:srgbClr>
        </a:solidFill>
        <a:ln w="76200">
          <a:solidFill>
            <a:srgbClr val="7030A0"/>
          </a:solidFill>
        </a:ln>
      </dgm:spPr>
      <dgm:t>
        <a:bodyPr/>
        <a:lstStyle/>
        <a:p>
          <a:r>
            <a:rPr lang="bn-IN" b="1" dirty="0" smtClean="0"/>
            <a:t>দৈব চয়ন পদ্ধতি</a:t>
          </a:r>
          <a:endParaRPr lang="en-US" b="1" dirty="0"/>
        </a:p>
      </dgm:t>
    </dgm:pt>
    <dgm:pt modelId="{04C7BD58-1085-4243-AC14-9E83DE57B56B}" type="parTrans" cxnId="{BB1DD287-B6DB-4587-B9FB-CE11847D27A7}">
      <dgm:prSet/>
      <dgm:spPr/>
      <dgm:t>
        <a:bodyPr/>
        <a:lstStyle/>
        <a:p>
          <a:endParaRPr lang="en-US"/>
        </a:p>
      </dgm:t>
    </dgm:pt>
    <dgm:pt modelId="{27871A4D-A2C1-4146-9219-2A425AE4A28F}" type="sibTrans" cxnId="{BB1DD287-B6DB-4587-B9FB-CE11847D27A7}">
      <dgm:prSet/>
      <dgm:spPr/>
      <dgm:t>
        <a:bodyPr/>
        <a:lstStyle/>
        <a:p>
          <a:endParaRPr lang="en-US"/>
        </a:p>
      </dgm:t>
    </dgm:pt>
    <dgm:pt modelId="{2CF32ED7-4DD3-4382-BB4A-BF0184EA65CF}" type="pres">
      <dgm:prSet presAssocID="{6C11DFA6-FCFD-4D48-8275-7C2D9C8A56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0EF926-3E81-487E-B5D4-6E91EE3CDFDE}" type="pres">
      <dgm:prSet presAssocID="{A23A8CCD-F943-45D6-9A0C-E9D337E1953C}" presName="composite" presStyleCnt="0"/>
      <dgm:spPr/>
    </dgm:pt>
    <dgm:pt modelId="{9BB168D5-EB42-4964-833D-1BD816AE71A8}" type="pres">
      <dgm:prSet presAssocID="{A23A8CCD-F943-45D6-9A0C-E9D337E1953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EB316-78CB-4A11-8590-17D8A9D08E20}" type="pres">
      <dgm:prSet presAssocID="{A23A8CCD-F943-45D6-9A0C-E9D337E1953C}" presName="descendantText" presStyleLbl="alignAcc1" presStyleIdx="0" presStyleCnt="5" custLinFactNeighborX="2056" custLinFactNeighborY="-2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EFB39-B6AF-4FAF-88FC-9A75347865A1}" type="pres">
      <dgm:prSet presAssocID="{736DAA05-070F-41D9-BAF4-9AC97E11CADC}" presName="sp" presStyleCnt="0"/>
      <dgm:spPr/>
    </dgm:pt>
    <dgm:pt modelId="{A132DA34-2128-4F19-B126-BED45FE122F1}" type="pres">
      <dgm:prSet presAssocID="{D10CEFC2-CC96-44FE-9522-ECC375024638}" presName="composite" presStyleCnt="0"/>
      <dgm:spPr/>
    </dgm:pt>
    <dgm:pt modelId="{369A847D-B750-4DCA-8232-1B5879C90AE8}" type="pres">
      <dgm:prSet presAssocID="{D10CEFC2-CC96-44FE-9522-ECC37502463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B8251-A343-49BC-A6E0-1383C85F4600}" type="pres">
      <dgm:prSet presAssocID="{D10CEFC2-CC96-44FE-9522-ECC375024638}" presName="descendantText" presStyleLbl="alignAcc1" presStyleIdx="1" presStyleCnt="5" custLinFactNeighborX="921" custLinFactNeighborY="-4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3FE92-73E2-45D9-AFCE-D0D959805E80}" type="pres">
      <dgm:prSet presAssocID="{E7DAD730-653B-41E9-965D-8F8FFFA085C9}" presName="sp" presStyleCnt="0"/>
      <dgm:spPr/>
    </dgm:pt>
    <dgm:pt modelId="{AB9CBBF8-2A5B-4A8B-9DE6-ECD85E378726}" type="pres">
      <dgm:prSet presAssocID="{19DBA0F7-39EB-489D-B033-86A5F76E693F}" presName="composite" presStyleCnt="0"/>
      <dgm:spPr/>
    </dgm:pt>
    <dgm:pt modelId="{135EA39B-792C-41DF-A45F-478B55841F61}" type="pres">
      <dgm:prSet presAssocID="{19DBA0F7-39EB-489D-B033-86A5F76E693F}" presName="parentText" presStyleLbl="alignNode1" presStyleIdx="2" presStyleCnt="5" custLinFactNeighborX="0" custLinFactNeighborY="-59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30373-61F9-4DE9-A957-C483CF6B5DA4}" type="pres">
      <dgm:prSet presAssocID="{19DBA0F7-39EB-489D-B033-86A5F76E693F}" presName="descendantText" presStyleLbl="alignAcc1" presStyleIdx="2" presStyleCnt="5" custScaleY="100000" custLinFactY="31799" custLinFactNeighborX="19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D8933-92CA-482B-A1B7-7A52A4A44F52}" type="pres">
      <dgm:prSet presAssocID="{54A24C74-CF2F-4B5B-9913-A00AE2072DFF}" presName="sp" presStyleCnt="0"/>
      <dgm:spPr/>
    </dgm:pt>
    <dgm:pt modelId="{BBD0E3BD-54E3-404A-AEE3-94532A935C31}" type="pres">
      <dgm:prSet presAssocID="{9318DA77-366C-4A9D-9CFB-356905AE38FF}" presName="composite" presStyleCnt="0"/>
      <dgm:spPr/>
    </dgm:pt>
    <dgm:pt modelId="{73FB097C-6651-42D9-8A95-8EA34605332A}" type="pres">
      <dgm:prSet presAssocID="{9318DA77-366C-4A9D-9CFB-356905AE38FF}" presName="parentText" presStyleLbl="alignNode1" presStyleIdx="3" presStyleCnt="5" custLinFactNeighborX="549" custLinFactNeighborY="-73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62A80-D313-4DAC-9773-73E13FEB10E9}" type="pres">
      <dgm:prSet presAssocID="{9318DA77-366C-4A9D-9CFB-356905AE38FF}" presName="descendantText" presStyleLbl="alignAcc1" presStyleIdx="3" presStyleCnt="5" custLinFactY="-45769" custLinFactNeighborX="28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EF0A0-C019-4F71-A396-0A233E3B1D29}" type="pres">
      <dgm:prSet presAssocID="{BABDEFA8-1FC6-472A-87FB-BEAD671EF8AB}" presName="sp" presStyleCnt="0"/>
      <dgm:spPr/>
    </dgm:pt>
    <dgm:pt modelId="{B2386108-933B-4E31-890F-41834A34BCAD}" type="pres">
      <dgm:prSet presAssocID="{315B9B56-0CD6-4C22-8CCB-1BB92218126F}" presName="composite" presStyleCnt="0"/>
      <dgm:spPr/>
    </dgm:pt>
    <dgm:pt modelId="{4AAD52F2-8AE7-4A95-8C6F-8E363885B93B}" type="pres">
      <dgm:prSet presAssocID="{315B9B56-0CD6-4C22-8CCB-1BB92218126F}" presName="parentText" presStyleLbl="alignNode1" presStyleIdx="4" presStyleCnt="5" custLinFactNeighborX="549" custLinFactNeighborY="-73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B29FE-30BA-4F8E-B19B-67B377934CBF}" type="pres">
      <dgm:prSet presAssocID="{315B9B56-0CD6-4C22-8CCB-1BB92218126F}" presName="descendantText" presStyleLbl="alignAcc1" presStyleIdx="4" presStyleCnt="5" custScaleY="111385" custLinFactNeighborX="1311" custLinFactNeighborY="-5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CAAAAD-80CB-4C2A-8BA3-FE8295153189}" srcId="{6C11DFA6-FCFD-4D48-8275-7C2D9C8A5621}" destId="{9318DA77-366C-4A9D-9CFB-356905AE38FF}" srcOrd="3" destOrd="0" parTransId="{2C83BE57-0C1A-40CD-A96C-BAAB7C6F860C}" sibTransId="{BABDEFA8-1FC6-472A-87FB-BEAD671EF8AB}"/>
    <dgm:cxn modelId="{1676D56F-5D82-4D39-B96B-9763E058D326}" type="presOf" srcId="{E4940A2C-3FD1-4E81-A670-BC442D0E7909}" destId="{F05EB316-78CB-4A11-8590-17D8A9D08E20}" srcOrd="0" destOrd="0" presId="urn:microsoft.com/office/officeart/2005/8/layout/chevron2"/>
    <dgm:cxn modelId="{BB9FD3EF-7DE2-4452-9872-65B1B607943E}" type="presOf" srcId="{A23A8CCD-F943-45D6-9A0C-E9D337E1953C}" destId="{9BB168D5-EB42-4964-833D-1BD816AE71A8}" srcOrd="0" destOrd="0" presId="urn:microsoft.com/office/officeart/2005/8/layout/chevron2"/>
    <dgm:cxn modelId="{0E2E91A9-0894-4FB5-9E51-BDEB6CB1A9AF}" type="presOf" srcId="{8762CA03-73BD-417B-9F20-731FBFB07E9E}" destId="{D77B29FE-30BA-4F8E-B19B-67B377934CBF}" srcOrd="0" destOrd="0" presId="urn:microsoft.com/office/officeart/2005/8/layout/chevron2"/>
    <dgm:cxn modelId="{B2154307-264A-49C4-8350-A473B6DC1FD8}" type="presOf" srcId="{315B9B56-0CD6-4C22-8CCB-1BB92218126F}" destId="{4AAD52F2-8AE7-4A95-8C6F-8E363885B93B}" srcOrd="0" destOrd="0" presId="urn:microsoft.com/office/officeart/2005/8/layout/chevron2"/>
    <dgm:cxn modelId="{BB1DD287-B6DB-4587-B9FB-CE11847D27A7}" srcId="{315B9B56-0CD6-4C22-8CCB-1BB92218126F}" destId="{8762CA03-73BD-417B-9F20-731FBFB07E9E}" srcOrd="0" destOrd="0" parTransId="{04C7BD58-1085-4243-AC14-9E83DE57B56B}" sibTransId="{27871A4D-A2C1-4146-9219-2A425AE4A28F}"/>
    <dgm:cxn modelId="{54A302DE-352B-4C7A-B947-597FC968193E}" type="presOf" srcId="{6C11DFA6-FCFD-4D48-8275-7C2D9C8A5621}" destId="{2CF32ED7-4DD3-4382-BB4A-BF0184EA65CF}" srcOrd="0" destOrd="0" presId="urn:microsoft.com/office/officeart/2005/8/layout/chevron2"/>
    <dgm:cxn modelId="{B48FF46F-D682-44A8-AA81-C55AB9E0E34D}" type="presOf" srcId="{4DF03A69-992F-45F6-8457-33B49A5B6CBC}" destId="{B2930373-61F9-4DE9-A957-C483CF6B5DA4}" srcOrd="0" destOrd="0" presId="urn:microsoft.com/office/officeart/2005/8/layout/chevron2"/>
    <dgm:cxn modelId="{C5F3A4C1-45F3-4BB0-B50A-49C459D51B16}" srcId="{19DBA0F7-39EB-489D-B033-86A5F76E693F}" destId="{4DF03A69-992F-45F6-8457-33B49A5B6CBC}" srcOrd="0" destOrd="0" parTransId="{253A689B-1DB2-4CE6-899C-2D0FDA8AA1D0}" sibTransId="{A924F091-AB4E-4490-A768-6970E9B468C5}"/>
    <dgm:cxn modelId="{DB7FED35-2E40-4B06-AA97-BFBBD32BE10B}" srcId="{D10CEFC2-CC96-44FE-9522-ECC375024638}" destId="{EEBD22F0-D92A-48B9-930D-2F5837A7E176}" srcOrd="0" destOrd="0" parTransId="{D52D472A-85DB-4F49-AA21-47F11D6DC57F}" sibTransId="{A9D4BB92-37C4-4A35-BAAF-0E03A6463235}"/>
    <dgm:cxn modelId="{75089D9F-A3C3-4BBA-87D2-B5FE2FF7806B}" type="presOf" srcId="{0C1165B0-3107-485E-B1E4-106D82E17DF8}" destId="{B2930373-61F9-4DE9-A957-C483CF6B5DA4}" srcOrd="0" destOrd="1" presId="urn:microsoft.com/office/officeart/2005/8/layout/chevron2"/>
    <dgm:cxn modelId="{AF300F60-87B0-4694-9489-6235C6411344}" srcId="{A23A8CCD-F943-45D6-9A0C-E9D337E1953C}" destId="{E4940A2C-3FD1-4E81-A670-BC442D0E7909}" srcOrd="0" destOrd="0" parTransId="{E9505E5B-C696-4341-8F47-2F4D702C7158}" sibTransId="{47580854-BC90-4FD0-9DE3-BA08F65CC82A}"/>
    <dgm:cxn modelId="{21DE1A70-519F-493D-8CA6-1B713F0C4456}" srcId="{6C11DFA6-FCFD-4D48-8275-7C2D9C8A5621}" destId="{A23A8CCD-F943-45D6-9A0C-E9D337E1953C}" srcOrd="0" destOrd="0" parTransId="{110C68EB-7C13-4F0B-9159-B54357E1285B}" sibTransId="{736DAA05-070F-41D9-BAF4-9AC97E11CADC}"/>
    <dgm:cxn modelId="{A3BC7452-158D-4DA2-90E0-158937AA6355}" srcId="{6C11DFA6-FCFD-4D48-8275-7C2D9C8A5621}" destId="{D10CEFC2-CC96-44FE-9522-ECC375024638}" srcOrd="1" destOrd="0" parTransId="{11B10265-A5A3-4A89-9B7A-8E24515F8DBF}" sibTransId="{E7DAD730-653B-41E9-965D-8F8FFFA085C9}"/>
    <dgm:cxn modelId="{2067A60D-6C49-435D-A2DE-824EC48B40FB}" type="presOf" srcId="{EEBD22F0-D92A-48B9-930D-2F5837A7E176}" destId="{83FB8251-A343-49BC-A6E0-1383C85F4600}" srcOrd="0" destOrd="0" presId="urn:microsoft.com/office/officeart/2005/8/layout/chevron2"/>
    <dgm:cxn modelId="{D39AD597-3220-4298-A0B5-05A0CC107B32}" srcId="{19DBA0F7-39EB-489D-B033-86A5F76E693F}" destId="{0C1165B0-3107-485E-B1E4-106D82E17DF8}" srcOrd="1" destOrd="0" parTransId="{CD527E36-E221-4D09-A50A-0FFF3C4359D4}" sibTransId="{B9AD0FDB-221F-4AF4-85EC-C5F00C0E411F}"/>
    <dgm:cxn modelId="{86C80FF5-7D50-481A-80A6-9943B577CDB7}" type="presOf" srcId="{381523F5-5D4D-44D7-9459-E6C721200C77}" destId="{CE662A80-D313-4DAC-9773-73E13FEB10E9}" srcOrd="0" destOrd="0" presId="urn:microsoft.com/office/officeart/2005/8/layout/chevron2"/>
    <dgm:cxn modelId="{F218ECAD-2729-4786-8CAB-EE1552409BA1}" type="presOf" srcId="{9318DA77-366C-4A9D-9CFB-356905AE38FF}" destId="{73FB097C-6651-42D9-8A95-8EA34605332A}" srcOrd="0" destOrd="0" presId="urn:microsoft.com/office/officeart/2005/8/layout/chevron2"/>
    <dgm:cxn modelId="{D7DAD0DF-E9CD-46F0-B044-CD4FAE6D7569}" srcId="{9318DA77-366C-4A9D-9CFB-356905AE38FF}" destId="{381523F5-5D4D-44D7-9459-E6C721200C77}" srcOrd="0" destOrd="0" parTransId="{A752AF42-8FF2-4E1B-A86E-9A36FC883C92}" sibTransId="{9EAFDC1B-C238-4D12-AF0C-13BA79CA8E17}"/>
    <dgm:cxn modelId="{2004F002-652E-4F9A-B1EF-E8F62B518317}" srcId="{6C11DFA6-FCFD-4D48-8275-7C2D9C8A5621}" destId="{19DBA0F7-39EB-489D-B033-86A5F76E693F}" srcOrd="2" destOrd="0" parTransId="{74BC76BA-32F1-4340-AE6A-109EA8F78490}" sibTransId="{54A24C74-CF2F-4B5B-9913-A00AE2072DFF}"/>
    <dgm:cxn modelId="{32E36837-E0EE-4FAA-846A-3C7D09B27D7F}" type="presOf" srcId="{D10CEFC2-CC96-44FE-9522-ECC375024638}" destId="{369A847D-B750-4DCA-8232-1B5879C90AE8}" srcOrd="0" destOrd="0" presId="urn:microsoft.com/office/officeart/2005/8/layout/chevron2"/>
    <dgm:cxn modelId="{9B6DD117-3D18-4FB7-8D13-2818670D1DD5}" srcId="{6C11DFA6-FCFD-4D48-8275-7C2D9C8A5621}" destId="{315B9B56-0CD6-4C22-8CCB-1BB92218126F}" srcOrd="4" destOrd="0" parTransId="{E428FCB1-3075-494E-A0CB-15F11E46530C}" sibTransId="{5FFED519-4E31-4CEB-9A24-9247C9D2E963}"/>
    <dgm:cxn modelId="{FB2B6C71-0EB7-4CBE-8113-69F901097E4B}" type="presOf" srcId="{19DBA0F7-39EB-489D-B033-86A5F76E693F}" destId="{135EA39B-792C-41DF-A45F-478B55841F61}" srcOrd="0" destOrd="0" presId="urn:microsoft.com/office/officeart/2005/8/layout/chevron2"/>
    <dgm:cxn modelId="{59202A04-B2CE-4CE8-A8A9-6B310CFEA548}" type="presParOf" srcId="{2CF32ED7-4DD3-4382-BB4A-BF0184EA65CF}" destId="{720EF926-3E81-487E-B5D4-6E91EE3CDFDE}" srcOrd="0" destOrd="0" presId="urn:microsoft.com/office/officeart/2005/8/layout/chevron2"/>
    <dgm:cxn modelId="{05A3A25B-9259-469D-BF0C-9988ABE99442}" type="presParOf" srcId="{720EF926-3E81-487E-B5D4-6E91EE3CDFDE}" destId="{9BB168D5-EB42-4964-833D-1BD816AE71A8}" srcOrd="0" destOrd="0" presId="urn:microsoft.com/office/officeart/2005/8/layout/chevron2"/>
    <dgm:cxn modelId="{8151C66A-A8B1-4DE3-A9B7-D0FBD4E28E11}" type="presParOf" srcId="{720EF926-3E81-487E-B5D4-6E91EE3CDFDE}" destId="{F05EB316-78CB-4A11-8590-17D8A9D08E20}" srcOrd="1" destOrd="0" presId="urn:microsoft.com/office/officeart/2005/8/layout/chevron2"/>
    <dgm:cxn modelId="{E566FED9-279A-4785-A2FA-D6D2971D667B}" type="presParOf" srcId="{2CF32ED7-4DD3-4382-BB4A-BF0184EA65CF}" destId="{04BEFB39-B6AF-4FAF-88FC-9A75347865A1}" srcOrd="1" destOrd="0" presId="urn:microsoft.com/office/officeart/2005/8/layout/chevron2"/>
    <dgm:cxn modelId="{4049C90D-98B2-456F-9B3E-651CF361154F}" type="presParOf" srcId="{2CF32ED7-4DD3-4382-BB4A-BF0184EA65CF}" destId="{A132DA34-2128-4F19-B126-BED45FE122F1}" srcOrd="2" destOrd="0" presId="urn:microsoft.com/office/officeart/2005/8/layout/chevron2"/>
    <dgm:cxn modelId="{31A8AA83-A159-4B74-BE33-4533626FC731}" type="presParOf" srcId="{A132DA34-2128-4F19-B126-BED45FE122F1}" destId="{369A847D-B750-4DCA-8232-1B5879C90AE8}" srcOrd="0" destOrd="0" presId="urn:microsoft.com/office/officeart/2005/8/layout/chevron2"/>
    <dgm:cxn modelId="{0EE388B9-C7C5-46B2-9901-C5AE49033DBC}" type="presParOf" srcId="{A132DA34-2128-4F19-B126-BED45FE122F1}" destId="{83FB8251-A343-49BC-A6E0-1383C85F4600}" srcOrd="1" destOrd="0" presId="urn:microsoft.com/office/officeart/2005/8/layout/chevron2"/>
    <dgm:cxn modelId="{3103FF9C-A1CF-4924-B31F-160C19F29A44}" type="presParOf" srcId="{2CF32ED7-4DD3-4382-BB4A-BF0184EA65CF}" destId="{0DA3FE92-73E2-45D9-AFCE-D0D959805E80}" srcOrd="3" destOrd="0" presId="urn:microsoft.com/office/officeart/2005/8/layout/chevron2"/>
    <dgm:cxn modelId="{33413578-5F18-417C-A3C0-38F6845863D0}" type="presParOf" srcId="{2CF32ED7-4DD3-4382-BB4A-BF0184EA65CF}" destId="{AB9CBBF8-2A5B-4A8B-9DE6-ECD85E378726}" srcOrd="4" destOrd="0" presId="urn:microsoft.com/office/officeart/2005/8/layout/chevron2"/>
    <dgm:cxn modelId="{FD1DCAF4-1F50-430D-A353-71DF27FADA7F}" type="presParOf" srcId="{AB9CBBF8-2A5B-4A8B-9DE6-ECD85E378726}" destId="{135EA39B-792C-41DF-A45F-478B55841F61}" srcOrd="0" destOrd="0" presId="urn:microsoft.com/office/officeart/2005/8/layout/chevron2"/>
    <dgm:cxn modelId="{B714708F-0954-4FA7-B8B1-06E9E6A35527}" type="presParOf" srcId="{AB9CBBF8-2A5B-4A8B-9DE6-ECD85E378726}" destId="{B2930373-61F9-4DE9-A957-C483CF6B5DA4}" srcOrd="1" destOrd="0" presId="urn:microsoft.com/office/officeart/2005/8/layout/chevron2"/>
    <dgm:cxn modelId="{11F50659-FF61-4220-80C7-E7B377ED15E4}" type="presParOf" srcId="{2CF32ED7-4DD3-4382-BB4A-BF0184EA65CF}" destId="{AC5D8933-92CA-482B-A1B7-7A52A4A44F52}" srcOrd="5" destOrd="0" presId="urn:microsoft.com/office/officeart/2005/8/layout/chevron2"/>
    <dgm:cxn modelId="{BCB8F929-4EFE-4BF5-8B6F-F2BC4FA29D61}" type="presParOf" srcId="{2CF32ED7-4DD3-4382-BB4A-BF0184EA65CF}" destId="{BBD0E3BD-54E3-404A-AEE3-94532A935C31}" srcOrd="6" destOrd="0" presId="urn:microsoft.com/office/officeart/2005/8/layout/chevron2"/>
    <dgm:cxn modelId="{F40B8136-518E-4477-9F04-0406D7488AFC}" type="presParOf" srcId="{BBD0E3BD-54E3-404A-AEE3-94532A935C31}" destId="{73FB097C-6651-42D9-8A95-8EA34605332A}" srcOrd="0" destOrd="0" presId="urn:microsoft.com/office/officeart/2005/8/layout/chevron2"/>
    <dgm:cxn modelId="{97EBD625-9B23-4CDE-A7A4-CA23D0CD4181}" type="presParOf" srcId="{BBD0E3BD-54E3-404A-AEE3-94532A935C31}" destId="{CE662A80-D313-4DAC-9773-73E13FEB10E9}" srcOrd="1" destOrd="0" presId="urn:microsoft.com/office/officeart/2005/8/layout/chevron2"/>
    <dgm:cxn modelId="{AF62999C-E45B-4737-B97D-661D9147F30E}" type="presParOf" srcId="{2CF32ED7-4DD3-4382-BB4A-BF0184EA65CF}" destId="{AF2EF0A0-C019-4F71-A396-0A233E3B1D29}" srcOrd="7" destOrd="0" presId="urn:microsoft.com/office/officeart/2005/8/layout/chevron2"/>
    <dgm:cxn modelId="{27F1671E-3F09-4B7B-A15D-9C068D1C008D}" type="presParOf" srcId="{2CF32ED7-4DD3-4382-BB4A-BF0184EA65CF}" destId="{B2386108-933B-4E31-890F-41834A34BCAD}" srcOrd="8" destOrd="0" presId="urn:microsoft.com/office/officeart/2005/8/layout/chevron2"/>
    <dgm:cxn modelId="{A593972E-567E-4AEC-BFA6-8F0576ABD5EC}" type="presParOf" srcId="{B2386108-933B-4E31-890F-41834A34BCAD}" destId="{4AAD52F2-8AE7-4A95-8C6F-8E363885B93B}" srcOrd="0" destOrd="0" presId="urn:microsoft.com/office/officeart/2005/8/layout/chevron2"/>
    <dgm:cxn modelId="{955404AD-418F-4B21-BDD0-2ED016ECF3C4}" type="presParOf" srcId="{B2386108-933B-4E31-890F-41834A34BCAD}" destId="{D77B29FE-30BA-4F8E-B19B-67B377934CBF}" srcOrd="1" destOrd="0" presId="urn:microsoft.com/office/officeart/2005/8/layout/chevron2"/>
  </dgm:cxnLst>
  <dgm:bg/>
  <dgm:whole>
    <a:ln w="76200">
      <a:solidFill>
        <a:srgbClr val="002060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10/15/2020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4329213_726865071189733_983196196154474506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0"/>
            <a:ext cx="9144000" cy="838200"/>
          </a:xfrm>
          <a:prstGeom prst="rect">
            <a:avLst/>
          </a:prstGeom>
          <a:solidFill>
            <a:srgbClr val="00B05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পাকুন্দিয়া আদর্শ মহিলা</a:t>
            </a:r>
            <a:r>
              <a:rPr lang="bn-IN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অনার্স</a:t>
            </a:r>
            <a:r>
              <a:rPr lang="bn-BD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কলেজ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533400"/>
            <a:ext cx="70104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 নিয়ন্ত্রনের কৌশলসমূহ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1752600"/>
          <a:ext cx="815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685800"/>
            <a:ext cx="48768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11083889_767141576726108_4311707546474257183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981200"/>
            <a:ext cx="6172200" cy="4876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09600"/>
            <a:ext cx="8153400" cy="121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পাঠে </a:t>
            </a:r>
            <a:r>
              <a:rPr lang="en-US" sz="9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bn-IN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2144791_1485070141795828_9119651540132974175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33600"/>
            <a:ext cx="8153400" cy="4343400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38200"/>
            <a:ext cx="33528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পরিচিতি</a:t>
            </a:r>
            <a:endParaRPr lang="en-US" sz="66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0" y="3429000"/>
            <a:ext cx="4114800" cy="304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বিষয়ঃ মনোবিজ্ঞান</a:t>
            </a:r>
          </a:p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শ্রেণিঃএকাদশ</a:t>
            </a:r>
            <a:r>
              <a:rPr lang="bn-IN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-</a:t>
            </a:r>
            <a:r>
              <a:rPr lang="bn-BD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দ্বাদশ</a:t>
            </a:r>
            <a:endParaRPr lang="bn-IN" sz="4000" b="1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ও স্নাতক ১ম বর্ষ</a:t>
            </a:r>
            <a:endParaRPr lang="bn-BD" sz="4000" b="1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পত্রঃ  </a:t>
            </a:r>
            <a:r>
              <a:rPr lang="bn-IN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দ্বিতীয়</a:t>
            </a:r>
            <a:endParaRPr lang="bn-BD" sz="4000" b="1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429000"/>
            <a:ext cx="4495800" cy="304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মোঃ নাজমুল হক আকন্দ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সহকারী অধ্যাপক(মনোবিজ্ঞান)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পাকুন্দিয়া আদর্শ মহিলা কলেজ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পাকুন্দিয়া,কিশোরগঞ্জ।</a:t>
            </a:r>
            <a:endParaRPr lang="en-US" sz="36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1447800"/>
            <a:ext cx="1301995" cy="1752600"/>
          </a:xfrm>
          <a:prstGeom prst="rect">
            <a:avLst/>
          </a:prstGeom>
          <a:ln w="762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762000"/>
            <a:ext cx="38100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124200"/>
            <a:ext cx="8610600" cy="2133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 ও এর শ্রেণি বিভাগ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4200" y="609600"/>
            <a:ext cx="30480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667000"/>
            <a:ext cx="8763000" cy="3124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IN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চলের সংজ্ঞা বলতে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IN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চলের প্রকারভেদ বর্ণনা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 নিয়ন্ত্রনের কৌশল ব্যাখ্যা করতে পারবে।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066800"/>
            <a:ext cx="8458200" cy="5562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54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6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চলের সংজ্ঞা</a:t>
            </a:r>
            <a:r>
              <a:rPr lang="bn-IN" sz="4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 একটি বৈজ্ঞানিক শব্দ</a:t>
            </a:r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যার ইংরেজী শব্দ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Varriable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Varriable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চলনশীল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যাকে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IN" sz="7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5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762000"/>
            <a:ext cx="48006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ছবিটি দেখ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09800"/>
            <a:ext cx="7619999" cy="4419600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38400" y="685800"/>
            <a:ext cx="48768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ছবিটি দেখ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133600"/>
            <a:ext cx="5562600" cy="4495800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400" y="685800"/>
            <a:ext cx="48768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চলের প্রকারভেদ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457200" y="1600200"/>
          <a:ext cx="8305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122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139</cp:revision>
  <dcterms:created xsi:type="dcterms:W3CDTF">2020-10-14T11:25:18Z</dcterms:created>
  <dcterms:modified xsi:type="dcterms:W3CDTF">2020-10-15T16:31:22Z</dcterms:modified>
</cp:coreProperties>
</file>