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7" r:id="rId4"/>
    <p:sldId id="295" r:id="rId5"/>
    <p:sldId id="258" r:id="rId6"/>
    <p:sldId id="292" r:id="rId7"/>
    <p:sldId id="291" r:id="rId8"/>
    <p:sldId id="294" r:id="rId9"/>
    <p:sldId id="268" r:id="rId10"/>
    <p:sldId id="259" r:id="rId11"/>
    <p:sldId id="269" r:id="rId12"/>
    <p:sldId id="280" r:id="rId13"/>
    <p:sldId id="272" r:id="rId14"/>
    <p:sldId id="274" r:id="rId15"/>
    <p:sldId id="260" r:id="rId16"/>
    <p:sldId id="271" r:id="rId17"/>
    <p:sldId id="270" r:id="rId18"/>
    <p:sldId id="275" r:id="rId19"/>
    <p:sldId id="273" r:id="rId20"/>
    <p:sldId id="289" r:id="rId21"/>
    <p:sldId id="278" r:id="rId22"/>
    <p:sldId id="288" r:id="rId23"/>
    <p:sldId id="286" r:id="rId24"/>
    <p:sldId id="261" r:id="rId25"/>
    <p:sldId id="263" r:id="rId26"/>
    <p:sldId id="265" r:id="rId27"/>
    <p:sldId id="262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46" autoAdjust="0"/>
  </p:normalViewPr>
  <p:slideViewPr>
    <p:cSldViewPr>
      <p:cViewPr>
        <p:scale>
          <a:sx n="50" d="100"/>
          <a:sy n="50" d="100"/>
        </p:scale>
        <p:origin x="-195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81AC-68C4-44FE-A916-58143DA5F44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E7FF-9F15-4236-BA98-7C627EE42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53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শিক্ষক এই ছবিগুলো দেখিয়ে বিভিন্ন প্রশ্নের মাধ্যমে উচ্চ স্তরের থেকে নিম্ন স্তর পর্যন্ত সব নাগরিক দেশের উন্নয়নে ভূমিকা রাখতে পারে। সেটা আলোচনার মাধ্যমে পাঠ শিরোনাম ঘোষণা করতে পারেন।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7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80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60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u="sng" dirty="0" smtClean="0"/>
              <a:t>রাষ্ট্র</a:t>
            </a:r>
            <a:r>
              <a:rPr lang="bn-BD" b="1" u="sng" baseline="0" dirty="0" smtClean="0"/>
              <a:t> এবং নাগরিকের সাথে যে অবিচ্ছেদ্য সম্পর্ক চিত্র উপস্থাপনের মাধ্যমে </a:t>
            </a: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algn="ctr"/>
            <a:r>
              <a:rPr lang="bn-BD" b="1" u="sng" baseline="0" dirty="0" smtClean="0"/>
              <a:t> বুঝাতে পারেন।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00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 সরকারের  ধাপ গুলি  চিত্র উপস্থাপনের মাধ্যমে শিক্ষক বুঝাতে পারেন।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63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রাষ্ট্রের</a:t>
            </a:r>
            <a:r>
              <a:rPr lang="bn-BD" b="1" baseline="0" dirty="0" smtClean="0"/>
              <a:t> উন্নয়নে প্রবাসী এবং দেশের প্রত্যেক নাগরিক বিভিন্নভাবে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উন্নয়নমূলক  কর্মকান্ডে</a:t>
            </a:r>
            <a:r>
              <a:rPr lang="bn-BD" b="1" baseline="0" dirty="0" smtClean="0"/>
              <a:t> ভুমিকা রাখতে পারেন সেইটি চিত্রের  মাধ্যমে বুঝিয়ে  দিতে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56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এই চিত্রের মাধ্যমে</a:t>
            </a:r>
            <a:r>
              <a:rPr lang="bn-BD" b="1" baseline="0" dirty="0" smtClean="0"/>
              <a:t> ঝাটকা বা ছোট মাছ ধরা</a:t>
            </a:r>
            <a:r>
              <a:rPr lang="en-US" b="1" baseline="0" dirty="0" smtClean="0"/>
              <a:t> </a:t>
            </a:r>
            <a:r>
              <a:rPr lang="bn-BD" b="1" baseline="0" dirty="0" smtClean="0"/>
              <a:t>রাষ্ট্রের উন্নয়নে জন্য বাধা সেটি শিক্ষক বুঝাতে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93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নাগরিকের</a:t>
            </a:r>
            <a:r>
              <a:rPr lang="bn-BD" b="1" baseline="0" dirty="0" smtClean="0"/>
              <a:t> কর্মেকান্ডে যেমন দেশের উন্নয়ন হয়, আবার নাগরিকের কর্মকান্ডের জন্য দেশের উন্নয়নে বাঁধা সৃষ্টি হয় সেগুলি চিত্র উপস্থাপনের মাধ্যমে শিক্ষক তুলে ধরতে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53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4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181600"/>
            <a:ext cx="44196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81600"/>
            <a:ext cx="44196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200" y="76200"/>
            <a:ext cx="9067800" cy="6740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114300"/>
            <a:ext cx="8915400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nargisara1@gmail.co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1"/>
            <a:ext cx="8762999" cy="662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151728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343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9267" y="1143000"/>
            <a:ext cx="39243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 সু- শিক্ষায় শিক্ষিত হয়ে গড়ে উঠা।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00" y="40119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124803"/>
            <a:ext cx="373591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10" y="3124200"/>
            <a:ext cx="2555197" cy="25146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637" y="3249991"/>
            <a:ext cx="2452963" cy="238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888" y="3308444"/>
            <a:ext cx="2778637" cy="225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7140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239867"/>
            <a:ext cx="4253784" cy="3948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2000" y="548423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মূলক কাজে অংশ গ্রহণ।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70959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777" y="1371600"/>
            <a:ext cx="4661615" cy="3816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2889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80" y="1447800"/>
            <a:ext cx="6803640" cy="376227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09800" y="533400"/>
            <a:ext cx="5562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</a:t>
            </a:r>
            <a:r>
              <a:rPr lang="bn-BD" sz="3200" b="1" u="sng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7941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 জন্য সেচ্ছাশ্রম অব্যহত  রাখা সু- নাগরিকের দায়িত্ব।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32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" y="1020170"/>
            <a:ext cx="7391400" cy="44196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সার্বভৌমত্বের স্বার্থে দেশের আপামর জনসাধারণকে ঐক্যবদ্ধ হতে হবে।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10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270379"/>
            <a:ext cx="7268563" cy="441959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5921694"/>
            <a:ext cx="726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জনগণের সচেতনামূলক কাজ।</a:t>
            </a:r>
            <a:endParaRPr lang="en-US" sz="40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810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763000" cy="64769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u="sng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br>
              <a:rPr lang="bn-BD" b="1" u="sng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b="1" dirty="0" smtClean="0">
                <a:ln>
                  <a:solidFill>
                    <a:srgbClr val="00B050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bn-BD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উন্নয়নে নাগরিকদের ভূমিকা কেমন হওয়া উচিত বলে তোমরা মনে কর,তা তোমাদের চিন্তার আলোকে লিখ।</a:t>
            </a:r>
            <a:endParaRPr lang="en-US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267200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91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331891"/>
            <a:ext cx="6934200" cy="396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75974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 ও নাগরিকের </a:t>
            </a: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 সরকারকে সচেতন করা।</a:t>
            </a:r>
            <a:endParaRPr lang="en-US" sz="32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6820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1251522"/>
            <a:ext cx="70866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306794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জনগনের 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5669422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ও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উন্নয়নের </a:t>
            </a: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সচেতন করা।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1385979"/>
            <a:ext cx="7239000" cy="4086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 স্তরের নাগরিকের কল্যানমূলক কাজের সাথে সম্পৃক্ততা।</a:t>
            </a:r>
            <a:endParaRPr lang="en-US" sz="32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জনগনের 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13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8700" y="1311655"/>
            <a:ext cx="7162800" cy="4134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49780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কল্যাণের জন্য নিজেকে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চ্যালেঞ্জিং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গড়ে তোলা।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4515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90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89" y="203453"/>
            <a:ext cx="4539018" cy="566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4857" y="53340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768033"/>
            <a:ext cx="4755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lvl="0"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 - শ্রেণি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৪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উন্নয়নে নাগরিকের ভূমিকা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021" y="339091"/>
            <a:ext cx="28590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94" y="1247901"/>
            <a:ext cx="1481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9964" y="3367923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মোছাঃ নার্গিস</a:t>
            </a:r>
            <a:r>
              <a:rPr lang="en-US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আরা</a:t>
            </a:r>
          </a:p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কম্পিউটার শিক্ষিকা</a:t>
            </a:r>
          </a:p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যাদুখালী স্কুল এন্ড কলেজ</a:t>
            </a:r>
          </a:p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32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b="1" dirty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5"/>
              </a:rPr>
              <a:t>nargisara1@gmail.com</a:t>
            </a:r>
            <a:endParaRPr lang="en-US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058136"/>
            <a:ext cx="9045764" cy="72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107" y="203453"/>
            <a:ext cx="457200" cy="59687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24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52363"/>
            <a:ext cx="7391399" cy="5056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905000" y="304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04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250" y="302161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843711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 সৃষ্ট সম্পদ ধবংস রাষ্ট্রের উন্নয়নে অন্তরায়।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0" y="886936"/>
            <a:ext cx="7772399" cy="4808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99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127778"/>
            <a:ext cx="6705600" cy="438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93627" y="432052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u="sng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 বাধা </a:t>
            </a:r>
            <a:endParaRPr lang="en-US" sz="32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867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 অন্তরায়।</a:t>
            </a:r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80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99658"/>
            <a:ext cx="6781800" cy="4116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24101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উন্নয়নের শপথ </a:t>
            </a:r>
            <a:endParaRPr lang="en-US" sz="32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78787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 সু – নাগরিক করে গড়ে তোলা।</a:t>
            </a:r>
            <a:endParaRPr lang="en-US" sz="32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79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81800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			</a:t>
            </a:r>
          </a:p>
          <a:p>
            <a:pPr marL="0" indent="0">
              <a:buNone/>
            </a:pPr>
            <a:r>
              <a:rPr lang="bn-BD" dirty="0"/>
              <a:t>	</a:t>
            </a:r>
            <a:r>
              <a:rPr lang="bn-BD" dirty="0" smtClean="0"/>
              <a:t>		</a:t>
            </a:r>
            <a:r>
              <a:rPr lang="bn-BD" sz="4000" b="1" u="sng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আধুনিক গনতান্ত্রিক রাষ্ট্রে জনগণই কেন সকল ক্ষমতার উৎস- তা তোমাদের চিন্তার আলোকে ব্যাখ্যা দাও।</a:t>
            </a:r>
          </a:p>
          <a:p>
            <a:pPr marL="0" indent="0">
              <a:buNone/>
            </a:pPr>
            <a:endParaRPr lang="bn-BD" b="1" u="sng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4597"/>
            <a:ext cx="34020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694597"/>
            <a:ext cx="40671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8915400" cy="66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4524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3429000"/>
          </a:xfrm>
          <a:solidFill>
            <a:schemeClr val="bg1"/>
          </a:solidFill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   </a:t>
            </a:r>
            <a: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b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 আছে বলেই সেখানে কি আছে?</a:t>
            </a:r>
            <a:b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				     খ  </a:t>
            </a:r>
            <a: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আছে				</a:t>
            </a:r>
            <a:r>
              <a:rPr lang="bn-BD" sz="32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আছ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19200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219200"/>
            <a:ext cx="2902604" cy="1800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76176"/>
            <a:ext cx="2695574" cy="2048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740" y="3642057"/>
            <a:ext cx="3131204" cy="2315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3810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67617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0573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সংসদ আছে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98439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আছে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302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134" y="286434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২।দেশের উন্ননের জন্য কার সাহায্য দরকার-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39" y="824845"/>
            <a:ext cx="2832338" cy="2075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599" y="927203"/>
            <a:ext cx="72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82484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733" y="799847"/>
            <a:ext cx="2527111" cy="205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0987" y="3776007"/>
            <a:ext cx="9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076" y="3764213"/>
            <a:ext cx="115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38" y="3581400"/>
            <a:ext cx="3007199" cy="2345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562350"/>
            <a:ext cx="2698845" cy="2209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219200" y="285118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733" y="2894688"/>
            <a:ext cx="21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609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911334"/>
            <a:ext cx="150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81000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u="sng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উন্নয়নের দায়িত্ব কেবল সরকারের নয় – নাগরিকের ও এবং কেন তা তোমার চিন্তার মাধ্যমে লিখে নিয়ে আসবে।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31107"/>
            <a:ext cx="35052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6236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7" y="152400"/>
            <a:ext cx="8763000" cy="6575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537" y="2738399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0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31" y="519529"/>
            <a:ext cx="3621349" cy="2496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1" y="519529"/>
            <a:ext cx="3849290" cy="2579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31" y="3510001"/>
            <a:ext cx="3621349" cy="2451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547" y="3510001"/>
            <a:ext cx="4012666" cy="2355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31678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077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উন্নয়নে নাগরিকের ভূমিকা</a:t>
            </a:r>
            <a:endParaRPr lang="en-US" sz="4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74132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</a:t>
            </a:r>
            <a:endParaRPr lang="en-US" sz="44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গণতান্ত্রিক সরকার কোন উপায়ের মাধ্যমে গঠিত হয় তা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কোন কোন বিষয়ের উপর নির্ভর করে তা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“দেশের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 দায়িত্ব কেবল সরকারের একার নয়”- তা যুক্তির মাধ্যমে তুলে ধরতে পারবে।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2209800" y="6248400"/>
            <a:ext cx="4495800" cy="2286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1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055890"/>
            <a:ext cx="401699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791" y="1055889"/>
            <a:ext cx="3743325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0" y="304800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00889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নাগরিকের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সম্পর্ক- একে অন্যের পরিপূরক। </a:t>
            </a:r>
            <a:endParaRPr lang="en-US" b="1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08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72" y="1307813"/>
            <a:ext cx="433202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852" y="1371600"/>
            <a:ext cx="4563424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0752" y="557985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জনগণের ভোটের মাধ্যমে প্রতিনিধি নির্বাচিত হয়।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395" y="60960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সরকারের প্রক্রিয়া</a:t>
            </a:r>
            <a:r>
              <a:rPr lang="en-US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4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800"/>
            <a:ext cx="5085532" cy="38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447800"/>
            <a:ext cx="3883746" cy="38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618348" y="60960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প্রক্রিয়া</a:t>
            </a:r>
            <a:r>
              <a:rPr lang="en-US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262561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dirty="0" smtClean="0"/>
              <a:t> </a:t>
            </a:r>
            <a:r>
              <a:rPr lang="bn-BD" sz="32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প্রতিনিধিদের শপথের গ্রহণের মধ্যে দিয়ে সরকার ।</a:t>
            </a:r>
            <a:endParaRPr lang="en-US" sz="32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2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04" y="1029787"/>
            <a:ext cx="7678192" cy="444130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209800" y="295506"/>
            <a:ext cx="533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3690" y="5562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উন্নয়নমূলক বিভিন্ন কাজে অংশ গ্রহণ ,জনগণের উন্নয়ন মানে রাষ্ট্রের উন্নয়ন।</a:t>
            </a:r>
            <a:endParaRPr lang="en-US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172" y="295506"/>
            <a:ext cx="5094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00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483</Words>
  <Application>Microsoft Office PowerPoint</Application>
  <PresentationFormat>On-screen Show (4:3)</PresentationFormat>
  <Paragraphs>99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জোড়ায় কাজ          * দেশের উন্নয়নে নাগরিকদের ভূমিকা কেমন হওয়া উচিত বলে তোমরা মনে কর,তা তোমাদের চিন্তার আলোকে লিখ।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    মূল্যায়ন     ১। রাষ্ট্র আছে বলেই সেখানে কি আছে? ক            খ       নাগরিক আছে    পরিবার আছ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ROSAFI</cp:lastModifiedBy>
  <cp:revision>368</cp:revision>
  <dcterms:created xsi:type="dcterms:W3CDTF">2006-08-16T00:00:00Z</dcterms:created>
  <dcterms:modified xsi:type="dcterms:W3CDTF">2020-10-16T15:56:10Z</dcterms:modified>
</cp:coreProperties>
</file>