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70" r:id="rId9"/>
    <p:sldId id="262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3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0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7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5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7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7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6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7554-A4F7-40B8-A68A-A4028E8D13E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F206-B880-45B7-B1A7-220FA3CF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8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71429" y="0"/>
            <a:ext cx="8423564" cy="1413164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স্বাগত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1386767"/>
            <a:ext cx="6949439" cy="532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53392" y="2509838"/>
            <a:ext cx="2235187" cy="13636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596380" y="1842868"/>
            <a:ext cx="1295595" cy="9003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16700" y="3352800"/>
            <a:ext cx="1922389" cy="64242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709966" y="1828800"/>
            <a:ext cx="5035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65800" y="3886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1"/>
          </p:cNvCxnSpPr>
          <p:nvPr/>
        </p:nvCxnSpPr>
        <p:spPr>
          <a:xfrm flipH="1" flipV="1">
            <a:off x="3254326" y="1743222"/>
            <a:ext cx="1626402" cy="96632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094893" y="3630833"/>
            <a:ext cx="1807698" cy="65981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240" y="0"/>
            <a:ext cx="2324406" cy="14173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117" y="193660"/>
            <a:ext cx="2445433" cy="15577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977" y="4555685"/>
            <a:ext cx="2135682" cy="14160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757" y="2917694"/>
            <a:ext cx="1714500" cy="175629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647113" y="1927274"/>
            <a:ext cx="2794782" cy="6049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927599" y="1448972"/>
            <a:ext cx="1712351" cy="4306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 বলার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827498" y="1814733"/>
            <a:ext cx="3018692" cy="7710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ব্যবসার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8430065" y="4879536"/>
            <a:ext cx="2767818" cy="9022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তোলার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262511" y="6019800"/>
            <a:ext cx="2754239" cy="55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 টাকা তোলার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62708" y="5261317"/>
            <a:ext cx="3418449" cy="5627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চিকিৎসার কাজে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" y="271452"/>
            <a:ext cx="2381249" cy="1570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0" y="3811635"/>
            <a:ext cx="2309813" cy="143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2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10154" y="492369"/>
            <a:ext cx="6963508" cy="168812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দলীয় কাজ </a:t>
            </a:r>
            <a:endParaRPr lang="en-US" sz="5400" dirty="0"/>
          </a:p>
        </p:txBody>
      </p:sp>
      <p:sp>
        <p:nvSpPr>
          <p:cNvPr id="3" name="Cloud Callout 2"/>
          <p:cNvSpPr/>
          <p:nvPr/>
        </p:nvSpPr>
        <p:spPr>
          <a:xfrm>
            <a:off x="562708" y="2968282"/>
            <a:ext cx="10100603" cy="3235569"/>
          </a:xfrm>
          <a:prstGeom prst="cloud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তথ্য ও যোগাযোগ প্রযুক্তির জন্য কি কি যন্ত্রপাতির দরকার তার তালিকা কর।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022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49305" y="225083"/>
            <a:ext cx="7005710" cy="129422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মূল্যায়ন </a:t>
            </a:r>
            <a:endParaRPr lang="en-US" sz="6000" dirty="0"/>
          </a:p>
        </p:txBody>
      </p:sp>
      <p:sp>
        <p:nvSpPr>
          <p:cNvPr id="4" name="Pentagon 3"/>
          <p:cNvSpPr/>
          <p:nvPr/>
        </p:nvSpPr>
        <p:spPr>
          <a:xfrm>
            <a:off x="2743201" y="1617785"/>
            <a:ext cx="6597748" cy="1139483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টেলিমেডিসিন কি?  </a:t>
            </a:r>
            <a:endParaRPr lang="en-US" sz="5400" dirty="0"/>
          </a:p>
        </p:txBody>
      </p:sp>
      <p:sp>
        <p:nvSpPr>
          <p:cNvPr id="5" name="Pentagon 4"/>
          <p:cNvSpPr/>
          <p:nvPr/>
        </p:nvSpPr>
        <p:spPr>
          <a:xfrm>
            <a:off x="2754924" y="2867465"/>
            <a:ext cx="6597748" cy="1139483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এ টি এম মেশিন কি?  </a:t>
            </a:r>
            <a:endParaRPr lang="en-US" sz="4800" dirty="0"/>
          </a:p>
        </p:txBody>
      </p:sp>
      <p:sp>
        <p:nvSpPr>
          <p:cNvPr id="6" name="Pentagon 5"/>
          <p:cNvSpPr/>
          <p:nvPr/>
        </p:nvSpPr>
        <p:spPr>
          <a:xfrm>
            <a:off x="2738512" y="4398499"/>
            <a:ext cx="6597748" cy="1139483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বিনোদন কি?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51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3418450" y="0"/>
            <a:ext cx="4178104" cy="1477107"/>
          </a:xfrm>
          <a:prstGeom prst="wedgeEllipse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বাড়ির কাজ </a:t>
            </a:r>
            <a:endParaRPr lang="en-US" sz="4400" dirty="0"/>
          </a:p>
        </p:txBody>
      </p:sp>
      <p:sp>
        <p:nvSpPr>
          <p:cNvPr id="4" name="Flowchart: Process 3"/>
          <p:cNvSpPr/>
          <p:nvPr/>
        </p:nvSpPr>
        <p:spPr>
          <a:xfrm>
            <a:off x="703385" y="5190978"/>
            <a:ext cx="10410092" cy="156854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800" dirty="0" smtClean="0"/>
              <a:t>আইসিটির গুরুত্ব সম্পর্কে একটি প্রতিবেদন লিখে আনবে।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84" y="1675081"/>
            <a:ext cx="4647247" cy="348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50" y="-1"/>
            <a:ext cx="6490116" cy="486132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378634" y="4888524"/>
            <a:ext cx="9467557" cy="173736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সকল কে ধন্যবাদ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038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0677" y="98474"/>
            <a:ext cx="12051323" cy="658368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শিক্ষক পরিচিতি</a:t>
            </a:r>
          </a:p>
          <a:p>
            <a:pPr algn="ctr"/>
            <a:r>
              <a:rPr lang="bn-IN" sz="4400" dirty="0" smtClean="0"/>
              <a:t>নাম গোলাম ফারুক</a:t>
            </a:r>
          </a:p>
          <a:p>
            <a:pPr algn="ctr"/>
            <a:r>
              <a:rPr lang="bn-IN" sz="4400" dirty="0" smtClean="0"/>
              <a:t>আইসিট শিক্ষক</a:t>
            </a:r>
          </a:p>
          <a:p>
            <a:pPr algn="ctr"/>
            <a:r>
              <a:rPr lang="bn-IN" sz="4400" dirty="0" smtClean="0"/>
              <a:t>দত্তেরচর পুরান বাট্টাজোড় মীর কামাল হোসেন দাখিল মাদ্রাসা। </a:t>
            </a:r>
          </a:p>
          <a:p>
            <a:pPr algn="ctr"/>
            <a:r>
              <a:rPr lang="bn-IN" sz="4400" dirty="0" smtClean="0"/>
              <a:t>বকশিগঞ্জ,জামালপুর। </a:t>
            </a:r>
          </a:p>
          <a:p>
            <a:pPr algn="ctr"/>
            <a:r>
              <a:rPr lang="bn-IN" sz="4400" dirty="0" smtClean="0"/>
              <a:t>মোবাইল-০১৯১৮৫৬৪৪৭২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303" y="450166"/>
            <a:ext cx="2221214" cy="281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71462" y="166833"/>
            <a:ext cx="11544300" cy="6049108"/>
          </a:xfrm>
          <a:prstGeom prst="snip2Same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accent6"/>
                </a:solidFill>
              </a:rPr>
              <a:t>পাঠ পরিচিতি</a:t>
            </a:r>
          </a:p>
          <a:p>
            <a:pPr algn="ctr"/>
            <a:r>
              <a:rPr lang="bn-IN" sz="4800" dirty="0" smtClean="0"/>
              <a:t>বিষয়- </a:t>
            </a:r>
            <a:r>
              <a:rPr lang="bn-IN" sz="4800" dirty="0" smtClean="0"/>
              <a:t>আইসিটি</a:t>
            </a:r>
            <a:endParaRPr lang="en-US" sz="4800" dirty="0" smtClean="0"/>
          </a:p>
          <a:p>
            <a:pPr algn="ctr"/>
            <a:r>
              <a:rPr lang="en-US" sz="4800" dirty="0" smtClean="0"/>
              <a:t>শ্রেনি-৬ষ্ঠ </a:t>
            </a:r>
            <a:endParaRPr lang="bn-IN" sz="4800" dirty="0" smtClean="0"/>
          </a:p>
          <a:p>
            <a:pPr algn="ctr"/>
            <a:r>
              <a:rPr lang="en-US" sz="4800" dirty="0" err="1" smtClean="0"/>
              <a:t>অধ্যায়</a:t>
            </a:r>
            <a:r>
              <a:rPr lang="en-US" sz="4800" dirty="0" smtClean="0"/>
              <a:t> </a:t>
            </a:r>
            <a:r>
              <a:rPr lang="bn-IN" sz="4800" dirty="0" smtClean="0"/>
              <a:t>-প্রথম </a:t>
            </a:r>
            <a:endParaRPr lang="bn-IN" sz="4800" dirty="0" smtClean="0"/>
          </a:p>
          <a:p>
            <a:pPr algn="ctr"/>
            <a:r>
              <a:rPr lang="bn-IN" sz="4800" dirty="0" smtClean="0"/>
              <a:t>সময়- ৪০ মিনিট</a:t>
            </a:r>
          </a:p>
          <a:p>
            <a:pPr algn="ctr"/>
            <a:r>
              <a:rPr lang="bn-IN" sz="4800" dirty="0" smtClean="0">
                <a:solidFill>
                  <a:srgbClr val="FFFF00"/>
                </a:solidFill>
              </a:rPr>
              <a:t>তারিখ-১৬-১০-২০২০ </a:t>
            </a:r>
            <a:r>
              <a:rPr lang="bn-IN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5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569" y="3482949"/>
            <a:ext cx="5556431" cy="3072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22" y="0"/>
            <a:ext cx="5331655" cy="32100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0" y="-98474"/>
            <a:ext cx="6140275" cy="516284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8475" y="5247250"/>
            <a:ext cx="6316393" cy="1448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75582" y="5638822"/>
            <a:ext cx="4375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/>
              <a:t>ছবিগুলো মনযোগ দিয়ে দেখ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39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" y="223909"/>
            <a:ext cx="5571980" cy="55719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144" y="232702"/>
            <a:ext cx="5858332" cy="555373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71475" y="5986463"/>
            <a:ext cx="11215688" cy="757237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ছবিগুলো লক্ষ্য কর।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28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842963" y="314326"/>
            <a:ext cx="11487150" cy="6543674"/>
          </a:xfrm>
          <a:prstGeom prst="irregularSeal1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তথ্য ও যোগাযোগ প্রযুক্তির পরিচিতি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311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95754" y="351695"/>
            <a:ext cx="9101797" cy="1336428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 অধ্যায় শেষে শিক্ষার্থীরা যা বলতে পারবে.... </a:t>
            </a:r>
            <a:endParaRPr lang="en-US" sz="3600" dirty="0"/>
          </a:p>
        </p:txBody>
      </p:sp>
      <p:sp>
        <p:nvSpPr>
          <p:cNvPr id="3" name="Flowchart: Terminator 2"/>
          <p:cNvSpPr/>
          <p:nvPr/>
        </p:nvSpPr>
        <p:spPr>
          <a:xfrm>
            <a:off x="1237956" y="1828801"/>
            <a:ext cx="8876715" cy="146304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তথ্য ও যোগাযোগ প্রযুক্তি কি তা বলতে পারবে </a:t>
            </a:r>
            <a:endParaRPr lang="en-US" sz="3200" dirty="0"/>
          </a:p>
        </p:txBody>
      </p:sp>
      <p:sp>
        <p:nvSpPr>
          <p:cNvPr id="4" name="Flowchart: Terminator 3"/>
          <p:cNvSpPr/>
          <p:nvPr/>
        </p:nvSpPr>
        <p:spPr>
          <a:xfrm>
            <a:off x="1193407" y="3289496"/>
            <a:ext cx="9033805" cy="1479452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তথ্য ও উপাত্তের ধারনা লাভ করতে পারবে </a:t>
            </a:r>
            <a:endParaRPr lang="en-US" sz="3600" dirty="0"/>
          </a:p>
        </p:txBody>
      </p:sp>
      <p:sp>
        <p:nvSpPr>
          <p:cNvPr id="5" name="Flowchart: Terminator 4"/>
          <p:cNvSpPr/>
          <p:nvPr/>
        </p:nvSpPr>
        <p:spPr>
          <a:xfrm>
            <a:off x="1125415" y="4834599"/>
            <a:ext cx="9523827" cy="1777216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তথ্য ও যোগাযোগ প্রযুক্তি ব্যবহারের ক্ষেত্র বর্ননা করতে পারবে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432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03" y="98474"/>
            <a:ext cx="4584750" cy="25352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057" y="134156"/>
            <a:ext cx="4214007" cy="2389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8" y="3205236"/>
            <a:ext cx="5198086" cy="3129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76" y="3384111"/>
            <a:ext cx="3947526" cy="33191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72197" y="2532184"/>
            <a:ext cx="4220308" cy="618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বিনোদন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96947" y="6316394"/>
            <a:ext cx="5359791" cy="5416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টেলিমেডিসিন </a:t>
            </a:r>
            <a:endParaRPr lang="en-US" sz="28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7512148" y="2602523"/>
            <a:ext cx="4487594" cy="647114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 টি এম কাড 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5809957" y="4360985"/>
            <a:ext cx="1983545" cy="1463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ই লার্নিং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651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8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420837" y="478300"/>
            <a:ext cx="1871004" cy="222269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তথ্য </a:t>
            </a:r>
            <a:endParaRPr lang="en-US" sz="3200" dirty="0"/>
          </a:p>
        </p:txBody>
      </p:sp>
      <p:sp>
        <p:nvSpPr>
          <p:cNvPr id="3" name="Down Arrow 2"/>
          <p:cNvSpPr/>
          <p:nvPr/>
        </p:nvSpPr>
        <p:spPr>
          <a:xfrm>
            <a:off x="7441809" y="436098"/>
            <a:ext cx="2194560" cy="2335237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উপাত্ত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8812" y="2827606"/>
            <a:ext cx="4473526" cy="126609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মুজতাহিদের জন্ম তারিখ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48179" y="4149032"/>
            <a:ext cx="4473526" cy="126609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নিবন্ধন নম্বর </a:t>
            </a:r>
            <a:endParaRPr lang="en-US" sz="3200" dirty="0"/>
          </a:p>
        </p:txBody>
      </p:sp>
      <p:sp>
        <p:nvSpPr>
          <p:cNvPr id="6" name="Double Wave 5"/>
          <p:cNvSpPr/>
          <p:nvPr/>
        </p:nvSpPr>
        <p:spPr>
          <a:xfrm>
            <a:off x="5275384" y="2560321"/>
            <a:ext cx="5641145" cy="2110154"/>
          </a:xfrm>
          <a:prstGeom prst="doubleWav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০২ বছর ০১ মাস  ০৭ দিন 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5275385" y="4768947"/>
            <a:ext cx="5894363" cy="105507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০০৫০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025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158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2020-10-15T13:52:00Z</dcterms:created>
  <dcterms:modified xsi:type="dcterms:W3CDTF">2020-10-16T01:36:37Z</dcterms:modified>
</cp:coreProperties>
</file>