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322" r:id="rId4"/>
    <p:sldId id="324" r:id="rId5"/>
    <p:sldId id="263" r:id="rId6"/>
    <p:sldId id="323" r:id="rId7"/>
    <p:sldId id="328" r:id="rId8"/>
    <p:sldId id="326" r:id="rId9"/>
    <p:sldId id="327" r:id="rId10"/>
    <p:sldId id="325" r:id="rId11"/>
    <p:sldId id="329" r:id="rId12"/>
    <p:sldId id="331" r:id="rId13"/>
    <p:sldId id="330" r:id="rId14"/>
    <p:sldId id="321" r:id="rId15"/>
    <p:sldId id="32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328"/>
    <a:srgbClr val="8B0F82"/>
    <a:srgbClr val="CD0803"/>
    <a:srgbClr val="026014"/>
    <a:srgbClr val="008000"/>
    <a:srgbClr val="87ED41"/>
    <a:srgbClr val="E937DC"/>
    <a:srgbClr val="BB15AF"/>
    <a:srgbClr val="510F5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05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47BA5-526F-441C-A110-4A217ACEC210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DE65C-E232-4510-B6BB-5E0F120D1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2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6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3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C00000"/>
            </a:gs>
            <a:gs pos="0">
              <a:srgbClr val="87ED41"/>
            </a:gs>
            <a:gs pos="37000">
              <a:srgbClr val="FFC000"/>
            </a:gs>
            <a:gs pos="51000">
              <a:srgbClr val="0070C0"/>
            </a:gs>
            <a:gs pos="79000">
              <a:srgbClr val="FFFF00"/>
            </a:gs>
            <a:gs pos="93000">
              <a:srgbClr val="002060"/>
            </a:gs>
            <a:gs pos="65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7940-7619-4FDD-996C-E8E8BFCC179E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91A6-64FA-4C29-B7E3-628FD82D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C250ABE-02F2-4091-A319-DB34F33A4431}"/>
              </a:ext>
            </a:extLst>
          </p:cNvPr>
          <p:cNvSpPr/>
          <p:nvPr/>
        </p:nvSpPr>
        <p:spPr>
          <a:xfrm>
            <a:off x="348343" y="5566741"/>
            <a:ext cx="10019773" cy="1021556"/>
          </a:xfrm>
          <a:prstGeom prst="flowChartAlternateProcess">
            <a:avLst/>
          </a:prstGeom>
          <a:solidFill>
            <a:srgbClr val="B80E94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্বাগতম</a:t>
            </a:r>
            <a:endParaRPr lang="en-US" sz="54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2366A-7003-4709-9188-4D8082FAF3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228602"/>
            <a:ext cx="1898468" cy="2023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E905E-DDBE-49F7-8345-9B3C4A2DF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0434" y="2920181"/>
            <a:ext cx="2667726" cy="36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674471-62CE-474A-A4C1-8ED914608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5109" y="1801823"/>
            <a:ext cx="5727966" cy="3261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26C5C7-3063-4F6E-9E5D-49A7A8F87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55" y="1807384"/>
            <a:ext cx="5801014" cy="3261812"/>
          </a:xfrm>
          <a:prstGeom prst="rect">
            <a:avLst/>
          </a:prstGeom>
        </p:spPr>
      </p:pic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09C93B64-8F2C-46C8-97CE-517D4E1FE834}"/>
              </a:ext>
            </a:extLst>
          </p:cNvPr>
          <p:cNvSpPr/>
          <p:nvPr/>
        </p:nvSpPr>
        <p:spPr>
          <a:xfrm>
            <a:off x="1755058" y="290409"/>
            <a:ext cx="10098017" cy="1269242"/>
          </a:xfrm>
          <a:prstGeom prst="roundRect">
            <a:avLst/>
          </a:prstGeom>
          <a:solidFill>
            <a:srgbClr val="0260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আরও ব্যবহার দেখি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36FE6-A002-4C7E-AE17-2A0CB64B838B}"/>
              </a:ext>
            </a:extLst>
          </p:cNvPr>
          <p:cNvSpPr/>
          <p:nvPr/>
        </p:nvSpPr>
        <p:spPr>
          <a:xfrm>
            <a:off x="402609" y="5192098"/>
            <a:ext cx="11450466" cy="117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ব্যবহার করে যোগাযোগ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71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586BEF7E-3DA9-49E3-BD79-2895821B234F}"/>
              </a:ext>
            </a:extLst>
          </p:cNvPr>
          <p:cNvSpPr/>
          <p:nvPr/>
        </p:nvSpPr>
        <p:spPr>
          <a:xfrm>
            <a:off x="1636916" y="319491"/>
            <a:ext cx="9567080" cy="14057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InShot_20201016_001349883">
            <a:hlinkClick r:id="" action="ppaction://media"/>
            <a:extLst>
              <a:ext uri="{FF2B5EF4-FFF2-40B4-BE49-F238E27FC236}">
                <a16:creationId xmlns:a16="http://schemas.microsoft.com/office/drawing/2014/main" id="{FC4A81A5-742C-4AE5-B96F-B4CAB147D1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871" y="1991543"/>
            <a:ext cx="10947479" cy="42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8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9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7D9B5BC-21F7-476B-8655-AD96AA0EA65D}"/>
              </a:ext>
            </a:extLst>
          </p:cNvPr>
          <p:cNvSpPr/>
          <p:nvPr/>
        </p:nvSpPr>
        <p:spPr>
          <a:xfrm>
            <a:off x="2910137" y="321770"/>
            <a:ext cx="6371726" cy="1240224"/>
          </a:xfrm>
          <a:prstGeom prst="roundRect">
            <a:avLst>
              <a:gd name="adj" fmla="val 50000"/>
            </a:avLst>
          </a:prstGeom>
          <a:solidFill>
            <a:srgbClr val="0260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0EB3FD63-F31C-499A-8786-B76F5CFD4418}"/>
              </a:ext>
            </a:extLst>
          </p:cNvPr>
          <p:cNvSpPr/>
          <p:nvPr/>
        </p:nvSpPr>
        <p:spPr>
          <a:xfrm>
            <a:off x="559359" y="2364530"/>
            <a:ext cx="11083141" cy="40242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অফিসের কি কি সুবিধা রয়েছে তার একটি তালিকা তৈরি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53554-E065-4643-8187-344A814EB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96" y="359098"/>
            <a:ext cx="1933845" cy="14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7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548125-51D6-4B7E-8E61-AF6A65D8BD37}"/>
              </a:ext>
            </a:extLst>
          </p:cNvPr>
          <p:cNvSpPr/>
          <p:nvPr/>
        </p:nvSpPr>
        <p:spPr>
          <a:xfrm>
            <a:off x="1242646" y="1266092"/>
            <a:ext cx="7748954" cy="133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6072D-3EDB-498E-8413-F9870B6FCC91}"/>
              </a:ext>
            </a:extLst>
          </p:cNvPr>
          <p:cNvSpPr/>
          <p:nvPr/>
        </p:nvSpPr>
        <p:spPr>
          <a:xfrm>
            <a:off x="3075871" y="277679"/>
            <a:ext cx="6040259" cy="13364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CD08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rgbClr val="CD080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484B9-F322-4DF0-ABAE-764316756B66}"/>
              </a:ext>
            </a:extLst>
          </p:cNvPr>
          <p:cNvSpPr/>
          <p:nvPr/>
        </p:nvSpPr>
        <p:spPr>
          <a:xfrm>
            <a:off x="1242646" y="2813538"/>
            <a:ext cx="7748954" cy="133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511FA6-685B-425F-8FDA-CCEBE7C823C7}"/>
              </a:ext>
            </a:extLst>
          </p:cNvPr>
          <p:cNvSpPr/>
          <p:nvPr/>
        </p:nvSpPr>
        <p:spPr>
          <a:xfrm>
            <a:off x="796413" y="1768144"/>
            <a:ext cx="11099927" cy="4280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১।কর্মক্ষেত্রে প্রযুক্তি ব্যবহারের দুটি ক্ষেত্রের নাম বল।</a:t>
            </a:r>
            <a:endParaRPr lang="bn-BD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২।কাগজবিহীন অফিসের সুবিধা কি?</a:t>
            </a:r>
          </a:p>
          <a:p>
            <a:pPr algn="just">
              <a:lnSpc>
                <a:spcPct val="150000"/>
              </a:lnSpc>
            </a:pP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৩।বিদ্যালয়ে কাগজ ছাড়া কীভাবে ফলাফল তৈরি যায়?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914400" indent="-914400" algn="just">
              <a:buFont typeface="+mj-lt"/>
              <a:buAutoNum type="arabicPeriod"/>
            </a:pP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44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026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9622F16F-F2A2-4E7A-8903-A96980FE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90" y="3938509"/>
            <a:ext cx="114024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বিদ্যালয়ে একটি ভার্চুয়াল ক্লাসরুম করতে হলে তথ্য ও যোগাযোগ প্রযুক্তির প্রয়োজনীয়তা ব্যাখ্যা কর।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D3746-6623-47D1-AA73-D6AA7EBE65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78" y="840585"/>
            <a:ext cx="2861453" cy="297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22993355-C243-4C29-A266-801F235D3F12}"/>
              </a:ext>
            </a:extLst>
          </p:cNvPr>
          <p:cNvSpPr/>
          <p:nvPr/>
        </p:nvSpPr>
        <p:spPr>
          <a:xfrm>
            <a:off x="4156588" y="310418"/>
            <a:ext cx="3878825" cy="1328023"/>
          </a:xfrm>
          <a:prstGeom prst="flowChartAlternateProcess">
            <a:avLst/>
          </a:prstGeom>
          <a:solidFill>
            <a:srgbClr val="8B0F82"/>
          </a:solidFill>
        </p:spPr>
        <p:txBody>
          <a:bodyPr wrap="square" lIns="91440" tIns="45720" rIns="91440" bIns="45720">
            <a:spAutoFit/>
            <a:scene3d>
              <a:camera prst="obliqueTop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1BE6DD-4297-4C20-A3D5-EBE5D2FCB9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216" y="-72193"/>
            <a:ext cx="2796791" cy="20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193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A684A-FA58-4217-A558-B9C18CE5A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67" y="251460"/>
            <a:ext cx="11668893" cy="518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C1B8AA-9E12-4F94-91B5-E68DC30678FE}"/>
              </a:ext>
            </a:extLst>
          </p:cNvPr>
          <p:cNvSpPr/>
          <p:nvPr/>
        </p:nvSpPr>
        <p:spPr>
          <a:xfrm>
            <a:off x="279264" y="5359592"/>
            <a:ext cx="11668893" cy="1107996"/>
          </a:xfrm>
          <a:prstGeom prst="rect">
            <a:avLst/>
          </a:prstGeom>
          <a:solidFill>
            <a:srgbClr val="193328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6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F451BB-D15F-4B90-9214-D7212837BF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6961" y="-154021"/>
            <a:ext cx="3168988" cy="23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266A1-10DC-4D49-99A0-8CB4E15482D1}"/>
              </a:ext>
            </a:extLst>
          </p:cNvPr>
          <p:cNvSpPr txBox="1"/>
          <p:nvPr/>
        </p:nvSpPr>
        <p:spPr>
          <a:xfrm>
            <a:off x="339088" y="310592"/>
            <a:ext cx="4406719" cy="1107996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1B1854D-C213-4A8C-8A97-A3F8C06D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86" y="1476391"/>
            <a:ext cx="2327604" cy="247759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F33720-081F-414D-9B58-6300E55D0171}"/>
              </a:ext>
            </a:extLst>
          </p:cNvPr>
          <p:cNvSpPr txBox="1"/>
          <p:nvPr/>
        </p:nvSpPr>
        <p:spPr>
          <a:xfrm>
            <a:off x="339087" y="3037154"/>
            <a:ext cx="4648960" cy="37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33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833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833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সুমন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মাহমুদ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পাইকপাড়া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আজগর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আহম্মদ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দাখিল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মাদ্রাসা</a:t>
            </a:r>
            <a:endParaRPr lang="en-US" sz="25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চুনারু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ঘ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ট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হ</a:t>
            </a:r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as-IN" sz="25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25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গঞ্জ</a:t>
            </a:r>
            <a:endParaRPr lang="en-US" sz="25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191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sumonmahmud444974@gmail.com</a:t>
            </a:r>
          </a:p>
          <a:p>
            <a:r>
              <a: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01723195826</a:t>
            </a:r>
            <a:endParaRPr lang="bn-BD" sz="2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BF370-E1B0-44A9-A467-BE998D088CB0}"/>
              </a:ext>
            </a:extLst>
          </p:cNvPr>
          <p:cNvSpPr txBox="1"/>
          <p:nvPr/>
        </p:nvSpPr>
        <p:spPr>
          <a:xfrm>
            <a:off x="7533815" y="3423120"/>
            <a:ext cx="4361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শ্রে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ণিঃ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সপ্তম</a:t>
            </a:r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ea typeface="Nikosh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বিষয়ঃ তথ্য ও যোগাযোগ প্রযুক্তি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ea typeface="Nikosh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 ১ম </a:t>
            </a:r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ea typeface="Nikosh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 ১৫/১০/২০২০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খ্রীঃ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ea typeface="Nikosh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ea typeface="Nikosh"/>
                <a:cs typeface="NikoshBAN" panose="02000000000000000000" pitchFamily="2" charset="0"/>
              </a:rPr>
              <a:t> । 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BCEEF-4E65-4FD7-8307-C755AC6655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808" y="310593"/>
            <a:ext cx="2619160" cy="12349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55FEDE-091E-4F01-977A-30F554418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286" y="1476391"/>
            <a:ext cx="1790696" cy="49146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3201F0-97E4-45C1-B987-7D8BF1A12A64}"/>
              </a:ext>
            </a:extLst>
          </p:cNvPr>
          <p:cNvSpPr txBox="1"/>
          <p:nvPr/>
        </p:nvSpPr>
        <p:spPr>
          <a:xfrm>
            <a:off x="7453204" y="291238"/>
            <a:ext cx="4406719" cy="1107996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2F7B7C-D466-4F32-AF89-28553EB1BF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4505" r="7548" b="2982"/>
          <a:stretch/>
        </p:blipFill>
        <p:spPr>
          <a:xfrm>
            <a:off x="9798679" y="1494963"/>
            <a:ext cx="2054234" cy="2440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456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085F015-E5EC-4BCD-AEE6-1AC45E3E0553}"/>
              </a:ext>
            </a:extLst>
          </p:cNvPr>
          <p:cNvSpPr/>
          <p:nvPr/>
        </p:nvSpPr>
        <p:spPr>
          <a:xfrm>
            <a:off x="1638300" y="363735"/>
            <a:ext cx="10281145" cy="1158359"/>
          </a:xfrm>
          <a:prstGeom prst="roundRect">
            <a:avLst/>
          </a:prstGeom>
          <a:solidFill>
            <a:srgbClr val="0260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 দেখি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C8566B-EF25-4D3C-A532-26B1E67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3" y="1795342"/>
            <a:ext cx="7136287" cy="41366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5476E0-F379-4F68-B4F5-FECF8E3E5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50" y="1775229"/>
            <a:ext cx="7129228" cy="4093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A61B76-4203-4370-A43B-112162A06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46" y="1777238"/>
            <a:ext cx="7136291" cy="4103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183979-293E-44B1-B239-C7EB4A4CF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20630"/>
            <a:ext cx="7181490" cy="42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7B9EF939-7435-4446-965A-395DD0FFD16F}"/>
              </a:ext>
            </a:extLst>
          </p:cNvPr>
          <p:cNvSpPr/>
          <p:nvPr/>
        </p:nvSpPr>
        <p:spPr>
          <a:xfrm>
            <a:off x="846785" y="2437730"/>
            <a:ext cx="10498431" cy="3845646"/>
          </a:xfrm>
          <a:prstGeom prst="roundRect">
            <a:avLst>
              <a:gd name="adj" fmla="val 13893"/>
            </a:avLst>
          </a:prstGeom>
          <a:solidFill>
            <a:srgbClr val="0260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9999EB1A-42C0-4067-A350-F46BCAA6EA55}"/>
              </a:ext>
            </a:extLst>
          </p:cNvPr>
          <p:cNvSpPr/>
          <p:nvPr/>
        </p:nvSpPr>
        <p:spPr>
          <a:xfrm>
            <a:off x="2024876" y="374430"/>
            <a:ext cx="8142249" cy="1941068"/>
          </a:xfrm>
          <a:prstGeom prst="roundRect">
            <a:avLst>
              <a:gd name="adj" fmla="val 1890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2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A19893-675B-4016-B3C7-D90BAB433DE6}"/>
              </a:ext>
            </a:extLst>
          </p:cNvPr>
          <p:cNvSpPr/>
          <p:nvPr/>
        </p:nvSpPr>
        <p:spPr>
          <a:xfrm>
            <a:off x="3848100" y="306589"/>
            <a:ext cx="4495800" cy="1314448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BCA41-291B-42D8-B139-FA008BAC6174}"/>
              </a:ext>
            </a:extLst>
          </p:cNvPr>
          <p:cNvSpPr txBox="1"/>
          <p:nvPr/>
        </p:nvSpPr>
        <p:spPr>
          <a:xfrm>
            <a:off x="602581" y="1945283"/>
            <a:ext cx="11345579" cy="384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bn-BD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bn-BD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কাজ করার সুবিধাগুলো বলতে পারবে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ব্যাখা করতে পারবে।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459403-DAB2-4910-8F57-196E2DF5B13E}"/>
              </a:ext>
            </a:extLst>
          </p:cNvPr>
          <p:cNvSpPr/>
          <p:nvPr/>
        </p:nvSpPr>
        <p:spPr>
          <a:xfrm>
            <a:off x="1543050" y="341750"/>
            <a:ext cx="10172700" cy="12823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</a:t>
            </a:r>
            <a:r>
              <a: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07F602F2-50A2-4379-8A31-728F6D416DC8}"/>
              </a:ext>
            </a:extLst>
          </p:cNvPr>
          <p:cNvSpPr/>
          <p:nvPr/>
        </p:nvSpPr>
        <p:spPr>
          <a:xfrm>
            <a:off x="699282" y="5680327"/>
            <a:ext cx="11182066" cy="7979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করছে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11EB2-4D62-44E6-994A-D2C614677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3051" y="1719619"/>
            <a:ext cx="9966560" cy="37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1D5187E7-0776-4CD4-A266-D96DE0A20325}"/>
              </a:ext>
            </a:extLst>
          </p:cNvPr>
          <p:cNvSpPr/>
          <p:nvPr/>
        </p:nvSpPr>
        <p:spPr>
          <a:xfrm>
            <a:off x="1843405" y="363735"/>
            <a:ext cx="9567081" cy="111463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চের ছবি</a:t>
            </a:r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</a:t>
            </a:r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CB624E4D-0691-4C70-A872-8A2566C73777}"/>
              </a:ext>
            </a:extLst>
          </p:cNvPr>
          <p:cNvSpPr/>
          <p:nvPr/>
        </p:nvSpPr>
        <p:spPr>
          <a:xfrm>
            <a:off x="313327" y="5398606"/>
            <a:ext cx="5782673" cy="1132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ব্যবহার করে ভর্তির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 করা যায়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BFA4F64F-2577-4F03-8E1B-6CC350BDD316}"/>
              </a:ext>
            </a:extLst>
          </p:cNvPr>
          <p:cNvSpPr/>
          <p:nvPr/>
        </p:nvSpPr>
        <p:spPr>
          <a:xfrm>
            <a:off x="6534152" y="5379360"/>
            <a:ext cx="5537914" cy="1132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বসে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করছে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06BB9-1515-4A29-9110-0BE5F7378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7" y="1592674"/>
            <a:ext cx="5675993" cy="3784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472AD-4370-4AF8-86DD-0028CD0E3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45" y="1592674"/>
            <a:ext cx="5145048" cy="37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3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600794-5934-4F55-BB33-F6B4E2921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094" y="1373671"/>
            <a:ext cx="5602310" cy="3661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14BF39-A0EC-40D9-90DD-41EA8E3F6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176" y="1386352"/>
            <a:ext cx="5337545" cy="3641503"/>
          </a:xfrm>
          <a:prstGeom prst="rect">
            <a:avLst/>
          </a:prstGeom>
        </p:spPr>
      </p:pic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9B798174-3421-43D6-8EF2-D15C85A5C4CA}"/>
              </a:ext>
            </a:extLst>
          </p:cNvPr>
          <p:cNvSpPr/>
          <p:nvPr/>
        </p:nvSpPr>
        <p:spPr>
          <a:xfrm>
            <a:off x="1701355" y="295144"/>
            <a:ext cx="10064838" cy="10174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দেখে আমরা কি বুঝি?</a:t>
            </a:r>
            <a:endParaRPr lang="en-US" sz="7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182043A-6C78-48F2-9DDE-38A3809B9EB3}"/>
              </a:ext>
            </a:extLst>
          </p:cNvPr>
          <p:cNvSpPr/>
          <p:nvPr/>
        </p:nvSpPr>
        <p:spPr>
          <a:xfrm>
            <a:off x="426346" y="5149392"/>
            <a:ext cx="5409127" cy="97879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প্রযুক্তিবিহীন অফিস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80C73D4-FA9F-449B-AE77-95B62E9966EA}"/>
              </a:ext>
            </a:extLst>
          </p:cNvPr>
          <p:cNvSpPr/>
          <p:nvPr/>
        </p:nvSpPr>
        <p:spPr>
          <a:xfrm>
            <a:off x="6266913" y="5174001"/>
            <a:ext cx="5499280" cy="97879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কাগজবিহীন অফিস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1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64229-ACE7-4181-9C3A-348FCB6A6DED}"/>
              </a:ext>
            </a:extLst>
          </p:cNvPr>
          <p:cNvSpPr/>
          <p:nvPr/>
        </p:nvSpPr>
        <p:spPr>
          <a:xfrm>
            <a:off x="106680" y="114300"/>
            <a:ext cx="11978640" cy="649224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9D59D-3644-42F5-9A09-A7F91B56934D}"/>
              </a:ext>
            </a:extLst>
          </p:cNvPr>
          <p:cNvSpPr txBox="1"/>
          <p:nvPr/>
        </p:nvSpPr>
        <p:spPr>
          <a:xfrm>
            <a:off x="0" y="657225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্মদ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০১৭২৩১৯৫৮২৬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C11D2-3B6C-4B91-838C-BCB7E18F9515}"/>
              </a:ext>
            </a:extLst>
          </p:cNvPr>
          <p:cNvSpPr/>
          <p:nvPr/>
        </p:nvSpPr>
        <p:spPr>
          <a:xfrm>
            <a:off x="243840" y="228602"/>
            <a:ext cx="11704320" cy="6265663"/>
          </a:xfrm>
          <a:prstGeom prst="rect">
            <a:avLst/>
          </a:prstGeom>
          <a:solidFill>
            <a:srgbClr val="8B0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284C-259D-4425-AC80-7218E993F465}"/>
              </a:ext>
            </a:extLst>
          </p:cNvPr>
          <p:cNvSpPr/>
          <p:nvPr/>
        </p:nvSpPr>
        <p:spPr>
          <a:xfrm>
            <a:off x="240209" y="1373671"/>
            <a:ext cx="5163824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D8727-CD6F-407A-8A95-4C50CBCEF562}"/>
              </a:ext>
            </a:extLst>
          </p:cNvPr>
          <p:cNvSpPr/>
          <p:nvPr/>
        </p:nvSpPr>
        <p:spPr>
          <a:xfrm>
            <a:off x="6534152" y="1368108"/>
            <a:ext cx="5414011" cy="5262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515B4-586C-4D64-B354-12C15C8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3296" y="-81900"/>
            <a:ext cx="2502991" cy="1877242"/>
          </a:xfrm>
          <a:prstGeom prst="rect">
            <a:avLst/>
          </a:prstGeom>
        </p:spPr>
      </p:pic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5FA885F6-D314-41A5-A641-68E8E2C89489}"/>
              </a:ext>
            </a:extLst>
          </p:cNvPr>
          <p:cNvSpPr/>
          <p:nvPr/>
        </p:nvSpPr>
        <p:spPr>
          <a:xfrm>
            <a:off x="3040193" y="281612"/>
            <a:ext cx="6111614" cy="166502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CEC37-99FA-46FE-A143-58BF6B23E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8"/>
          <a:stretch/>
        </p:blipFill>
        <p:spPr>
          <a:xfrm>
            <a:off x="9830168" y="295816"/>
            <a:ext cx="2011311" cy="1665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8F118-576F-474E-A958-CA108C053403}"/>
              </a:ext>
            </a:extLst>
          </p:cNvPr>
          <p:cNvSpPr txBox="1"/>
          <p:nvPr/>
        </p:nvSpPr>
        <p:spPr>
          <a:xfrm>
            <a:off x="678426" y="3360420"/>
            <a:ext cx="10943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কাগজবিহীন অফিস কি?</a:t>
            </a:r>
          </a:p>
          <a:p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অফিস কাকে বলে?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5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793</Words>
  <Application>Microsoft Office PowerPoint</Application>
  <PresentationFormat>Widescreen</PresentationFormat>
  <Paragraphs>67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Mahmud</dc:creator>
  <cp:lastModifiedBy>Sumon Mahmud</cp:lastModifiedBy>
  <cp:revision>66</cp:revision>
  <dcterms:created xsi:type="dcterms:W3CDTF">2020-09-24T06:39:45Z</dcterms:created>
  <dcterms:modified xsi:type="dcterms:W3CDTF">2020-10-15T18:16:32Z</dcterms:modified>
</cp:coreProperties>
</file>