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সকলকে </a:t>
            </a:r>
            <a:endParaRPr lang="en-US" sz="8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6868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br>
              <a:rPr lang="bn-BD" sz="4800" b="1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দূর্যোগপূর্ব করণীয় কি কি?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7150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লঞ্চ উদ্দ্ধারে প্রশাসনের পাশাপাশি জনগণের সহযোগিতা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Picture 3" descr="4q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5715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বানভাসিদের অন্যত্র সরিয়ে নেয়া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467600" cy="5334000"/>
          </a:xfrm>
        </p:spPr>
        <p:txBody>
          <a:bodyPr>
            <a:normAutofit/>
          </a:bodyPr>
          <a:lstStyle/>
          <a:p>
            <a:pPr algn="l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দূর্যোগ পরবর্তি আমাদের করণীয় কি?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1383" y="2057400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ভূমিধস কী?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819400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টর্নেডো কী?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67872" y="350520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সতর্ক সংকেত কী?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154269"/>
            <a:ext cx="5370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প্রাথমিক চিকিৎসা বলতে কী বুঝ?</a:t>
            </a:r>
            <a:endParaRPr lang="en-US" sz="3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8229600" cy="4038600"/>
          </a:xfrm>
        </p:spPr>
        <p:txBody>
          <a:bodyPr>
            <a:normAutofit/>
          </a:bodyPr>
          <a:lstStyle/>
          <a:p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br>
              <a:rPr lang="bn-BD" sz="5400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দূর্যোগ আমাদের দেশের অন্যতম প্রধান সমস্যা’ ব্যাখ্যা কর।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371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4495800" cy="14478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2590801" cy="1066800"/>
          </a:xfrm>
        </p:spPr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2057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4419600" cy="4419600"/>
          </a:xfrm>
        </p:spPr>
        <p:txBody>
          <a:bodyPr>
            <a:noAutofit/>
          </a:bodyPr>
          <a:lstStyle/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800" dirty="0" smtClean="0"/>
          </a:p>
          <a:p>
            <a:endParaRPr lang="bn-BD" sz="1200" dirty="0" smtClean="0"/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ছাইয়েদুল ইসলাম মজুমদার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সহকারী শিক্ষক(সমাজ বিজ্ঞান)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কামাল্লা ডি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এস উচ্চ বিদ্যালয়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মুরাদনগর,কুমিল্লা।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মোবাইল-০১৮১৩৬৫৯৩২৪</a:t>
            </a:r>
          </a:p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email:simazumderkamalla@gmail.com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14400"/>
            <a:ext cx="2438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4114800"/>
            <a:ext cx="320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শ্রেনিঃ অষ্টম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আট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পাঠঃ  আট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সময়ঃ৫০ মিনিট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০৪-০২-২০১৯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7-02-16-11h46m25s7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4800600" cy="5334000"/>
          </a:xfrm>
          <a:prstGeom prst="rect">
            <a:avLst/>
          </a:prstGeom>
        </p:spPr>
      </p:pic>
      <p:pic>
        <p:nvPicPr>
          <p:cNvPr id="3" name="Picture 2" descr="vlcsnap-2017-02-16-11h47m28s7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43434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28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তোমরা ছবিতে কি দেখতে পাচ্ছ?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q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71600"/>
            <a:ext cx="4495800" cy="5486400"/>
          </a:xfrm>
          <a:prstGeom prst="rect">
            <a:avLst/>
          </a:prstGeom>
        </p:spPr>
      </p:pic>
      <p:pic>
        <p:nvPicPr>
          <p:cNvPr id="6" name="Picture 5" descr="vlcsnap-2016-10-17-11h39m48s1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6482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228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ছবিগুলো কিসের?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আজকের পাঠ-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করণীয়ঃ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lcsnap-2016-10-17-11h39m37s2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১।প্রাকৃতিক দূর্যোগ কি?বলতে পারবে।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২।দূর্যোগের বিভিন্ন ধরন ব্যাখ্যা করতে পারবে।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৩।দূর্যোগ মোকাবেলায় করণীয় কি?বিশ্লেষন করতে পারবে।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31-22h07m54s5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5257800"/>
          </a:xfrm>
          <a:prstGeom prst="rect">
            <a:avLst/>
          </a:prstGeom>
        </p:spPr>
      </p:pic>
      <p:pic>
        <p:nvPicPr>
          <p:cNvPr id="3" name="Picture 2" descr="12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5257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56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556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টর্নেডো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602162"/>
          </a:xfrm>
        </p:spPr>
        <p:txBody>
          <a:bodyPr>
            <a:norm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প্রাকৃতিক দূর্যোগ ঘটার কারন গুলো কি কি?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6-10-17-11h39m58s2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562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উত্তাল সমুদ্র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q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486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বালির বস্তা ফেলে বাঁধ মেরামতের চেষ্টা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105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 সকলকে </vt:lpstr>
      <vt:lpstr>পরিচিতি</vt:lpstr>
      <vt:lpstr>Slide 3</vt:lpstr>
      <vt:lpstr>Slide 4</vt:lpstr>
      <vt:lpstr>আজকের পাঠ- দূর্যোগ ও আমাদের করণীয়ঃ  </vt:lpstr>
      <vt:lpstr>এই পাঠ শেষে শিক্ষার্থীরা……  ১।প্রাকৃতিক দূর্যোগ কি?বলতে পারবে। ২।দূর্যোগের বিভিন্ন ধরন ব্যাখ্যা করতে পারবে। ৩।দূর্যোগ মোকাবেলায় করণীয় কি?বিশ্লেষন করতে পারবে।  </vt:lpstr>
      <vt:lpstr>Slide 7</vt:lpstr>
      <vt:lpstr>একক কাজঃ  প্রাকৃতিক দূর্যোগ ঘটার কারন গুলো কি কি?  </vt:lpstr>
      <vt:lpstr>Slide 9</vt:lpstr>
      <vt:lpstr>জোড়ায় কাজঃ  দূর্যোগপূর্ব করণীয় কি কি?</vt:lpstr>
      <vt:lpstr>Slide 11</vt:lpstr>
      <vt:lpstr>দলগত কাজঃ  দূর্যোগ পরবর্তি আমাদের করণীয় কি? ব্যাখ্যা কর।</vt:lpstr>
      <vt:lpstr>মূল্যায়ন </vt:lpstr>
      <vt:lpstr>বাড়ির কাজঃ  ‘দূর্যোগ আমাদের দেশের অন্যতম প্রধান সমস্যা’ ব্যাখ্যা কর।  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সকলকে </dc:title>
  <dc:creator>sky way</dc:creator>
  <cp:lastModifiedBy>sky way</cp:lastModifiedBy>
  <cp:revision>35</cp:revision>
  <dcterms:created xsi:type="dcterms:W3CDTF">2006-08-16T00:00:00Z</dcterms:created>
  <dcterms:modified xsi:type="dcterms:W3CDTF">2019-02-06T14:56:03Z</dcterms:modified>
</cp:coreProperties>
</file>