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5" r:id="rId2"/>
    <p:sldId id="336" r:id="rId3"/>
    <p:sldId id="291" r:id="rId4"/>
    <p:sldId id="297" r:id="rId5"/>
    <p:sldId id="317" r:id="rId6"/>
    <p:sldId id="329" r:id="rId7"/>
    <p:sldId id="300" r:id="rId8"/>
    <p:sldId id="326" r:id="rId9"/>
    <p:sldId id="299" r:id="rId10"/>
    <p:sldId id="302" r:id="rId11"/>
    <p:sldId id="310" r:id="rId12"/>
    <p:sldId id="307" r:id="rId13"/>
    <p:sldId id="308" r:id="rId14"/>
    <p:sldId id="320" r:id="rId15"/>
    <p:sldId id="309" r:id="rId16"/>
    <p:sldId id="305" r:id="rId17"/>
    <p:sldId id="319" r:id="rId18"/>
    <p:sldId id="306" r:id="rId19"/>
    <p:sldId id="322" r:id="rId20"/>
    <p:sldId id="324" r:id="rId21"/>
    <p:sldId id="314" r:id="rId22"/>
    <p:sldId id="325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008000"/>
    <a:srgbClr val="C0C0C0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679" autoAdjust="0"/>
  </p:normalViewPr>
  <p:slideViewPr>
    <p:cSldViewPr snapToGrid="0">
      <p:cViewPr>
        <p:scale>
          <a:sx n="60" d="100"/>
          <a:sy n="60" d="100"/>
        </p:scale>
        <p:origin x="-16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38EE-7662-4B68-9314-69F022B0468A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CC95-B89F-4D10-BF86-9232955A9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97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44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0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79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17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9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90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70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28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5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3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1F59F7-E700-4FFE-B149-056566A830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8A113F-027D-4B44-AFA2-E677DFBC6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87277" y="554178"/>
            <a:ext cx="6664037" cy="5006033"/>
            <a:chOff x="1287277" y="678873"/>
            <a:chExt cx="6664037" cy="5006033"/>
          </a:xfrm>
        </p:grpSpPr>
        <p:grpSp>
          <p:nvGrpSpPr>
            <p:cNvPr id="7" name="Group 6"/>
            <p:cNvGrpSpPr/>
            <p:nvPr/>
          </p:nvGrpSpPr>
          <p:grpSpPr>
            <a:xfrm>
              <a:off x="2244446" y="678873"/>
              <a:ext cx="4627418" cy="2493819"/>
              <a:chOff x="2022764" y="942109"/>
              <a:chExt cx="4627418" cy="2493819"/>
            </a:xfrm>
          </p:grpSpPr>
          <p:pic>
            <p:nvPicPr>
              <p:cNvPr id="2" name="Picture 16" descr="C:\Users\DOEL\Desktop\Model content=14\New folder (2)\sun use\zxcsdc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58" y="942109"/>
                <a:ext cx="2446924" cy="2493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C:\Users\DOEL\Desktop\Model content=14\New folder (2)\sun use\dfdsfsdf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4" y="942113"/>
                <a:ext cx="2161316" cy="24936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6000" b="1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  <a:endParaRPr lang="bn-BD" sz="60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1092" y="5306274"/>
            <a:ext cx="536170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3455" y="457198"/>
            <a:ext cx="8021791" cy="5776482"/>
            <a:chOff x="623455" y="457198"/>
            <a:chExt cx="8021791" cy="5776482"/>
          </a:xfrm>
        </p:grpSpPr>
        <p:sp>
          <p:nvSpPr>
            <p:cNvPr id="26" name="Rectangle 25"/>
            <p:cNvSpPr/>
            <p:nvPr/>
          </p:nvSpPr>
          <p:spPr>
            <a:xfrm>
              <a:off x="3005974" y="457198"/>
              <a:ext cx="3431194" cy="655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3455" y="1463387"/>
              <a:ext cx="8021791" cy="4770293"/>
              <a:chOff x="623455" y="1463387"/>
              <a:chExt cx="8021791" cy="4770293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236" y="4102965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DOEL\Desktop\FRound\Eight\Vitanine\V=D\b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55" y="3913033"/>
                <a:ext cx="2483321" cy="176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DOEL\Desktop\FRound\Eight\Vitanine\V=D\hh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337" y="1466918"/>
                <a:ext cx="2503729" cy="1716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064225"/>
                <a:ext cx="17295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sz="2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sz="2800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33494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8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44" y="1454715"/>
            <a:ext cx="635923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7833" y="3782969"/>
            <a:ext cx="628769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xmlns="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002" y="4977145"/>
            <a:ext cx="723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82844" y="597662"/>
            <a:ext cx="5157201" cy="4300601"/>
            <a:chOff x="2082844" y="597662"/>
            <a:chExt cx="5157201" cy="4300601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649085" y="5450111"/>
            <a:ext cx="4350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4865" y="6001383"/>
            <a:ext cx="527740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42909" y="6003295"/>
            <a:ext cx="4599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ও প্রতিরোধ কী?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90" y="43296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1014" y="3865418"/>
            <a:ext cx="378982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4793670"/>
            <a:ext cx="387927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লক্ষণ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469" y="5749637"/>
            <a:ext cx="658090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617" y="3147351"/>
            <a:ext cx="8243455" cy="120032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908697" y="559894"/>
            <a:ext cx="30349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5796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828" y="141889"/>
            <a:ext cx="4267283" cy="4842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2175" y="4789355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5417" y="5126663"/>
            <a:ext cx="658090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0676" y="5534561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0046" y="6150114"/>
            <a:ext cx="65809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</a:p>
        </p:txBody>
      </p:sp>
    </p:spTree>
    <p:extLst>
      <p:ext uri="{BB962C8B-B14F-4D97-AF65-F5344CB8AC3E}">
        <p14:creationId xmlns:p14="http://schemas.microsoft.com/office/powerpoint/2010/main" xmlns="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4" y="393971"/>
            <a:ext cx="7772400" cy="4521747"/>
            <a:chOff x="748144" y="463246"/>
            <a:chExt cx="7772400" cy="4521747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784664"/>
              <a:ext cx="7772400" cy="12003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38891" y="5070775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871" y="5347864"/>
            <a:ext cx="658090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2608" y="5089905"/>
            <a:ext cx="658090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</a:p>
        </p:txBody>
      </p:sp>
    </p:spTree>
    <p:extLst>
      <p:ext uri="{BB962C8B-B14F-4D97-AF65-F5344CB8AC3E}">
        <p14:creationId xmlns:p14="http://schemas.microsoft.com/office/powerpoint/2010/main" xmlns="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157" y="3989185"/>
            <a:ext cx="7772400" cy="206210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*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648" y="0"/>
            <a:ext cx="3034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40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9" y="1422405"/>
            <a:ext cx="8007186" cy="1686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493" y="1143009"/>
            <a:ext cx="64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সি এর পাঁচটি উৎসের নাম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47" y="1787221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56" y="2244414"/>
            <a:ext cx="805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অপারেশন রোগীর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রক্তক্ষরণ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সহজে বন্ধ হয় না 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ভিটামিনের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অভাবে?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2173" y="3227032"/>
            <a:ext cx="8154845" cy="1312407"/>
            <a:chOff x="812173" y="3490277"/>
            <a:chExt cx="8154845" cy="1312407"/>
          </a:xfrm>
        </p:grpSpPr>
        <p:grpSp>
          <p:nvGrpSpPr>
            <p:cNvPr id="6" name="Group 5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নিচের কোন ভিটামিন পেশি ও দাঁত মজবুত করে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সি                 ডি                  কে 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2504481" y="3898992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2165" y="4806450"/>
            <a:ext cx="8303342" cy="1547140"/>
            <a:chOff x="793725" y="3490277"/>
            <a:chExt cx="8303342" cy="1547140"/>
          </a:xfrm>
        </p:grpSpPr>
        <p:grpSp>
          <p:nvGrpSpPr>
            <p:cNvPr id="23" name="Group 22"/>
            <p:cNvGrpSpPr/>
            <p:nvPr/>
          </p:nvGrpSpPr>
          <p:grpSpPr>
            <a:xfrm>
              <a:off x="793725" y="3490277"/>
              <a:ext cx="8303342" cy="1547140"/>
              <a:chOff x="793725" y="3781232"/>
              <a:chExt cx="8303342" cy="154714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93725" y="3781232"/>
                <a:ext cx="8303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প্রশ্ন:শিশুদের হাড় ধনুকের মত বেঁকে গেলে একে কী রোগ বলে?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14397" y="4435820"/>
                <a:ext cx="809105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স্কার্ভি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জন্ডিস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রিকেটস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2000" dirty="0" smtClean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20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অস্টিওম্যালেশিয়া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537582" y="4419604"/>
                <a:ext cx="623454" cy="646331"/>
                <a:chOff x="408927" y="1134194"/>
                <a:chExt cx="623454" cy="618948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40892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05910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5462238" y="5459068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79024" y="44425"/>
            <a:ext cx="28492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555" y="118113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7503" y="4613588"/>
            <a:ext cx="365997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1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751222" y="457200"/>
            <a:ext cx="3325978" cy="5638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বিজ্ঞান</a:t>
            </a:r>
            <a:r>
              <a:rPr kumimoji="0" lang="en-US" sz="2400" b="1" i="0" u="none" strike="noStrike" kern="1200" cap="none" spc="0" normalizeH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১৩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৫৫ 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১৬/১০/2020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33400" y="381000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75" y="3802274"/>
            <a:ext cx="393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+mj-lt"/>
                <a:cs typeface="NikoshBAN" pitchFamily="2" charset="0"/>
              </a:rPr>
              <a:t>01738-277128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D:\desktop\New folder (4)\New folder (3)\New folder (3)\M-A Razzak\0173827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44" y="990600"/>
            <a:ext cx="2514600" cy="271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441" y="1791221"/>
            <a:ext cx="2978005" cy="2281915"/>
            <a:chOff x="2566399" y="1227550"/>
            <a:chExt cx="2978005" cy="2281915"/>
          </a:xfrm>
        </p:grpSpPr>
        <p:pic>
          <p:nvPicPr>
            <p:cNvPr id="2" name="Picture 7" descr="C:\Users\DOEL\Desktop\New Eight\V=B\sdfds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99" y="1235850"/>
              <a:ext cx="1241513" cy="227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80" y="1227550"/>
              <a:ext cx="1517024" cy="225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694769" y="4601062"/>
            <a:ext cx="3659976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রোগটির নাম কি?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34" y="2519091"/>
            <a:ext cx="7079225" cy="2308324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সি, ডি, ই ও কে।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স্কার্ভি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রিকেটস, 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অস্টিওম্যালেসিয়া।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1001" y="1074297"/>
            <a:ext cx="283566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শব্দসমূহ</a:t>
            </a:r>
            <a:endParaRPr lang="bn-BD" sz="40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324" y="3162488"/>
            <a:ext cx="7977352" cy="107721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5621" y="1240702"/>
            <a:ext cx="2770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15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7650" y="324841"/>
            <a:ext cx="36183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বুঝতেছ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9751" y="1022788"/>
            <a:ext cx="8066690" cy="5582964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534" y="1080655"/>
            <a:ext cx="7167716" cy="30616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  <a:endParaRPr lang="bn-IN" sz="9600" b="1" dirty="0" smtClean="0">
              <a:ln w="31550" cmpd="sng">
                <a:noFill/>
                <a:prstDash val="solid"/>
              </a:ln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সি,ডি</a:t>
            </a:r>
            <a:r>
              <a:rPr lang="bn-IN" sz="9600" b="1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...</a:t>
            </a:r>
            <a:r>
              <a:rPr lang="bn-BD" sz="9600" b="1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3242" y="4257319"/>
            <a:ext cx="160808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6080" y="197167"/>
            <a:ext cx="5502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46" y="1142009"/>
            <a:ext cx="7736602" cy="440120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</a:p>
          <a:p>
            <a:pPr marL="571500" indent="-571500" algn="just"/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 এর কাজ ও অভাবজনিত রোগের নাম, রোগের লক্ষণ, প্রতিকার ও প্রতিরোধ প্রক্রিয়া বর্ণনা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</a:p>
          <a:p>
            <a:pPr marL="571500" indent="-571500" algn="just"/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</a:p>
          <a:p>
            <a:pPr marL="571500" indent="-571500" algn="just"/>
            <a:endParaRPr lang="bn-BD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৪।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 এর কাজ ও অভাবজনিত রোগের নাম, রোগের লক্ষণ, প্রতিকার ও প্রতিরোধ প্রক্রিয়া বর্ণনা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, </a:t>
            </a:r>
          </a:p>
          <a:p>
            <a:pPr marL="571500" indent="-571500" algn="just"/>
            <a:endParaRPr lang="bn-IN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৫।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7891" y="6012857"/>
            <a:ext cx="361603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7021" y="3078078"/>
            <a:ext cx="6470072" cy="2850783"/>
            <a:chOff x="1427021" y="3078078"/>
            <a:chExt cx="6470072" cy="2850783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05641"/>
              <a:ext cx="1357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350223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294805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427" y="1456906"/>
            <a:ext cx="7192399" cy="3854490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187068" y="424732"/>
            <a:ext cx="315823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2308" y="1756847"/>
            <a:ext cx="7888297" cy="3709009"/>
            <a:chOff x="3025604" y="2261344"/>
            <a:chExt cx="7888297" cy="3709009"/>
          </a:xfrm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34" y="386672"/>
            <a:ext cx="4035231" cy="5374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488" y="1371656"/>
            <a:ext cx="4116010" cy="34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797" y="5703750"/>
            <a:ext cx="3669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09" y="571861"/>
            <a:ext cx="840302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3" b="6605"/>
          <a:stretch/>
        </p:blipFill>
        <p:spPr bwMode="auto">
          <a:xfrm>
            <a:off x="1781502" y="2191407"/>
            <a:ext cx="5707117" cy="3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5922" y="5758708"/>
            <a:ext cx="744132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194" y="284244"/>
            <a:ext cx="731520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 সি এর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অভাবজনিত রোগের প্রতিরোধ কী?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280" y="1209670"/>
            <a:ext cx="4934208" cy="3283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5571" y="4698803"/>
            <a:ext cx="7662041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109" y="5940244"/>
            <a:ext cx="67265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1277</TotalTime>
  <Words>618</Words>
  <Application>Microsoft Office PowerPoint</Application>
  <PresentationFormat>On-screen Show (4:3)</PresentationFormat>
  <Paragraphs>123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398</cp:revision>
  <dcterms:created xsi:type="dcterms:W3CDTF">2014-10-22T17:14:44Z</dcterms:created>
  <dcterms:modified xsi:type="dcterms:W3CDTF">2020-10-16T13:06:22Z</dcterms:modified>
</cp:coreProperties>
</file>