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72" r:id="rId16"/>
    <p:sldId id="278" r:id="rId17"/>
    <p:sldId id="277" r:id="rId18"/>
    <p:sldId id="273" r:id="rId19"/>
    <p:sldId id="274" r:id="rId20"/>
    <p:sldId id="275" r:id="rId21"/>
    <p:sldId id="276" r:id="rId22"/>
    <p:sldId id="269" r:id="rId23"/>
    <p:sldId id="268" r:id="rId24"/>
    <p:sldId id="279" r:id="rId25"/>
    <p:sldId id="280" r:id="rId26"/>
    <p:sldId id="281" r:id="rId27"/>
    <p:sldId id="282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17B35"/>
    <a:srgbClr val="863E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1001-641D-4075-AAD7-328DE42EC61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E85F-8ECB-41BC-9340-3FD959730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A9F8-D4EF-4AF5-AC46-43D8D1D3BB2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  <p:pic>
        <p:nvPicPr>
          <p:cNvPr id="3" name="Picture 2" descr="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0" y="15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140</cp:revision>
  <dcterms:created xsi:type="dcterms:W3CDTF">2020-08-05T06:12:38Z</dcterms:created>
  <dcterms:modified xsi:type="dcterms:W3CDTF">2020-10-16T14:10:06Z</dcterms:modified>
</cp:coreProperties>
</file>