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bn-BD" sz="9600" dirty="0">
                <a:solidFill>
                  <a:srgbClr val="00B0F0"/>
                </a:solidFill>
                <a:latin typeface="+mj-lt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24000"/>
            <a:ext cx="7467600" cy="518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11085"/>
            <a:ext cx="7162800" cy="50074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0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246" y="26988"/>
            <a:ext cx="6224954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7997" y="4038655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অর্জুন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123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পাতা,ছাল,ফল ও কাঠ।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কাঁচা পাতার রস আমাশয় রোগ উপশম করে , নিম্ন রক্তচাপ থাকলে অর্জুনের ছাল সেবনে উপকার হয়।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5" y="457200"/>
            <a:ext cx="693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</a:t>
            </a:r>
            <a:r>
              <a:rPr lang="bn-IN" dirty="0" smtClean="0"/>
              <a:t>    </a:t>
            </a:r>
            <a:r>
              <a:rPr lang="bn-BD" sz="4800" dirty="0" smtClean="0">
                <a:latin typeface="SolaimanLipi" pitchFamily="2" charset="0"/>
                <a:cs typeface="SolaimanLipi" pitchFamily="2" charset="0"/>
              </a:rPr>
              <a:t>দলীয় কাজ  </a:t>
            </a:r>
            <a:endParaRPr lang="en-US" sz="48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9551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পাঁচটি ঔষধি উদ্ভিদের</a:t>
            </a:r>
            <a:r>
              <a:rPr lang="en-US" sz="40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নাম ও সেগুলো কী </a:t>
            </a:r>
            <a:r>
              <a:rPr lang="bn-BD" sz="4000" dirty="0">
                <a:latin typeface="SolaimanLipi" pitchFamily="2" charset="0"/>
                <a:cs typeface="SolaimanLipi" pitchFamily="2" charset="0"/>
              </a:rPr>
              <a:t>কী রোগ নিরাময়ে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ব্যবহৃত </a:t>
            </a:r>
            <a:r>
              <a:rPr lang="bn-BD" sz="4000" dirty="0">
                <a:latin typeface="SolaimanLipi" pitchFamily="2" charset="0"/>
                <a:cs typeface="SolaimanLipi" pitchFamily="2" charset="0"/>
              </a:rPr>
              <a:t>হয়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তা লিখ।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494183"/>
            <a:ext cx="1295400" cy="757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28600"/>
            <a:ext cx="6781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মূল্যায়ন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48768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১। চিত্র-ক ও খ এর উদ্ভিদের নাম কি?</a:t>
            </a:r>
          </a:p>
          <a:p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২।এগুলো কী কী রোগ নিরাময়ে</a:t>
            </a:r>
            <a:r>
              <a:rPr lang="bn-IN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ব্যবহৃত হয়?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0" y="282236"/>
            <a:ext cx="1219200" cy="66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615"/>
            <a:ext cx="43668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42646"/>
            <a:ext cx="3886200" cy="31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450377"/>
            <a:ext cx="161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চিত্রঃ 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596" y="4419600"/>
            <a:ext cx="143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চিত্রঃ খ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48768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olaimanLipi" pitchFamily="2" charset="0"/>
                <a:cs typeface="SolaimanLipi" pitchFamily="2" charset="0"/>
              </a:rPr>
              <a:t>         </a:t>
            </a:r>
            <a:r>
              <a:rPr lang="bn-BD" sz="4400" dirty="0" smtClean="0">
                <a:latin typeface="SolaimanLipi" pitchFamily="2" charset="0"/>
                <a:cs typeface="SolaimanLipi" pitchFamily="2" charset="0"/>
              </a:rPr>
              <a:t>বাড়ীর কাজ</a:t>
            </a:r>
            <a:endParaRPr lang="en-US" sz="44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#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ঔষধি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উদ্ভিদের</a:t>
            </a:r>
            <a:r>
              <a:rPr lang="bn-BD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ব্যবহার্য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অংশের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(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পাতা,বাকল,ফল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নমুনা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আসবে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।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0" y="849361"/>
            <a:ext cx="1143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Agri\images_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2808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424354"/>
            <a:ext cx="5486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সবাইকে </a:t>
            </a:r>
          </a:p>
          <a:p>
            <a:pPr algn="ctr"/>
            <a:r>
              <a:rPr lang="bn-BD" sz="115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61545" y="2895600"/>
            <a:ext cx="3802657" cy="321409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/>
              <a:t>কৃষি </a:t>
            </a:r>
            <a:r>
              <a:rPr lang="bn-IN" sz="3600" b="1" dirty="0" smtClean="0"/>
              <a:t>শিক্ষা</a:t>
            </a:r>
            <a:r>
              <a:rPr lang="bn-IN" sz="4400" b="1" dirty="0" smtClean="0"/>
              <a:t>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্যায়ঃ১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38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Agri\IMG023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90" y="895815"/>
            <a:ext cx="2277320" cy="24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Agri\IMG022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302" y="935321"/>
            <a:ext cx="2554898" cy="2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Agri\images_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467" y="935321"/>
            <a:ext cx="2321900" cy="24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75" y="3436138"/>
            <a:ext cx="183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24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থানকুনি</a:t>
            </a:r>
            <a:endParaRPr lang="en-US" sz="2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984" y="33495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SolaimanLipi" pitchFamily="2" charset="0"/>
                <a:cs typeface="SolaimanLipi" pitchFamily="2" charset="0"/>
              </a:rPr>
              <a:t>     </a:t>
            </a:r>
            <a:r>
              <a:rPr lang="bn-BD" sz="24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তুলসী</a:t>
            </a:r>
            <a:endParaRPr lang="en-US" sz="2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599" y="3360956"/>
            <a:ext cx="211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ঘৃত কুমারী</a:t>
            </a:r>
            <a:endParaRPr lang="en-US" sz="2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00" y="120134"/>
            <a:ext cx="8225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ঔষধি উদ্ভিদ ও এর ব্যবহার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054" name="Picture 6" descr="C:\Users\Doel-1612i3\Desktop\Agri\images_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797" y="3945710"/>
            <a:ext cx="3055198" cy="22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890853"/>
            <a:ext cx="2300908" cy="233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01257" y="161327"/>
            <a:ext cx="919163" cy="4894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550" y="6320142"/>
            <a:ext cx="194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   </a:t>
            </a:r>
            <a:r>
              <a:rPr lang="bn-BD" sz="24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আমলকী</a:t>
            </a:r>
            <a:endParaRPr lang="en-US" sz="2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985" y="5841619"/>
            <a:ext cx="1488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</a:t>
            </a:r>
            <a:r>
              <a:rPr lang="bn-BD" sz="24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বহেড়া</a:t>
            </a:r>
            <a:endParaRPr lang="en-US" sz="24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1989" y="6289365"/>
            <a:ext cx="20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</a:t>
            </a:r>
            <a:r>
              <a:rPr lang="en-US" sz="3200" dirty="0" err="1" smtClean="0">
                <a:solidFill>
                  <a:srgbClr val="FF0000"/>
                </a:solidFill>
              </a:rPr>
              <a:t>অর্জুন</a:t>
            </a:r>
            <a:r>
              <a:rPr lang="bn-BD" sz="3200" dirty="0" smtClean="0"/>
              <a:t> 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C:\Users\Doel-1612i3\Desktop\Agri\images_0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50" y="3945710"/>
            <a:ext cx="2280510" cy="23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8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6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এই পাঠ শেষে শিক্ষার্থীরা----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১। ঔষধি কী বলতে পারবে।</a:t>
            </a:r>
          </a:p>
          <a:p>
            <a:pPr lvl="0"/>
            <a:r>
              <a:rPr lang="bn-IN" sz="4000" dirty="0" smtClean="0"/>
              <a:t>২। </a:t>
            </a:r>
            <a:r>
              <a:rPr lang="bn-BD" sz="3200" dirty="0" smtClean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বিভিন্ন </a:t>
            </a:r>
            <a:r>
              <a:rPr lang="bn-BD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ঔষধি উদ্ভিদ সনাক্ত করতে পারবে</a:t>
            </a:r>
            <a:r>
              <a:rPr lang="bn-BD" sz="3200" dirty="0" smtClean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bn-IN" sz="3200" dirty="0" smtClean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  <a:p>
            <a:pPr lvl="0"/>
            <a:r>
              <a:rPr lang="bn-IN" sz="3200" dirty="0" smtClean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৩। </a:t>
            </a:r>
            <a:r>
              <a:rPr lang="bn-BD" sz="3200" dirty="0" smtClean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রোগ </a:t>
            </a:r>
            <a:r>
              <a:rPr lang="bn-BD" sz="3200" dirty="0">
                <a:solidFill>
                  <a:prstClr val="black"/>
                </a:solidFill>
                <a:latin typeface="SolaimanLipi" pitchFamily="2" charset="0"/>
                <a:cs typeface="SolaimanLipi" pitchFamily="2" charset="0"/>
              </a:rPr>
              <a:t>নিরাময়ে ঔষধি উদ্ভিদ ব্যবহার করতে পারবে ।</a:t>
            </a:r>
            <a:endParaRPr lang="en-US" sz="32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5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378" y="152400"/>
            <a:ext cx="6007222" cy="36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799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     </a:t>
            </a:r>
            <a:r>
              <a:rPr lang="bn-BD" sz="3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থানকুনি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37185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সমস্ত উদ্ভিদ।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পেটের অসুখ,বদহজম,আমাশয় নিরাময়ে ও আয়ুবর্ধক,স্মৃতিবর্ধক , চর্মরোগনাশক হিসাবে ব্যবহার হয়।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272" y="228600"/>
            <a:ext cx="5522914" cy="36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005663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তুলসী</a:t>
            </a:r>
            <a:endParaRPr lang="en-US" sz="36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পাতা।</a:t>
            </a:r>
          </a:p>
          <a:p>
            <a:r>
              <a:rPr lang="bn-BD" sz="40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 সর্দি-কাশিতে তুলসী পাতার রস আদার রস ও মধু মিশিয়ে</a:t>
            </a:r>
            <a:r>
              <a:rPr lang="en-US" sz="40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dirty="0" smtClean="0">
                <a:latin typeface="SolaimanLipi" pitchFamily="2" charset="0"/>
                <a:cs typeface="SolaimanLipi" pitchFamily="2" charset="0"/>
              </a:rPr>
              <a:t>খাওয়ালে উপকার হয়।</a:t>
            </a:r>
            <a:endParaRPr lang="en-US" sz="40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-1612i3\Desktop\Agri\images_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715000" cy="35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789567"/>
            <a:ext cx="1489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ঘৃত </a:t>
            </a:r>
            <a:r>
              <a:rPr lang="bn-BD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কু</a:t>
            </a:r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মারী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পাতা থেকে নির্গত ঘন পিচ্ছিল রস।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কোষ্ঠকাঠিন্য, ক্ষুধামন্দা,  জন্ডিস, অর্শ্বরোগ, কাটা-পোড়া, ও ক্ষতের চিকিৎসায় ফলপ্রসূ অবদান রাখে।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6205" y="3751385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আমলকী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64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ফল, এর রং সবুজাভ হলুদ।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ফল ভিটামিন-সি সমৃদ্ধ, ফলের রস যকৃত, পেটের পীড়া, অজীর্ণতা হজম</a:t>
            </a:r>
            <a:r>
              <a:rPr lang="en-US" sz="32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ও কাশিতে বিশেষ উপকারী।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2" descr="C:\Users\Doel-1612i3\Desktop\Agri\images_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724400" cy="33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3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020" y="23446"/>
            <a:ext cx="5484812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6437" y="3966102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বহেড়া</a:t>
            </a:r>
            <a:endParaRPr lang="en-US" sz="3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ব্যবহৃত অংশঃ 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ফল ও বীজ।</a:t>
            </a:r>
          </a:p>
          <a:p>
            <a:r>
              <a:rPr lang="bn-BD" sz="3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ব্যবহারঃ</a:t>
            </a:r>
            <a:r>
              <a:rPr lang="bn-BD" sz="3200" dirty="0" smtClean="0">
                <a:latin typeface="SolaimanLipi" pitchFamily="2" charset="0"/>
                <a:cs typeface="SolaimanLipi" pitchFamily="2" charset="0"/>
              </a:rPr>
              <a:t> ত্রিফলার অন্যতম ফল। হাঁপানি রোগ আরোগ্য হয়,পেটের পীড়া,অর্শ্ব, বীজ হতে প্রাপ্ত তেল মাথা ঠান্ডা রাখে এবং চুল পড়া বন্ধ করে।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296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Md. Hoshain</cp:lastModifiedBy>
  <cp:revision>164</cp:revision>
  <dcterms:created xsi:type="dcterms:W3CDTF">2006-08-16T00:00:00Z</dcterms:created>
  <dcterms:modified xsi:type="dcterms:W3CDTF">2020-10-16T16:45:34Z</dcterms:modified>
</cp:coreProperties>
</file>