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81" r:id="rId3"/>
    <p:sldId id="270" r:id="rId4"/>
    <p:sldId id="271" r:id="rId5"/>
    <p:sldId id="273" r:id="rId6"/>
    <p:sldId id="274" r:id="rId7"/>
    <p:sldId id="279" r:id="rId8"/>
    <p:sldId id="275" r:id="rId9"/>
    <p:sldId id="277" r:id="rId10"/>
    <p:sldId id="276" r:id="rId11"/>
    <p:sldId id="27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A0C4E-87F5-4D79-A318-538E7DF8F31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F7242C81-B1DB-433D-9FC0-11E3038058C0}" type="pres">
      <dgm:prSet presAssocID="{ED1A0C4E-87F5-4D79-A318-538E7DF8F3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</dgm:ptLst>
  <dgm:cxnLst>
    <dgm:cxn modelId="{07408188-FF96-4558-88AC-726E49D73504}" type="presOf" srcId="{ED1A0C4E-87F5-4D79-A318-538E7DF8F311}" destId="{F7242C81-B1DB-433D-9FC0-11E3038058C0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F161D1-19B8-4416-9892-3B9FDA87370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6B7C2535-2E4F-4CC7-ABEE-E287B0A89A73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বেকার সমস্যার সমাধান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0F78B529-204D-49BB-974D-6789C3A55A21}" type="parTrans" cxnId="{DCB9BEA6-C810-4825-917C-F6CDA25E778B}">
      <dgm:prSet/>
      <dgm:spPr/>
      <dgm:t>
        <a:bodyPr/>
        <a:lstStyle/>
        <a:p>
          <a:endParaRPr lang="en-SG"/>
        </a:p>
      </dgm:t>
    </dgm:pt>
    <dgm:pt modelId="{B3D9829A-AB1F-4705-8F81-16D1023698A8}" type="sibTrans" cxnId="{DCB9BEA6-C810-4825-917C-F6CDA25E778B}">
      <dgm:prSet/>
      <dgm:spPr/>
      <dgm:t>
        <a:bodyPr/>
        <a:lstStyle/>
        <a:p>
          <a:endParaRPr lang="en-SG"/>
        </a:p>
      </dgm:t>
    </dgm:pt>
    <dgm:pt modelId="{880289FB-7B9B-466E-A677-E17C1F863AB1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জীবনযাত্রার মান উন্নয়ন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5FAECC8E-74E8-490B-A295-9C406EA07B3E}" type="parTrans" cxnId="{A53EAFC2-DE98-411C-953D-E53ACB4CD6C8}">
      <dgm:prSet/>
      <dgm:spPr/>
      <dgm:t>
        <a:bodyPr/>
        <a:lstStyle/>
        <a:p>
          <a:endParaRPr lang="en-SG"/>
        </a:p>
      </dgm:t>
    </dgm:pt>
    <dgm:pt modelId="{1B7EE817-A900-4CA8-8241-A50B330C8BAD}" type="sibTrans" cxnId="{A53EAFC2-DE98-411C-953D-E53ACB4CD6C8}">
      <dgm:prSet/>
      <dgm:spPr/>
      <dgm:t>
        <a:bodyPr/>
        <a:lstStyle/>
        <a:p>
          <a:endParaRPr lang="en-SG"/>
        </a:p>
      </dgm:t>
    </dgm:pt>
    <dgm:pt modelId="{60522A01-F295-4BDE-AC5A-5B22480BAA49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কর্মসংস্থান সৃষ্টি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A5ACD9B7-E631-4F6E-A6B9-FA481CB7FF3E}" type="parTrans" cxnId="{89100094-5D0E-422D-BC73-7E8B3E033844}">
      <dgm:prSet/>
      <dgm:spPr/>
      <dgm:t>
        <a:bodyPr/>
        <a:lstStyle/>
        <a:p>
          <a:endParaRPr lang="en-SG"/>
        </a:p>
      </dgm:t>
    </dgm:pt>
    <dgm:pt modelId="{B293A1B6-D851-497F-8190-F21354734A06}" type="sibTrans" cxnId="{89100094-5D0E-422D-BC73-7E8B3E033844}">
      <dgm:prSet/>
      <dgm:spPr/>
      <dgm:t>
        <a:bodyPr/>
        <a:lstStyle/>
        <a:p>
          <a:endParaRPr lang="en-SG"/>
        </a:p>
      </dgm:t>
    </dgm:pt>
    <dgm:pt modelId="{D06DED12-D382-4954-9542-E72AFC3D930A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শহর মুখী জনস্রোত নিয়ন্তণ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B78C4AEC-40A2-4260-9475-2FB2EAC11195}" type="parTrans" cxnId="{F68A2AB7-66CF-4F78-9758-9475726F2ACA}">
      <dgm:prSet/>
      <dgm:spPr/>
      <dgm:t>
        <a:bodyPr/>
        <a:lstStyle/>
        <a:p>
          <a:endParaRPr lang="en-SG"/>
        </a:p>
      </dgm:t>
    </dgm:pt>
    <dgm:pt modelId="{C79B3BF9-8390-498E-A6C4-2DC42DF16632}" type="sibTrans" cxnId="{F68A2AB7-66CF-4F78-9758-9475726F2ACA}">
      <dgm:prSet/>
      <dgm:spPr/>
      <dgm:t>
        <a:bodyPr/>
        <a:lstStyle/>
        <a:p>
          <a:endParaRPr lang="en-SG"/>
        </a:p>
      </dgm:t>
    </dgm:pt>
    <dgm:pt modelId="{62FD651D-51ED-4229-B35D-72E2AD6B8AE1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স্বাধীন পেশা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D0A19F54-8446-40DA-8B23-69B2370748FB}" type="parTrans" cxnId="{95493BA5-58A6-40B4-B034-0323B7DA5627}">
      <dgm:prSet/>
      <dgm:spPr/>
      <dgm:t>
        <a:bodyPr/>
        <a:lstStyle/>
        <a:p>
          <a:endParaRPr lang="en-SG"/>
        </a:p>
      </dgm:t>
    </dgm:pt>
    <dgm:pt modelId="{3BD86B67-98D2-45C6-9F49-AB9187459EF9}" type="sibTrans" cxnId="{95493BA5-58A6-40B4-B034-0323B7DA5627}">
      <dgm:prSet/>
      <dgm:spPr/>
      <dgm:t>
        <a:bodyPr/>
        <a:lstStyle/>
        <a:p>
          <a:endParaRPr lang="en-SG"/>
        </a:p>
      </dgm:t>
    </dgm:pt>
    <dgm:pt modelId="{60962599-C178-48A2-836F-C6B51033F59B}" type="pres">
      <dgm:prSet presAssocID="{6AF161D1-19B8-4416-9892-3B9FDA8737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89A063E9-5815-4A9E-A621-A05F9BAF9C96}" type="pres">
      <dgm:prSet presAssocID="{6B7C2535-2E4F-4CC7-ABEE-E287B0A89A73}" presName="node" presStyleLbl="node1" presStyleIdx="0" presStyleCnt="5" custScaleX="18339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0A88E15-253E-49D9-B7FA-944593646753}" type="pres">
      <dgm:prSet presAssocID="{6B7C2535-2E4F-4CC7-ABEE-E287B0A89A73}" presName="spNode" presStyleCnt="0"/>
      <dgm:spPr/>
    </dgm:pt>
    <dgm:pt modelId="{CD449522-AC0C-4653-B2CD-B982E238387C}" type="pres">
      <dgm:prSet presAssocID="{B3D9829A-AB1F-4705-8F81-16D1023698A8}" presName="sibTrans" presStyleLbl="sibTrans1D1" presStyleIdx="0" presStyleCnt="5"/>
      <dgm:spPr/>
      <dgm:t>
        <a:bodyPr/>
        <a:lstStyle/>
        <a:p>
          <a:endParaRPr lang="en-SG"/>
        </a:p>
      </dgm:t>
    </dgm:pt>
    <dgm:pt modelId="{B0CF7007-245B-45F5-A6FC-434FC6D4A63E}" type="pres">
      <dgm:prSet presAssocID="{880289FB-7B9B-466E-A677-E17C1F863AB1}" presName="node" presStyleLbl="node1" presStyleIdx="1" presStyleCnt="5" custScaleX="18465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44CE932-B394-413C-8F8A-EB02F3F1BFB4}" type="pres">
      <dgm:prSet presAssocID="{880289FB-7B9B-466E-A677-E17C1F863AB1}" presName="spNode" presStyleCnt="0"/>
      <dgm:spPr/>
    </dgm:pt>
    <dgm:pt modelId="{B52C6E24-533F-4625-B7BD-5D1F3C4DEEB4}" type="pres">
      <dgm:prSet presAssocID="{1B7EE817-A900-4CA8-8241-A50B330C8BAD}" presName="sibTrans" presStyleLbl="sibTrans1D1" presStyleIdx="1" presStyleCnt="5"/>
      <dgm:spPr/>
      <dgm:t>
        <a:bodyPr/>
        <a:lstStyle/>
        <a:p>
          <a:endParaRPr lang="en-SG"/>
        </a:p>
      </dgm:t>
    </dgm:pt>
    <dgm:pt modelId="{0050DEC7-502B-4653-B87C-E55931DF135B}" type="pres">
      <dgm:prSet presAssocID="{60522A01-F295-4BDE-AC5A-5B22480BAA49}" presName="node" presStyleLbl="node1" presStyleIdx="2" presStyleCnt="5" custScaleX="116299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6574179-AF15-4036-83FD-C455459BCE98}" type="pres">
      <dgm:prSet presAssocID="{60522A01-F295-4BDE-AC5A-5B22480BAA49}" presName="spNode" presStyleCnt="0"/>
      <dgm:spPr/>
    </dgm:pt>
    <dgm:pt modelId="{357F19E9-FE69-4E11-8369-CBF64BE27CFF}" type="pres">
      <dgm:prSet presAssocID="{B293A1B6-D851-497F-8190-F21354734A06}" presName="sibTrans" presStyleLbl="sibTrans1D1" presStyleIdx="2" presStyleCnt="5"/>
      <dgm:spPr/>
      <dgm:t>
        <a:bodyPr/>
        <a:lstStyle/>
        <a:p>
          <a:endParaRPr lang="en-SG"/>
        </a:p>
      </dgm:t>
    </dgm:pt>
    <dgm:pt modelId="{FAFEF831-C892-48A3-88D6-6C5E2934E27D}" type="pres">
      <dgm:prSet presAssocID="{D06DED12-D382-4954-9542-E72AFC3D930A}" presName="node" presStyleLbl="node1" presStyleIdx="3" presStyleCnt="5" custScaleX="156266" custScaleY="12225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02330D0-D58B-487F-849B-C08A8F1FFA70}" type="pres">
      <dgm:prSet presAssocID="{D06DED12-D382-4954-9542-E72AFC3D930A}" presName="spNode" presStyleCnt="0"/>
      <dgm:spPr/>
    </dgm:pt>
    <dgm:pt modelId="{52714CB3-5B2B-441B-BEDC-C3BE2E870C50}" type="pres">
      <dgm:prSet presAssocID="{C79B3BF9-8390-498E-A6C4-2DC42DF16632}" presName="sibTrans" presStyleLbl="sibTrans1D1" presStyleIdx="3" presStyleCnt="5"/>
      <dgm:spPr/>
      <dgm:t>
        <a:bodyPr/>
        <a:lstStyle/>
        <a:p>
          <a:endParaRPr lang="en-SG"/>
        </a:p>
      </dgm:t>
    </dgm:pt>
    <dgm:pt modelId="{EBD8982D-6829-4082-B760-88389BB499B9}" type="pres">
      <dgm:prSet presAssocID="{62FD651D-51ED-4229-B35D-72E2AD6B8A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3D4BBC3A-0866-4C3F-9A54-ECED48613520}" type="pres">
      <dgm:prSet presAssocID="{62FD651D-51ED-4229-B35D-72E2AD6B8AE1}" presName="spNode" presStyleCnt="0"/>
      <dgm:spPr/>
    </dgm:pt>
    <dgm:pt modelId="{399256CA-03BA-4F7B-AF04-7A5E7924D497}" type="pres">
      <dgm:prSet presAssocID="{3BD86B67-98D2-45C6-9F49-AB9187459EF9}" presName="sibTrans" presStyleLbl="sibTrans1D1" presStyleIdx="4" presStyleCnt="5"/>
      <dgm:spPr/>
      <dgm:t>
        <a:bodyPr/>
        <a:lstStyle/>
        <a:p>
          <a:endParaRPr lang="en-SG"/>
        </a:p>
      </dgm:t>
    </dgm:pt>
  </dgm:ptLst>
  <dgm:cxnLst>
    <dgm:cxn modelId="{D00479BB-E1CC-44C5-B7B7-38F5587A9240}" type="presOf" srcId="{C79B3BF9-8390-498E-A6C4-2DC42DF16632}" destId="{52714CB3-5B2B-441B-BEDC-C3BE2E870C50}" srcOrd="0" destOrd="0" presId="urn:microsoft.com/office/officeart/2005/8/layout/cycle6"/>
    <dgm:cxn modelId="{A53EAFC2-DE98-411C-953D-E53ACB4CD6C8}" srcId="{6AF161D1-19B8-4416-9892-3B9FDA873705}" destId="{880289FB-7B9B-466E-A677-E17C1F863AB1}" srcOrd="1" destOrd="0" parTransId="{5FAECC8E-74E8-490B-A295-9C406EA07B3E}" sibTransId="{1B7EE817-A900-4CA8-8241-A50B330C8BAD}"/>
    <dgm:cxn modelId="{8FC70B30-83FE-4202-B77F-E00F995BFA3D}" type="presOf" srcId="{62FD651D-51ED-4229-B35D-72E2AD6B8AE1}" destId="{EBD8982D-6829-4082-B760-88389BB499B9}" srcOrd="0" destOrd="0" presId="urn:microsoft.com/office/officeart/2005/8/layout/cycle6"/>
    <dgm:cxn modelId="{EA0F4469-DD55-4ADE-942A-06FA699CE44F}" type="presOf" srcId="{D06DED12-D382-4954-9542-E72AFC3D930A}" destId="{FAFEF831-C892-48A3-88D6-6C5E2934E27D}" srcOrd="0" destOrd="0" presId="urn:microsoft.com/office/officeart/2005/8/layout/cycle6"/>
    <dgm:cxn modelId="{89100094-5D0E-422D-BC73-7E8B3E033844}" srcId="{6AF161D1-19B8-4416-9892-3B9FDA873705}" destId="{60522A01-F295-4BDE-AC5A-5B22480BAA49}" srcOrd="2" destOrd="0" parTransId="{A5ACD9B7-E631-4F6E-A6B9-FA481CB7FF3E}" sibTransId="{B293A1B6-D851-497F-8190-F21354734A06}"/>
    <dgm:cxn modelId="{F68A2AB7-66CF-4F78-9758-9475726F2ACA}" srcId="{6AF161D1-19B8-4416-9892-3B9FDA873705}" destId="{D06DED12-D382-4954-9542-E72AFC3D930A}" srcOrd="3" destOrd="0" parTransId="{B78C4AEC-40A2-4260-9475-2FB2EAC11195}" sibTransId="{C79B3BF9-8390-498E-A6C4-2DC42DF16632}"/>
    <dgm:cxn modelId="{F4D19B18-D75B-4F94-BC5C-DC51E764AEEF}" type="presOf" srcId="{B3D9829A-AB1F-4705-8F81-16D1023698A8}" destId="{CD449522-AC0C-4653-B2CD-B982E238387C}" srcOrd="0" destOrd="0" presId="urn:microsoft.com/office/officeart/2005/8/layout/cycle6"/>
    <dgm:cxn modelId="{2C66432D-D61E-417F-B1AD-8BEF0F7DCC55}" type="presOf" srcId="{B293A1B6-D851-497F-8190-F21354734A06}" destId="{357F19E9-FE69-4E11-8369-CBF64BE27CFF}" srcOrd="0" destOrd="0" presId="urn:microsoft.com/office/officeart/2005/8/layout/cycle6"/>
    <dgm:cxn modelId="{DCB9BEA6-C810-4825-917C-F6CDA25E778B}" srcId="{6AF161D1-19B8-4416-9892-3B9FDA873705}" destId="{6B7C2535-2E4F-4CC7-ABEE-E287B0A89A73}" srcOrd="0" destOrd="0" parTransId="{0F78B529-204D-49BB-974D-6789C3A55A21}" sibTransId="{B3D9829A-AB1F-4705-8F81-16D1023698A8}"/>
    <dgm:cxn modelId="{18AFECC2-17C4-45B5-AE30-C0FCA9DED41D}" type="presOf" srcId="{3BD86B67-98D2-45C6-9F49-AB9187459EF9}" destId="{399256CA-03BA-4F7B-AF04-7A5E7924D497}" srcOrd="0" destOrd="0" presId="urn:microsoft.com/office/officeart/2005/8/layout/cycle6"/>
    <dgm:cxn modelId="{0F73A33A-873A-46A1-B767-79868AB438D6}" type="presOf" srcId="{60522A01-F295-4BDE-AC5A-5B22480BAA49}" destId="{0050DEC7-502B-4653-B87C-E55931DF135B}" srcOrd="0" destOrd="0" presId="urn:microsoft.com/office/officeart/2005/8/layout/cycle6"/>
    <dgm:cxn modelId="{BE00B55E-2C01-4AB9-94EF-F2EF9F92D0F9}" type="presOf" srcId="{1B7EE817-A900-4CA8-8241-A50B330C8BAD}" destId="{B52C6E24-533F-4625-B7BD-5D1F3C4DEEB4}" srcOrd="0" destOrd="0" presId="urn:microsoft.com/office/officeart/2005/8/layout/cycle6"/>
    <dgm:cxn modelId="{95493BA5-58A6-40B4-B034-0323B7DA5627}" srcId="{6AF161D1-19B8-4416-9892-3B9FDA873705}" destId="{62FD651D-51ED-4229-B35D-72E2AD6B8AE1}" srcOrd="4" destOrd="0" parTransId="{D0A19F54-8446-40DA-8B23-69B2370748FB}" sibTransId="{3BD86B67-98D2-45C6-9F49-AB9187459EF9}"/>
    <dgm:cxn modelId="{7B603C79-1F46-4AAC-96F6-705AB2551361}" type="presOf" srcId="{6B7C2535-2E4F-4CC7-ABEE-E287B0A89A73}" destId="{89A063E9-5815-4A9E-A621-A05F9BAF9C96}" srcOrd="0" destOrd="0" presId="urn:microsoft.com/office/officeart/2005/8/layout/cycle6"/>
    <dgm:cxn modelId="{8974B31C-BD63-43CF-81F8-B1C3B205DC6B}" type="presOf" srcId="{880289FB-7B9B-466E-A677-E17C1F863AB1}" destId="{B0CF7007-245B-45F5-A6FC-434FC6D4A63E}" srcOrd="0" destOrd="0" presId="urn:microsoft.com/office/officeart/2005/8/layout/cycle6"/>
    <dgm:cxn modelId="{63040BC7-8E61-4E9E-89AF-8AF4242C427B}" type="presOf" srcId="{6AF161D1-19B8-4416-9892-3B9FDA873705}" destId="{60962599-C178-48A2-836F-C6B51033F59B}" srcOrd="0" destOrd="0" presId="urn:microsoft.com/office/officeart/2005/8/layout/cycle6"/>
    <dgm:cxn modelId="{D0E15F8E-3584-411A-9AF7-8B5E76A98BE5}" type="presParOf" srcId="{60962599-C178-48A2-836F-C6B51033F59B}" destId="{89A063E9-5815-4A9E-A621-A05F9BAF9C96}" srcOrd="0" destOrd="0" presId="urn:microsoft.com/office/officeart/2005/8/layout/cycle6"/>
    <dgm:cxn modelId="{8B25E938-1D71-427F-9FA0-DFE2EEBFBDAB}" type="presParOf" srcId="{60962599-C178-48A2-836F-C6B51033F59B}" destId="{40A88E15-253E-49D9-B7FA-944593646753}" srcOrd="1" destOrd="0" presId="urn:microsoft.com/office/officeart/2005/8/layout/cycle6"/>
    <dgm:cxn modelId="{BE0C13AF-59B8-4986-AC10-5773C7DAE061}" type="presParOf" srcId="{60962599-C178-48A2-836F-C6B51033F59B}" destId="{CD449522-AC0C-4653-B2CD-B982E238387C}" srcOrd="2" destOrd="0" presId="urn:microsoft.com/office/officeart/2005/8/layout/cycle6"/>
    <dgm:cxn modelId="{BF95F6D4-41F0-49D4-AF01-C50BA827B85A}" type="presParOf" srcId="{60962599-C178-48A2-836F-C6B51033F59B}" destId="{B0CF7007-245B-45F5-A6FC-434FC6D4A63E}" srcOrd="3" destOrd="0" presId="urn:microsoft.com/office/officeart/2005/8/layout/cycle6"/>
    <dgm:cxn modelId="{4F765529-9738-483D-BB04-7C7DD47C3F1B}" type="presParOf" srcId="{60962599-C178-48A2-836F-C6B51033F59B}" destId="{544CE932-B394-413C-8F8A-EB02F3F1BFB4}" srcOrd="4" destOrd="0" presId="urn:microsoft.com/office/officeart/2005/8/layout/cycle6"/>
    <dgm:cxn modelId="{95552397-D819-441D-9CA1-157DE1A22D50}" type="presParOf" srcId="{60962599-C178-48A2-836F-C6B51033F59B}" destId="{B52C6E24-533F-4625-B7BD-5D1F3C4DEEB4}" srcOrd="5" destOrd="0" presId="urn:microsoft.com/office/officeart/2005/8/layout/cycle6"/>
    <dgm:cxn modelId="{55780CDE-5C9B-40EE-8CC2-5ACD42E1CAE8}" type="presParOf" srcId="{60962599-C178-48A2-836F-C6B51033F59B}" destId="{0050DEC7-502B-4653-B87C-E55931DF135B}" srcOrd="6" destOrd="0" presId="urn:microsoft.com/office/officeart/2005/8/layout/cycle6"/>
    <dgm:cxn modelId="{4C082F52-E1F1-49B4-AEEA-CB07F733962E}" type="presParOf" srcId="{60962599-C178-48A2-836F-C6B51033F59B}" destId="{66574179-AF15-4036-83FD-C455459BCE98}" srcOrd="7" destOrd="0" presId="urn:microsoft.com/office/officeart/2005/8/layout/cycle6"/>
    <dgm:cxn modelId="{36F74575-E241-416D-8419-248265BF28CC}" type="presParOf" srcId="{60962599-C178-48A2-836F-C6B51033F59B}" destId="{357F19E9-FE69-4E11-8369-CBF64BE27CFF}" srcOrd="8" destOrd="0" presId="urn:microsoft.com/office/officeart/2005/8/layout/cycle6"/>
    <dgm:cxn modelId="{CEAA3C03-67A5-4759-A90C-C169EA8204FD}" type="presParOf" srcId="{60962599-C178-48A2-836F-C6B51033F59B}" destId="{FAFEF831-C892-48A3-88D6-6C5E2934E27D}" srcOrd="9" destOrd="0" presId="urn:microsoft.com/office/officeart/2005/8/layout/cycle6"/>
    <dgm:cxn modelId="{D255E085-882E-419D-AA58-2FEC2117C388}" type="presParOf" srcId="{60962599-C178-48A2-836F-C6B51033F59B}" destId="{802330D0-D58B-487F-849B-C08A8F1FFA70}" srcOrd="10" destOrd="0" presId="urn:microsoft.com/office/officeart/2005/8/layout/cycle6"/>
    <dgm:cxn modelId="{4DED845C-AD52-44B9-97D3-A7C67FA6F3C6}" type="presParOf" srcId="{60962599-C178-48A2-836F-C6B51033F59B}" destId="{52714CB3-5B2B-441B-BEDC-C3BE2E870C50}" srcOrd="11" destOrd="0" presId="urn:microsoft.com/office/officeart/2005/8/layout/cycle6"/>
    <dgm:cxn modelId="{B3FA4D89-3B0F-4A9E-A69F-5DB9A0F9E36B}" type="presParOf" srcId="{60962599-C178-48A2-836F-C6B51033F59B}" destId="{EBD8982D-6829-4082-B760-88389BB499B9}" srcOrd="12" destOrd="0" presId="urn:microsoft.com/office/officeart/2005/8/layout/cycle6"/>
    <dgm:cxn modelId="{EE94E51B-E1FF-463B-912A-2F29AD899EB3}" type="presParOf" srcId="{60962599-C178-48A2-836F-C6B51033F59B}" destId="{3D4BBC3A-0866-4C3F-9A54-ECED48613520}" srcOrd="13" destOrd="0" presId="urn:microsoft.com/office/officeart/2005/8/layout/cycle6"/>
    <dgm:cxn modelId="{96059F3E-2319-44F1-90B8-7BEEF5523E0C}" type="presParOf" srcId="{60962599-C178-48A2-836F-C6B51033F59B}" destId="{399256CA-03BA-4F7B-AF04-7A5E7924D49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A063E9-5815-4A9E-A621-A05F9BAF9C96}">
      <dsp:nvSpPr>
        <dsp:cNvPr id="0" name=""/>
        <dsp:cNvSpPr/>
      </dsp:nvSpPr>
      <dsp:spPr>
        <a:xfrm>
          <a:off x="1541345" y="-17292"/>
          <a:ext cx="2448275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বেকার সমস্যার সমাধান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1541345" y="-17292"/>
        <a:ext cx="2448275" cy="867742"/>
      </dsp:txXfrm>
    </dsp:sp>
    <dsp:sp modelId="{CD449522-AC0C-4653-B2CD-B982E238387C}">
      <dsp:nvSpPr>
        <dsp:cNvPr id="0" name=""/>
        <dsp:cNvSpPr/>
      </dsp:nvSpPr>
      <dsp:spPr>
        <a:xfrm>
          <a:off x="851803" y="6658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15855" y="187154"/>
              </a:moveTo>
              <a:arcTo wR="1732594" hR="1732594" stAng="17812611" swAng="10947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F7007-245B-45F5-A6FC-434FC6D4A63E}">
      <dsp:nvSpPr>
        <dsp:cNvPr id="0" name=""/>
        <dsp:cNvSpPr/>
      </dsp:nvSpPr>
      <dsp:spPr>
        <a:xfrm>
          <a:off x="3180750" y="1179901"/>
          <a:ext cx="2465055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জীবনযাত্রার মান উন্নয়ন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3180750" y="1179901"/>
        <a:ext cx="2465055" cy="867742"/>
      </dsp:txXfrm>
    </dsp:sp>
    <dsp:sp modelId="{B52C6E24-533F-4625-B7BD-5D1F3C4DEEB4}">
      <dsp:nvSpPr>
        <dsp:cNvPr id="0" name=""/>
        <dsp:cNvSpPr/>
      </dsp:nvSpPr>
      <dsp:spPr>
        <a:xfrm>
          <a:off x="1032888" y="41657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0DEC7-502B-4653-B87C-E55931DF135B}">
      <dsp:nvSpPr>
        <dsp:cNvPr id="0" name=""/>
        <dsp:cNvSpPr/>
      </dsp:nvSpPr>
      <dsp:spPr>
        <a:xfrm>
          <a:off x="3007587" y="3117000"/>
          <a:ext cx="155257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কর্মসংস্থান সৃষ্টি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3007587" y="3117000"/>
        <a:ext cx="1552578" cy="867742"/>
      </dsp:txXfrm>
    </dsp:sp>
    <dsp:sp modelId="{357F19E9-FE69-4E11-8369-CBF64BE27CFF}">
      <dsp:nvSpPr>
        <dsp:cNvPr id="0" name=""/>
        <dsp:cNvSpPr/>
      </dsp:nvSpPr>
      <dsp:spPr>
        <a:xfrm>
          <a:off x="1032888" y="41657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72539" y="3448493"/>
              </a:moveTo>
              <a:arcTo wR="1732594" hR="1732594" stAng="4922376" swAng="4243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EF831-C892-48A3-88D6-6C5E2934E27D}">
      <dsp:nvSpPr>
        <dsp:cNvPr id="0" name=""/>
        <dsp:cNvSpPr/>
      </dsp:nvSpPr>
      <dsp:spPr>
        <a:xfrm>
          <a:off x="704023" y="3020451"/>
          <a:ext cx="2086132" cy="1060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শহর মুখী জনস্রোত নিয়ন্তণ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704023" y="3020451"/>
        <a:ext cx="2086132" cy="1060841"/>
      </dsp:txXfrm>
    </dsp:sp>
    <dsp:sp modelId="{52714CB3-5B2B-441B-BEDC-C3BE2E870C50}">
      <dsp:nvSpPr>
        <dsp:cNvPr id="0" name=""/>
        <dsp:cNvSpPr/>
      </dsp:nvSpPr>
      <dsp:spPr>
        <a:xfrm>
          <a:off x="1032888" y="41657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30005" y="2595213"/>
              </a:moveTo>
              <a:arcTo wR="1732594" hR="1732594" stAng="9008422" swAng="19733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8982D-6829-4082-B760-88389BB499B9}">
      <dsp:nvSpPr>
        <dsp:cNvPr id="0" name=""/>
        <dsp:cNvSpPr/>
      </dsp:nvSpPr>
      <dsp:spPr>
        <a:xfrm>
          <a:off x="450193" y="1179901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স্বাধীন পেশা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450193" y="1179901"/>
        <a:ext cx="1334988" cy="867742"/>
      </dsp:txXfrm>
    </dsp:sp>
    <dsp:sp modelId="{399256CA-03BA-4F7B-AF04-7A5E7924D497}">
      <dsp:nvSpPr>
        <dsp:cNvPr id="0" name=""/>
        <dsp:cNvSpPr/>
      </dsp:nvSpPr>
      <dsp:spPr>
        <a:xfrm>
          <a:off x="1213974" y="6658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504834" y="510101"/>
              </a:moveTo>
              <a:arcTo wR="1732594" hR="1732594" stAng="13492611" swAng="10947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61334-A496-4436-801A-ED2ED0DC029B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51632-D76E-4FD5-9180-732CA9E5285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16260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51632-D76E-4FD5-9180-732CA9E52855}" type="slidenum">
              <a:rPr lang="en-SG" smtClean="0"/>
              <a:pPr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74780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94932" cy="6624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Rectangle 2"/>
          <p:cNvSpPr/>
          <p:nvPr/>
        </p:nvSpPr>
        <p:spPr>
          <a:xfrm>
            <a:off x="248486" y="202339"/>
            <a:ext cx="8712968" cy="647254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2339752" y="260649"/>
            <a:ext cx="39604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r>
              <a:rPr lang="en-US" sz="80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8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415" y="1451876"/>
            <a:ext cx="8712968" cy="540612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85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332656"/>
            <a:ext cx="684076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দলীয় কাজ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sz="54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564904"/>
            <a:ext cx="6336704" cy="25545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১।কর্মসংস্থান কত প্রকার  ও  কি   কি ? লিখ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।</a:t>
            </a:r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২।আত্মকর্মসংস্থানের ধারনা ব্যাখ্যা  করে লিখ । </a:t>
            </a:r>
            <a:endParaRPr lang="en-SG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178" y="479198"/>
            <a:ext cx="71287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মূল্যায়ণ 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132856"/>
            <a:ext cx="6881370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১ । কোনটি আত্মকর্মসংস্থানের ক্ষেত্র ?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ক)চাকরী খ) নার্সরী গ)বিদেশ গমন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২। ব্যবসায় উদ্যোগের সাথে আত্মকর্মসংস্থানের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সম্পর্ক-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ক)নিবিড় খ)খুব নিবিড় গ) কোনটি নয় 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476672"/>
            <a:ext cx="331236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latin typeface="Nikosh" pitchFamily="2" charset="0"/>
                <a:cs typeface="Nikosh" pitchFamily="2" charset="0"/>
              </a:rPr>
              <a:t>বাড়ির কাজ</a:t>
            </a:r>
            <a:endParaRPr lang="en-SG" sz="40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484785"/>
            <a:ext cx="684076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আত্মকর্মসংস্থানে উৎসাহিতকরণের  উপায় গুলো লিখে আনবে ।</a:t>
            </a:r>
            <a:endParaRPr lang="en-SG" sz="3600" dirty="0">
              <a:solidFill>
                <a:schemeClr val="accent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85114"/>
            <a:ext cx="9144000" cy="417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18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74" y="0"/>
            <a:ext cx="9144000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 ধন্যবাদ</a:t>
            </a:r>
            <a:endParaRPr lang="en-SG" sz="5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4" y="2304256"/>
            <a:ext cx="9136926" cy="455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3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16115"/>
            <a:ext cx="8944687" cy="662023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4741" y="255974"/>
            <a:ext cx="8699773" cy="6318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4741" y="255973"/>
            <a:ext cx="8699773" cy="6318998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83029" y="2989944"/>
            <a:ext cx="4163071" cy="3119747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মানসুর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হোসাইন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খাতিয়া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বন্দান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ফাজিল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tusardada@gmail.com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3529" y="564384"/>
            <a:ext cx="310934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Identity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76057" y="1988458"/>
            <a:ext cx="65315" cy="439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05300" y="3218932"/>
            <a:ext cx="8165" cy="229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2824" y="3218932"/>
            <a:ext cx="1787" cy="229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42" y="370594"/>
            <a:ext cx="2090057" cy="2447563"/>
          </a:xfrm>
          <a:prstGeom prst="rect">
            <a:avLst/>
          </a:prstGeom>
        </p:spPr>
      </p:pic>
      <p:sp>
        <p:nvSpPr>
          <p:cNvPr id="19" name="Content Placeholder 18"/>
          <p:cNvSpPr txBox="1">
            <a:spLocks noGrp="1"/>
          </p:cNvSpPr>
          <p:nvPr>
            <p:ph sz="quarter" idx="4"/>
          </p:nvPr>
        </p:nvSpPr>
        <p:spPr>
          <a:xfrm>
            <a:off x="4800600" y="2471383"/>
            <a:ext cx="4038600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শ্রেণিঃ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নবম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ব্যবসায়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উদ্যোগ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৩য় 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সময়ঃ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৪৫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0333887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247" y="308573"/>
            <a:ext cx="4212202" cy="3096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3121" y="308572"/>
            <a:ext cx="3976982" cy="29905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906" y="3404917"/>
            <a:ext cx="4156525" cy="276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7016" y="145798"/>
            <a:ext cx="8856984" cy="648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" pitchFamily="2" charset="0"/>
                <a:cs typeface="Nikosh" pitchFamily="2" charset="0"/>
              </a:rPr>
              <a:t>আত্মকর্মসংস্থান </a:t>
            </a:r>
            <a:r>
              <a:rPr lang="bn-BD" sz="6000" dirty="0" smtClean="0"/>
              <a:t> </a:t>
            </a:r>
            <a:endParaRPr lang="en-SG" sz="6000" dirty="0"/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0920" cy="10801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এই পাঠ শেষে শিক্ষার্থীর</a:t>
            </a:r>
            <a:r>
              <a:rPr lang="en-US" sz="4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2194560" lvl="8" indent="0">
              <a:buNone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আত্মকর্মসংস্থা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ন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;	</a:t>
            </a: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আত্মকর্মসংস্থানের ক্ষেত্র সমূহ বলতে পারবে;</a:t>
            </a: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আত্মকর্মসংস্থানের গু্রুত্ব ব্যাখ্যা করতে পারবে;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বেকার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সমাধানে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আত্মকর্মসংস্থান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।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82386"/>
            <a:ext cx="3275463" cy="21290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1451" y="682386"/>
            <a:ext cx="3528392" cy="21290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314096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আত্মকর্মসংস্থানের গুরুত্ব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1183" y="4293096"/>
            <a:ext cx="3805925" cy="21313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293096"/>
            <a:ext cx="3456384" cy="213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454788"/>
            <a:ext cx="518457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আত্মকর্মসংস্থানের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2311" y="1781200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6" name="TextBox 5"/>
          <p:cNvSpPr txBox="1"/>
          <p:nvPr/>
        </p:nvSpPr>
        <p:spPr>
          <a:xfrm>
            <a:off x="3603515" y="14149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7" name="TextBox 6"/>
          <p:cNvSpPr txBox="1"/>
          <p:nvPr/>
        </p:nvSpPr>
        <p:spPr>
          <a:xfrm>
            <a:off x="3755915" y="15673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8" name="TextBox 7"/>
          <p:cNvSpPr txBox="1"/>
          <p:nvPr/>
        </p:nvSpPr>
        <p:spPr>
          <a:xfrm>
            <a:off x="3908315" y="17197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9" name="TextBox 8"/>
          <p:cNvSpPr txBox="1"/>
          <p:nvPr/>
        </p:nvSpPr>
        <p:spPr>
          <a:xfrm>
            <a:off x="4060715" y="18721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2951818" y="14149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1" name="TextBox 10"/>
          <p:cNvSpPr txBox="1"/>
          <p:nvPr/>
        </p:nvSpPr>
        <p:spPr>
          <a:xfrm>
            <a:off x="2228021" y="1246891"/>
            <a:ext cx="1981956" cy="862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xmlns="" val="2517154166"/>
              </p:ext>
            </p:extLst>
          </p:nvPr>
        </p:nvGraphicFramePr>
        <p:xfrm>
          <a:off x="855776" y="1405282"/>
          <a:ext cx="6708401" cy="4713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xmlns="" val="1194789477"/>
              </p:ext>
            </p:extLst>
          </p:nvPr>
        </p:nvGraphicFramePr>
        <p:xfrm>
          <a:off x="1383607" y="175360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41739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16632"/>
            <a:ext cx="8784976" cy="110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" pitchFamily="2" charset="0"/>
                <a:cs typeface="Nikosh" pitchFamily="2" charset="0"/>
              </a:rPr>
              <a:t>একক কাজ </a:t>
            </a:r>
            <a:endParaRPr lang="en-SG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8784976" cy="51845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1043608" y="198884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আত্মকর্মসংস্থানের ৪টি ক্ষেত্রের নাম লিখ । 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980728"/>
            <a:ext cx="273630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কর্মসংস্থান</a:t>
            </a:r>
            <a:endParaRPr lang="en-SG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3490912"/>
            <a:ext cx="2428875" cy="1619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23" y="3490912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490912"/>
            <a:ext cx="2828925" cy="1619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558924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চাকরী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551723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ব্যবসায়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558924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আত্মকর্মসংস্থান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520</TotalTime>
  <Words>132</Words>
  <Application>Microsoft Office PowerPoint</Application>
  <PresentationFormat>On-screen Show (4:3)</PresentationFormat>
  <Paragraphs>43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Slide 1</vt:lpstr>
      <vt:lpstr>Slide 2</vt:lpstr>
      <vt:lpstr>Slide 3</vt:lpstr>
      <vt:lpstr>Slide 4</vt:lpstr>
      <vt:lpstr>এই পাঠ শেষে শিক্ষার্থীর-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Hazi Shomsher Scl</dc:creator>
  <cp:lastModifiedBy>Md. Hoshain</cp:lastModifiedBy>
  <cp:revision>77</cp:revision>
  <dcterms:created xsi:type="dcterms:W3CDTF">2019-06-14T03:09:49Z</dcterms:created>
  <dcterms:modified xsi:type="dcterms:W3CDTF">2020-10-16T17:37:02Z</dcterms:modified>
</cp:coreProperties>
</file>