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7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51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1661C-8FCC-4B2B-9848-A2D91DD98F3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AD4F66-2056-4BA6-AB00-2B536CD6F55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91D0F-B2A3-4E7D-B7B0-07275C4B6F9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C8EC345-6AC3-4B6E-89BA-8FD1E42DF72D}" type="datetime1">
              <a:rPr lang="en-US"/>
              <a:pPr lvl="0"/>
              <a:t>16-Oct-20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E52723-568A-40EE-B341-4AE384DE333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3DFAD-8DAF-44F4-9728-B203767D635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53E7B56-3453-4F61-9B59-E2E59A56688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503263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1AFE9-D4C2-47DD-83BA-61BAB8225CB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E7C313-2F36-4649-9997-28A22D996D2A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A92E7-D780-4D6C-8181-2FE35469541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32578AE-FC28-42BC-A2B3-923F7BF7EBE6}" type="datetime1">
              <a:rPr lang="en-US"/>
              <a:pPr lvl="0"/>
              <a:t>16-Oct-20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AE899-29F3-4204-9B55-A6272BBB79B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792D7-619D-4920-A0F0-5375AFE3FA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46BC30A-F641-4BE7-8F1C-C353349FDB5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047870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2747B7-C8F0-4FE7-AF44-F1B78602DC46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CEF725-D075-406E-96B8-8BFDB85771BB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B432C-90F8-4C95-8C7B-DFC2DADB8AC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5853296-6648-4096-808E-9CEC47B7C53C}" type="datetime1">
              <a:rPr lang="en-US"/>
              <a:pPr lvl="0"/>
              <a:t>16-Oct-20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D6D38-80D8-4B6C-895D-968FE60DA19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790A80-3825-4995-8AF8-EBDE4F33AE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B56A6B1-4461-40E0-8AE8-32B13D42B7F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82925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0014D-89C4-4697-BA03-37628533C2A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5D913-EB67-4DAC-9BAC-8DDF71D9205E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86C84E-F031-4E5F-A4CE-C0994718B2A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D273321-228E-4438-8AF0-262A97801985}" type="datetime1">
              <a:rPr lang="en-US"/>
              <a:pPr lvl="0"/>
              <a:t>16-Oct-20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454303-2256-4810-8675-E6D556276D6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F1868-081A-4650-BB1F-A7344A7D05A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48F14FD-4155-428D-95E4-74985688F07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93366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EBF69-6ADA-4CE5-B0F6-6323FD7EE5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32987B-A35B-4098-81D5-6718E98F6C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E6666-8390-4061-B075-4D05AB5DAC0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9B4726B-1ED2-4775-8081-B881F05B3FBE}" type="datetime1">
              <a:rPr lang="en-US"/>
              <a:pPr lvl="0"/>
              <a:t>16-Oct-20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00015-661E-4DC1-ADCF-D421043F8C8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6F361-4E21-4489-B62D-07A3FF11147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418DC0-011C-49FD-88D7-C644EAA0E03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15848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B9A23-1F6D-4356-B6E3-4AA8E8C72C2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7EF56-A0EF-44C5-8133-CBF61CC4135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6E7B7F-A80B-4293-B8E5-CE62CD25AC3E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CE9F4-B7BD-4F25-892E-C9DEC1797FE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328BF60-872F-4645-802C-16529771A3B9}" type="datetime1">
              <a:rPr lang="en-US"/>
              <a:pPr lvl="0"/>
              <a:t>16-Oct-20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1970DF-278F-4BF5-8294-9B4F8AC4AC8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68F122-0AE9-413E-B631-CB480C7135E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3A34DC-7D3B-4779-A84A-81420210552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39434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1543D-A0E0-4FEB-8E48-829657A6D61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965D67-7412-4A7B-991D-84F7E2FF65E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79DBBD-B8C1-4A65-9E4A-E1A00FC8EDF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A82D73-27F8-4528-9C35-2DF04C156A7E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03A458-F03B-47ED-A6CE-6D5D85848409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7ECD1C-AF31-4D21-BD32-4BF9248128C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8B0574F-C7F6-4E9A-8762-6557452468A5}" type="datetime1">
              <a:rPr lang="en-US"/>
              <a:pPr lvl="0"/>
              <a:t>16-Oct-20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52C2FD-4554-434E-B11E-451FB8E5539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91F46A-15E9-4F19-B4CC-82E88827D60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5290EE5-C7C1-46B9-A6FF-A14E73CB40C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56936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A3E3D-A8B8-47F4-A7E5-3831E018327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8546EA-19A4-4715-8527-7DAED624C63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ADD9B9-A486-4AD3-96E3-D1E9FC73AA72}" type="datetime1">
              <a:rPr lang="en-US"/>
              <a:pPr lvl="0"/>
              <a:t>16-Oct-20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205E88-D20E-4E68-ABF6-6C1D559E1D5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2F24E-7EA6-40F7-B792-6F2919B15B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DA844C5-B5BE-472F-9EAD-F9CAD263FDB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10018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70F23B-2FB2-4A58-99EA-5FCC4E26FCB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AA035AE-CDFC-4BF2-8D7C-ACF9484D6DDD}" type="datetime1">
              <a:rPr lang="en-US"/>
              <a:pPr lvl="0"/>
              <a:t>16-Oct-20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91F424-2AB6-4A7D-8C3D-77450A963E9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16BE10-45DC-425F-9446-6C4127FB0BD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5C66A12-F4B7-4C32-8A04-1F3F3307022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739151"/>
      </p:ext>
    </p:extLst>
  </p:cSld>
  <p:clrMapOvr>
    <a:masterClrMapping/>
  </p:clrMapOvr>
  <p:transition spd="slow">
    <p:fade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EDF93-9176-4DF5-9064-1045C24BB5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73FE8-ED92-4716-9DF9-E8F1412E8F3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CF29FD-4C3F-4D2E-B4DA-0E8A253E399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2A31BD-AC65-4D15-8840-CE198566842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0EE14AC-B0B7-410D-A7CC-CE882A13BF23}" type="datetime1">
              <a:rPr lang="en-US"/>
              <a:pPr lvl="0"/>
              <a:t>16-Oct-20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08E5E9-9F5B-4E44-BC1B-61F45B9957F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66116E-CB1D-44E5-BE43-5514EA45987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18BEA2D-1361-4A20-816B-C4623FB50FF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54504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21E9F-DF5E-4D9D-9307-2EB8E63044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0B8D82-349E-4941-9390-B11FE20A7BAD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C111BC-AACB-4C58-B650-5EE870BE527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618199-86E7-4FEA-B7E9-D1C30E1FF1E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F8E3D4-7599-4164-854E-5EF0F54727FE}" type="datetime1">
              <a:rPr lang="en-US"/>
              <a:pPr lvl="0"/>
              <a:t>16-Oct-20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58A51F-68F3-4EAE-B452-055F3C48FDA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4CA8CD-3E7C-42F8-92E2-994CE600FC7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A5C40C-253D-40A2-A8AE-55AEB163532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871319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25F0B7-29A5-4C1B-BDBA-88E4B65DB3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A992B-0412-46B2-BA3F-E94CF7468D7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C7261-132F-441D-B1AD-2FD46C14B901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EE082061-0860-44EC-916F-9E1F1B04EA21}" type="datetime1">
              <a:rPr lang="en-US"/>
              <a:pPr lvl="0"/>
              <a:t>16-Oct-20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B450ED-BCF6-4ED7-B417-CC7D2EC0E1DD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F0F52-275B-46A6-864C-AF5EA778324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57082D95-EB30-4044-930D-903B1563E1AD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AD12BF-CE78-4E52-A15C-FB724291BB66}"/>
              </a:ext>
            </a:extLst>
          </p:cNvPr>
          <p:cNvSpPr txBox="1"/>
          <p:nvPr/>
        </p:nvSpPr>
        <p:spPr>
          <a:xfrm>
            <a:off x="438153" y="876296"/>
            <a:ext cx="11487150" cy="612475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7200" b="1" i="1" u="none" strike="noStrike" kern="1200" cap="none" spc="0" baseline="0">
                <a:solidFill>
                  <a:srgbClr val="00B050"/>
                </a:solidFill>
                <a:uFillTx/>
                <a:latin typeface="NikoshBAN" pitchFamily="2"/>
                <a:cs typeface="NikoshBAN" pitchFamily="2"/>
              </a:rPr>
              <a:t>আজকের ক্লাসে সকলকে জানাই –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7200" b="1" i="1" u="none" strike="noStrike" kern="1200" cap="none" spc="0" baseline="0">
              <a:solidFill>
                <a:srgbClr val="00B050"/>
              </a:solidFill>
              <a:uFillTx/>
              <a:latin typeface="NikoshBAN" pitchFamily="2"/>
              <a:cs typeface="NikoshBAN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7200" b="1" i="1" u="none" strike="noStrike" kern="1200" cap="none" spc="0" baseline="0">
              <a:solidFill>
                <a:srgbClr val="00B050"/>
              </a:solidFill>
              <a:uFillTx/>
              <a:latin typeface="NikoshBAN" pitchFamily="2"/>
              <a:cs typeface="NikoshBAN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800" b="1" i="1" u="none" strike="noStrike" kern="1200" cap="none" spc="0" baseline="0">
                <a:solidFill>
                  <a:srgbClr val="00B050"/>
                </a:solidFill>
                <a:uFillTx/>
                <a:latin typeface="NikoshBAN" pitchFamily="2"/>
                <a:cs typeface="NikoshBAN" pitchFamily="2"/>
              </a:rPr>
              <a:t>         </a:t>
            </a:r>
            <a:endParaRPr lang="bn-IN" sz="8800" b="1" i="1" u="none" strike="noStrike" kern="1200" cap="none" spc="0" baseline="0">
              <a:solidFill>
                <a:srgbClr val="00B050"/>
              </a:solidFill>
              <a:uFillTx/>
              <a:latin typeface="NikoshBAN" pitchFamily="2"/>
              <a:cs typeface="NikoshBAN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8800" b="1" i="1" u="none" strike="noStrike" kern="1200" cap="none" spc="0" baseline="0">
                <a:solidFill>
                  <a:srgbClr val="00B050"/>
                </a:solidFill>
                <a:uFillTx/>
                <a:latin typeface="NikoshBAN" pitchFamily="2"/>
                <a:cs typeface="NikoshBAN" pitchFamily="2"/>
              </a:rPr>
              <a:t>             </a:t>
            </a:r>
            <a:r>
              <a:rPr lang="en-US" sz="8800" b="1" i="1" u="none" strike="noStrike" kern="1200" cap="none" spc="0" baseline="0">
                <a:solidFill>
                  <a:srgbClr val="00B050"/>
                </a:solidFill>
                <a:uFillTx/>
                <a:latin typeface="NikoshBAN" pitchFamily="2"/>
                <a:cs typeface="NikoshBAN" pitchFamily="2"/>
              </a:rPr>
              <a:t> সু-স্বাগতম ।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D5B4CFE7-1F1E-4528-9966-D2178F4EE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550" y="1962146"/>
            <a:ext cx="5676896" cy="381640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>
                                      <p:cBhvr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270699-4A24-4260-A51A-CFF1214EBD7B}"/>
              </a:ext>
            </a:extLst>
          </p:cNvPr>
          <p:cNvSpPr txBox="1"/>
          <p:nvPr/>
        </p:nvSpPr>
        <p:spPr>
          <a:xfrm>
            <a:off x="3390906" y="209553"/>
            <a:ext cx="4762496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4800" b="0" i="0" u="none" strike="noStrike" kern="1200" cap="none" spc="0" baseline="0">
                <a:solidFill>
                  <a:srgbClr val="FFC000"/>
                </a:solidFill>
                <a:uFillTx/>
                <a:latin typeface="NikoshBAN" pitchFamily="2"/>
                <a:cs typeface="NikoshBAN" pitchFamily="2"/>
              </a:rPr>
              <a:t>মূল্যায়ন--------</a:t>
            </a:r>
            <a:endParaRPr lang="en-US" sz="4800" b="0" i="0" u="none" strike="noStrike" kern="1200" cap="none" spc="0" baseline="0">
              <a:solidFill>
                <a:srgbClr val="FFC000"/>
              </a:solidFill>
              <a:uFillTx/>
              <a:latin typeface="NikoshBAN" pitchFamily="2"/>
              <a:cs typeface="NikoshBAN" pitchFamily="2"/>
            </a:endParaRPr>
          </a:p>
        </p:txBody>
      </p:sp>
      <p:sp>
        <p:nvSpPr>
          <p:cNvPr id="3" name="TextBox 36">
            <a:extLst>
              <a:ext uri="{FF2B5EF4-FFF2-40B4-BE49-F238E27FC236}">
                <a16:creationId xmlns:a16="http://schemas.microsoft.com/office/drawing/2014/main" id="{B77B9A98-AE27-4BC4-B18F-CA34FDFEEBF2}"/>
              </a:ext>
            </a:extLst>
          </p:cNvPr>
          <p:cNvSpPr txBox="1"/>
          <p:nvPr/>
        </p:nvSpPr>
        <p:spPr>
          <a:xfrm>
            <a:off x="1995485" y="1438963"/>
            <a:ext cx="7343774" cy="9541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2800" b="0" i="0" u="none" strike="noStrike" kern="1200" cap="none" spc="0" baseline="0">
                <a:solidFill>
                  <a:srgbClr val="002060"/>
                </a:solidFill>
                <a:uFillTx/>
                <a:latin typeface="NikoshBAN" pitchFamily="2"/>
                <a:cs typeface="NikoshBAN" pitchFamily="2"/>
              </a:rPr>
              <a:t>১। কোন যন্ত্রের ট্রাবলশুটিং একটু বেশিই প্রয়োজন?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2800" b="0" i="0" u="none" strike="noStrike" kern="1200" cap="none" spc="0" baseline="0">
                <a:solidFill>
                  <a:srgbClr val="002060"/>
                </a:solidFill>
                <a:uFillTx/>
                <a:latin typeface="NikoshBAN" pitchFamily="2"/>
                <a:cs typeface="NikoshBAN" pitchFamily="2"/>
              </a:rPr>
              <a:t>(ক) মোবাইল  (খ) আইসিটি (গ) ক্যালকুলেটার (ঘ) মাউস</a:t>
            </a:r>
          </a:p>
        </p:txBody>
      </p:sp>
      <p:sp>
        <p:nvSpPr>
          <p:cNvPr id="4" name="TextBox 38">
            <a:extLst>
              <a:ext uri="{FF2B5EF4-FFF2-40B4-BE49-F238E27FC236}">
                <a16:creationId xmlns:a16="http://schemas.microsoft.com/office/drawing/2014/main" id="{32407052-F366-4C43-9525-C378A2861942}"/>
              </a:ext>
            </a:extLst>
          </p:cNvPr>
          <p:cNvSpPr txBox="1"/>
          <p:nvPr/>
        </p:nvSpPr>
        <p:spPr>
          <a:xfrm>
            <a:off x="1862139" y="2576806"/>
            <a:ext cx="7343774" cy="13849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2800" b="0" i="0" u="none" strike="noStrike" kern="1200" cap="none" spc="0" baseline="0">
                <a:solidFill>
                  <a:srgbClr val="002060"/>
                </a:solidFill>
                <a:uFillTx/>
                <a:latin typeface="NikoshBAN" pitchFamily="2"/>
                <a:cs typeface="NikoshBAN" pitchFamily="2"/>
              </a:rPr>
              <a:t>২। কম্পিউটার সিস্টেম চালু করার জন্য সমাধান কোনটি ?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2800" b="0" i="0" u="none" strike="noStrike" kern="1200" cap="none" spc="0" baseline="0">
                <a:solidFill>
                  <a:srgbClr val="002060"/>
                </a:solidFill>
                <a:uFillTx/>
                <a:latin typeface="NikoshBAN" pitchFamily="2"/>
                <a:cs typeface="NikoshBAN" pitchFamily="2"/>
              </a:rPr>
              <a:t>(ক) সংযোগ লুজ করা (খ) মেইন বোর্ড খোলা রাখা (গ) সার্ভিস সেন্টার থেকে দূরে রাখা (ঘ) পাওয়ার সাপ্লাই ইউনিট পরিবর্তন </a:t>
            </a:r>
          </a:p>
        </p:txBody>
      </p:sp>
      <p:sp>
        <p:nvSpPr>
          <p:cNvPr id="5" name="TextBox 40">
            <a:extLst>
              <a:ext uri="{FF2B5EF4-FFF2-40B4-BE49-F238E27FC236}">
                <a16:creationId xmlns:a16="http://schemas.microsoft.com/office/drawing/2014/main" id="{CCC3DA8A-A041-4FDC-9EEC-A7013E317365}"/>
              </a:ext>
            </a:extLst>
          </p:cNvPr>
          <p:cNvSpPr txBox="1"/>
          <p:nvPr/>
        </p:nvSpPr>
        <p:spPr>
          <a:xfrm>
            <a:off x="1990721" y="4163107"/>
            <a:ext cx="7181853" cy="9541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2800" b="0" i="0" u="none" strike="noStrike" kern="1200" cap="none" spc="0" baseline="0">
                <a:solidFill>
                  <a:srgbClr val="002060"/>
                </a:solidFill>
                <a:uFillTx/>
                <a:latin typeface="NikoshBAN" pitchFamily="2"/>
                <a:cs typeface="NikoshBAN" pitchFamily="2"/>
              </a:rPr>
              <a:t>৩। কি কারনে </a:t>
            </a:r>
            <a:r>
              <a:rPr lang="en-US" sz="2800" b="0" i="0" u="none" strike="noStrike" kern="1200" cap="none" spc="0" baseline="0">
                <a:solidFill>
                  <a:srgbClr val="002060"/>
                </a:solidFill>
                <a:uFillTx/>
                <a:latin typeface="NikoshBAN" pitchFamily="2"/>
                <a:cs typeface="NikoshBAN" pitchFamily="2"/>
              </a:rPr>
              <a:t>Beep sound</a:t>
            </a:r>
            <a:r>
              <a:rPr lang="bn-IN" sz="2800" b="0" i="0" u="none" strike="noStrike" kern="1200" cap="none" spc="0" baseline="0">
                <a:solidFill>
                  <a:srgbClr val="002060"/>
                </a:solidFill>
                <a:uFillTx/>
                <a:latin typeface="NikoshBAN" pitchFamily="2"/>
                <a:cs typeface="NikoshBAN" pitchFamily="2"/>
              </a:rPr>
              <a:t> হয় ?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2800" b="0" i="0" u="none" strike="noStrike" kern="1200" cap="none" spc="0" baseline="0">
                <a:solidFill>
                  <a:srgbClr val="002060"/>
                </a:solidFill>
                <a:uFillTx/>
                <a:latin typeface="NikoshBAN" pitchFamily="2"/>
                <a:cs typeface="NikoshBAN" pitchFamily="2"/>
              </a:rPr>
              <a:t>(ক) র‍্যাম (খ) রম (গ) ইরেজার (ঘ) স্লট </a:t>
            </a:r>
          </a:p>
        </p:txBody>
      </p:sp>
      <p:sp>
        <p:nvSpPr>
          <p:cNvPr id="6" name="TextBox 42">
            <a:extLst>
              <a:ext uri="{FF2B5EF4-FFF2-40B4-BE49-F238E27FC236}">
                <a16:creationId xmlns:a16="http://schemas.microsoft.com/office/drawing/2014/main" id="{D3CA64CB-2682-4FB0-B0B8-4DFB28A51C4C}"/>
              </a:ext>
            </a:extLst>
          </p:cNvPr>
          <p:cNvSpPr txBox="1"/>
          <p:nvPr/>
        </p:nvSpPr>
        <p:spPr>
          <a:xfrm>
            <a:off x="2047871" y="5496613"/>
            <a:ext cx="7181853" cy="9541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2800" b="0" i="0" u="none" strike="noStrike" kern="1200" cap="none" spc="0" baseline="0">
                <a:solidFill>
                  <a:srgbClr val="002060"/>
                </a:solidFill>
                <a:uFillTx/>
                <a:latin typeface="NikoshBAN" pitchFamily="2"/>
                <a:cs typeface="NikoshBAN" pitchFamily="2"/>
              </a:rPr>
              <a:t>৪। </a:t>
            </a:r>
            <a:r>
              <a:rPr lang="en-US" sz="2800" b="0" i="0" u="none" strike="noStrike" kern="1200" cap="none" spc="0" baseline="0">
                <a:solidFill>
                  <a:srgbClr val="002060"/>
                </a:solidFill>
                <a:uFillTx/>
                <a:latin typeface="NikoshBAN" pitchFamily="2"/>
                <a:cs typeface="NikoshBAN" pitchFamily="2"/>
              </a:rPr>
              <a:t>Display </a:t>
            </a:r>
            <a:r>
              <a:rPr lang="bn-IN" sz="2800" b="0" i="0" u="none" strike="noStrike" kern="1200" cap="none" spc="0" baseline="0">
                <a:solidFill>
                  <a:srgbClr val="002060"/>
                </a:solidFill>
                <a:uFillTx/>
                <a:latin typeface="NikoshBAN" pitchFamily="2"/>
                <a:cs typeface="NikoshBAN" pitchFamily="2"/>
              </a:rPr>
              <a:t>না আসলে কি লাগাতে হবে ?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2800" b="0" i="0" u="none" strike="noStrike" kern="1200" cap="none" spc="0" baseline="0">
                <a:solidFill>
                  <a:srgbClr val="002060"/>
                </a:solidFill>
                <a:uFillTx/>
                <a:latin typeface="NikoshBAN" pitchFamily="2"/>
                <a:cs typeface="NikoshBAN" pitchFamily="2"/>
              </a:rPr>
              <a:t>(ক) র‍্যাম (খ) নুতন র‍্যাম (গ) মেইনবোর্ড (ঘ) পাওয়ার সাপ্লাই </a:t>
            </a:r>
            <a:endParaRPr lang="en-US" sz="2800" b="0" i="0" u="none" strike="noStrike" kern="1200" cap="none" spc="0" baseline="0">
              <a:solidFill>
                <a:srgbClr val="002060"/>
              </a:solidFill>
              <a:uFillTx/>
              <a:latin typeface="NikoshBAN" pitchFamily="2"/>
              <a:cs typeface="NikoshBAN" pitchFamily="2"/>
            </a:endParaRPr>
          </a:p>
        </p:txBody>
      </p:sp>
      <p:sp>
        <p:nvSpPr>
          <p:cNvPr id="7" name="Oval 43">
            <a:extLst>
              <a:ext uri="{FF2B5EF4-FFF2-40B4-BE49-F238E27FC236}">
                <a16:creationId xmlns:a16="http://schemas.microsoft.com/office/drawing/2014/main" id="{00529853-72FF-4102-BF5E-740B7148A589}"/>
              </a:ext>
            </a:extLst>
          </p:cNvPr>
          <p:cNvSpPr/>
          <p:nvPr/>
        </p:nvSpPr>
        <p:spPr>
          <a:xfrm>
            <a:off x="3638543" y="1904996"/>
            <a:ext cx="476246" cy="45720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0000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0000"/>
              </a:solidFill>
              <a:uFillTx/>
              <a:latin typeface="Calibri"/>
            </a:endParaRPr>
          </a:p>
        </p:txBody>
      </p:sp>
      <p:sp>
        <p:nvSpPr>
          <p:cNvPr id="8" name="Multiplication Sign 50">
            <a:extLst>
              <a:ext uri="{FF2B5EF4-FFF2-40B4-BE49-F238E27FC236}">
                <a16:creationId xmlns:a16="http://schemas.microsoft.com/office/drawing/2014/main" id="{AD70AAFB-E655-44FF-A604-0DF420F46237}"/>
              </a:ext>
            </a:extLst>
          </p:cNvPr>
          <p:cNvSpPr/>
          <p:nvPr/>
        </p:nvSpPr>
        <p:spPr>
          <a:xfrm>
            <a:off x="2057400" y="1676396"/>
            <a:ext cx="533396" cy="8572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*/ 0 0 1"/>
              <a:gd name="f9" fmla="val 23520"/>
              <a:gd name="f10" fmla="+- 0 0 -270"/>
              <a:gd name="f11" fmla="+- 0 0 -360"/>
              <a:gd name="f12" fmla="+- 0 0 -90"/>
              <a:gd name="f13" fmla="+- 0 0 -180"/>
              <a:gd name="f14" fmla="abs f3"/>
              <a:gd name="f15" fmla="abs f4"/>
              <a:gd name="f16" fmla="abs f5"/>
              <a:gd name="f17" fmla="*/ f10 f0 1"/>
              <a:gd name="f18" fmla="*/ f11 f0 1"/>
              <a:gd name="f19" fmla="*/ f12 f0 1"/>
              <a:gd name="f20" fmla="*/ f13 f0 1"/>
              <a:gd name="f21" fmla="?: f14 f3 1"/>
              <a:gd name="f22" fmla="?: f15 f4 1"/>
              <a:gd name="f23" fmla="?: f16 f5 1"/>
              <a:gd name="f24" fmla="*/ f17 1 f2"/>
              <a:gd name="f25" fmla="*/ f18 1 f2"/>
              <a:gd name="f26" fmla="*/ f19 1 f2"/>
              <a:gd name="f27" fmla="*/ f20 1 f2"/>
              <a:gd name="f28" fmla="*/ f21 1 21600"/>
              <a:gd name="f29" fmla="*/ f22 1 21600"/>
              <a:gd name="f30" fmla="*/ 21600 f21 1"/>
              <a:gd name="f31" fmla="*/ 21600 f22 1"/>
              <a:gd name="f32" fmla="+- f24 0 f1"/>
              <a:gd name="f33" fmla="+- f25 0 f1"/>
              <a:gd name="f34" fmla="+- f26 0 f1"/>
              <a:gd name="f35" fmla="+- f27 0 f1"/>
              <a:gd name="f36" fmla="min f29 f28"/>
              <a:gd name="f37" fmla="*/ f30 1 f23"/>
              <a:gd name="f38" fmla="*/ f31 1 f23"/>
              <a:gd name="f39" fmla="val f37"/>
              <a:gd name="f40" fmla="val f38"/>
              <a:gd name="f41" fmla="+- f40 0 f6"/>
              <a:gd name="f42" fmla="+- f39 0 f6"/>
              <a:gd name="f43" fmla="*/ f41 1 2"/>
              <a:gd name="f44" fmla="*/ f42 1 2"/>
              <a:gd name="f45" fmla="min f42 f41"/>
              <a:gd name="f46" fmla="+- 0 0 f42"/>
              <a:gd name="f47" fmla="+- 0 0 f41"/>
              <a:gd name="f48" fmla="*/ f42 f42 1"/>
              <a:gd name="f49" fmla="*/ f41 f41 1"/>
              <a:gd name="f50" fmla="+- f6 f43 0"/>
              <a:gd name="f51" fmla="+- f6 f44 0"/>
              <a:gd name="f52" fmla="*/ f45 f9 1"/>
              <a:gd name="f53" fmla="+- f48 f49 0"/>
              <a:gd name="f54" fmla="+- 0 0 f46"/>
              <a:gd name="f55" fmla="+- 0 0 f47"/>
              <a:gd name="f56" fmla="*/ f52 1 100000"/>
              <a:gd name="f57" fmla="at2 f54 f55"/>
              <a:gd name="f58" fmla="+- f53 f8 0"/>
              <a:gd name="f59" fmla="*/ f51 f36 1"/>
              <a:gd name="f60" fmla="*/ f50 f36 1"/>
              <a:gd name="f61" fmla="+- f57 f1 0"/>
              <a:gd name="f62" fmla="sqrt f58"/>
              <a:gd name="f63" fmla="*/ f61 f7 1"/>
              <a:gd name="f64" fmla="*/ f62 51965 1"/>
              <a:gd name="f65" fmla="*/ f63 1 f0"/>
              <a:gd name="f66" fmla="*/ f64 1 100000"/>
              <a:gd name="f67" fmla="+- 0 0 f65"/>
              <a:gd name="f68" fmla="+- f62 0 f66"/>
              <a:gd name="f69" fmla="val f67"/>
              <a:gd name="f70" fmla="+- 0 0 f69"/>
              <a:gd name="f71" fmla="*/ f70 f0 1"/>
              <a:gd name="f72" fmla="*/ f71 1 f7"/>
              <a:gd name="f73" fmla="+- f72 0 f1"/>
              <a:gd name="f74" fmla="+- f73 f1 0"/>
              <a:gd name="f75" fmla="*/ f74 f7 1"/>
              <a:gd name="f76" fmla="*/ f75 1 f0"/>
              <a:gd name="f77" fmla="+- 0 0 f76"/>
              <a:gd name="f78" fmla="+- 0 0 f77"/>
              <a:gd name="f79" fmla="*/ f78 f0 1"/>
              <a:gd name="f80" fmla="*/ f79 1 f7"/>
              <a:gd name="f81" fmla="+- f80 0 f1"/>
              <a:gd name="f82" fmla="sin 1 f81"/>
              <a:gd name="f83" fmla="cos 1 f81"/>
              <a:gd name="f84" fmla="tan 1 f81"/>
              <a:gd name="f85" fmla="+- 0 0 f82"/>
              <a:gd name="f86" fmla="+- 0 0 f83"/>
              <a:gd name="f87" fmla="*/ 1 1 f84"/>
              <a:gd name="f88" fmla="+- 0 0 f85"/>
              <a:gd name="f89" fmla="+- 0 0 f86"/>
              <a:gd name="f90" fmla="*/ 1 1 f87"/>
              <a:gd name="f91" fmla="val f88"/>
              <a:gd name="f92" fmla="val f89"/>
              <a:gd name="f93" fmla="*/ f92 f68 1"/>
              <a:gd name="f94" fmla="*/ f91 f68 1"/>
              <a:gd name="f95" fmla="*/ f91 f56 1"/>
              <a:gd name="f96" fmla="*/ f92 f56 1"/>
              <a:gd name="f97" fmla="*/ f93 1 2"/>
              <a:gd name="f98" fmla="*/ f94 1 2"/>
              <a:gd name="f99" fmla="*/ f95 1 2"/>
              <a:gd name="f100" fmla="*/ f96 1 2"/>
              <a:gd name="f101" fmla="+- f97 0 f99"/>
              <a:gd name="f102" fmla="+- f98 f100 0"/>
              <a:gd name="f103" fmla="+- f97 f99 0"/>
              <a:gd name="f104" fmla="+- f98 0 f100"/>
              <a:gd name="f105" fmla="+- f39 0 f97"/>
              <a:gd name="f106" fmla="+- f40 0 f98"/>
              <a:gd name="f107" fmla="*/ f97 f36 1"/>
              <a:gd name="f108" fmla="*/ f98 f36 1"/>
              <a:gd name="f109" fmla="+- f51 0 f103"/>
              <a:gd name="f110" fmla="+- f39 0 f103"/>
              <a:gd name="f111" fmla="+- f39 0 f101"/>
              <a:gd name="f112" fmla="+- f50 0 f102"/>
              <a:gd name="f113" fmla="+- f40 0 f102"/>
              <a:gd name="f114" fmla="+- f40 0 f104"/>
              <a:gd name="f115" fmla="*/ f101 f36 1"/>
              <a:gd name="f116" fmla="*/ f104 f36 1"/>
              <a:gd name="f117" fmla="*/ f102 f36 1"/>
              <a:gd name="f118" fmla="*/ f103 f36 1"/>
              <a:gd name="f119" fmla="*/ f105 f36 1"/>
              <a:gd name="f120" fmla="*/ f106 f36 1"/>
              <a:gd name="f121" fmla="*/ f109 f90 1"/>
              <a:gd name="f122" fmla="*/ f112 1 f90"/>
              <a:gd name="f123" fmla="*/ f111 f36 1"/>
              <a:gd name="f124" fmla="*/ f114 f36 1"/>
              <a:gd name="f125" fmla="*/ f110 f36 1"/>
              <a:gd name="f126" fmla="*/ f113 f36 1"/>
              <a:gd name="f127" fmla="+- f121 f104 0"/>
              <a:gd name="f128" fmla="+- f111 0 f122"/>
              <a:gd name="f129" fmla="+- f101 f122 0"/>
              <a:gd name="f130" fmla="+- f40 0 f127"/>
              <a:gd name="f131" fmla="*/ f127 f36 1"/>
              <a:gd name="f132" fmla="*/ f128 f36 1"/>
              <a:gd name="f133" fmla="*/ f129 f36 1"/>
              <a:gd name="f134" fmla="*/ f130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107" y="f108"/>
              </a:cxn>
              <a:cxn ang="f33">
                <a:pos x="f119" y="f108"/>
              </a:cxn>
              <a:cxn ang="f34">
                <a:pos x="f119" y="f120"/>
              </a:cxn>
              <a:cxn ang="f35">
                <a:pos x="f107" y="f120"/>
              </a:cxn>
            </a:cxnLst>
            <a:rect l="f115" t="f116" r="f123" b="f124"/>
            <a:pathLst>
              <a:path>
                <a:moveTo>
                  <a:pt x="f115" y="f117"/>
                </a:moveTo>
                <a:lnTo>
                  <a:pt x="f118" y="f116"/>
                </a:lnTo>
                <a:lnTo>
                  <a:pt x="f59" y="f131"/>
                </a:lnTo>
                <a:lnTo>
                  <a:pt x="f125" y="f116"/>
                </a:lnTo>
                <a:lnTo>
                  <a:pt x="f123" y="f117"/>
                </a:lnTo>
                <a:lnTo>
                  <a:pt x="f132" y="f60"/>
                </a:lnTo>
                <a:lnTo>
                  <a:pt x="f123" y="f126"/>
                </a:lnTo>
                <a:lnTo>
                  <a:pt x="f125" y="f124"/>
                </a:lnTo>
                <a:lnTo>
                  <a:pt x="f59" y="f134"/>
                </a:lnTo>
                <a:lnTo>
                  <a:pt x="f118" y="f124"/>
                </a:lnTo>
                <a:lnTo>
                  <a:pt x="f115" y="f126"/>
                </a:lnTo>
                <a:lnTo>
                  <a:pt x="f133" y="f60"/>
                </a:lnTo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9" name="Multiplication Sign 62">
            <a:extLst>
              <a:ext uri="{FF2B5EF4-FFF2-40B4-BE49-F238E27FC236}">
                <a16:creationId xmlns:a16="http://schemas.microsoft.com/office/drawing/2014/main" id="{A8EDB59A-920C-4D61-BEDE-E1E37409870F}"/>
              </a:ext>
            </a:extLst>
          </p:cNvPr>
          <p:cNvSpPr/>
          <p:nvPr/>
        </p:nvSpPr>
        <p:spPr>
          <a:xfrm>
            <a:off x="7067553" y="1676396"/>
            <a:ext cx="533396" cy="8572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*/ 0 0 1"/>
              <a:gd name="f9" fmla="val 23520"/>
              <a:gd name="f10" fmla="+- 0 0 -270"/>
              <a:gd name="f11" fmla="+- 0 0 -360"/>
              <a:gd name="f12" fmla="+- 0 0 -90"/>
              <a:gd name="f13" fmla="+- 0 0 -180"/>
              <a:gd name="f14" fmla="abs f3"/>
              <a:gd name="f15" fmla="abs f4"/>
              <a:gd name="f16" fmla="abs f5"/>
              <a:gd name="f17" fmla="*/ f10 f0 1"/>
              <a:gd name="f18" fmla="*/ f11 f0 1"/>
              <a:gd name="f19" fmla="*/ f12 f0 1"/>
              <a:gd name="f20" fmla="*/ f13 f0 1"/>
              <a:gd name="f21" fmla="?: f14 f3 1"/>
              <a:gd name="f22" fmla="?: f15 f4 1"/>
              <a:gd name="f23" fmla="?: f16 f5 1"/>
              <a:gd name="f24" fmla="*/ f17 1 f2"/>
              <a:gd name="f25" fmla="*/ f18 1 f2"/>
              <a:gd name="f26" fmla="*/ f19 1 f2"/>
              <a:gd name="f27" fmla="*/ f20 1 f2"/>
              <a:gd name="f28" fmla="*/ f21 1 21600"/>
              <a:gd name="f29" fmla="*/ f22 1 21600"/>
              <a:gd name="f30" fmla="*/ 21600 f21 1"/>
              <a:gd name="f31" fmla="*/ 21600 f22 1"/>
              <a:gd name="f32" fmla="+- f24 0 f1"/>
              <a:gd name="f33" fmla="+- f25 0 f1"/>
              <a:gd name="f34" fmla="+- f26 0 f1"/>
              <a:gd name="f35" fmla="+- f27 0 f1"/>
              <a:gd name="f36" fmla="min f29 f28"/>
              <a:gd name="f37" fmla="*/ f30 1 f23"/>
              <a:gd name="f38" fmla="*/ f31 1 f23"/>
              <a:gd name="f39" fmla="val f37"/>
              <a:gd name="f40" fmla="val f38"/>
              <a:gd name="f41" fmla="+- f40 0 f6"/>
              <a:gd name="f42" fmla="+- f39 0 f6"/>
              <a:gd name="f43" fmla="*/ f41 1 2"/>
              <a:gd name="f44" fmla="*/ f42 1 2"/>
              <a:gd name="f45" fmla="min f42 f41"/>
              <a:gd name="f46" fmla="+- 0 0 f42"/>
              <a:gd name="f47" fmla="+- 0 0 f41"/>
              <a:gd name="f48" fmla="*/ f42 f42 1"/>
              <a:gd name="f49" fmla="*/ f41 f41 1"/>
              <a:gd name="f50" fmla="+- f6 f43 0"/>
              <a:gd name="f51" fmla="+- f6 f44 0"/>
              <a:gd name="f52" fmla="*/ f45 f9 1"/>
              <a:gd name="f53" fmla="+- f48 f49 0"/>
              <a:gd name="f54" fmla="+- 0 0 f46"/>
              <a:gd name="f55" fmla="+- 0 0 f47"/>
              <a:gd name="f56" fmla="*/ f52 1 100000"/>
              <a:gd name="f57" fmla="at2 f54 f55"/>
              <a:gd name="f58" fmla="+- f53 f8 0"/>
              <a:gd name="f59" fmla="*/ f51 f36 1"/>
              <a:gd name="f60" fmla="*/ f50 f36 1"/>
              <a:gd name="f61" fmla="+- f57 f1 0"/>
              <a:gd name="f62" fmla="sqrt f58"/>
              <a:gd name="f63" fmla="*/ f61 f7 1"/>
              <a:gd name="f64" fmla="*/ f62 51965 1"/>
              <a:gd name="f65" fmla="*/ f63 1 f0"/>
              <a:gd name="f66" fmla="*/ f64 1 100000"/>
              <a:gd name="f67" fmla="+- 0 0 f65"/>
              <a:gd name="f68" fmla="+- f62 0 f66"/>
              <a:gd name="f69" fmla="val f67"/>
              <a:gd name="f70" fmla="+- 0 0 f69"/>
              <a:gd name="f71" fmla="*/ f70 f0 1"/>
              <a:gd name="f72" fmla="*/ f71 1 f7"/>
              <a:gd name="f73" fmla="+- f72 0 f1"/>
              <a:gd name="f74" fmla="+- f73 f1 0"/>
              <a:gd name="f75" fmla="*/ f74 f7 1"/>
              <a:gd name="f76" fmla="*/ f75 1 f0"/>
              <a:gd name="f77" fmla="+- 0 0 f76"/>
              <a:gd name="f78" fmla="+- 0 0 f77"/>
              <a:gd name="f79" fmla="*/ f78 f0 1"/>
              <a:gd name="f80" fmla="*/ f79 1 f7"/>
              <a:gd name="f81" fmla="+- f80 0 f1"/>
              <a:gd name="f82" fmla="sin 1 f81"/>
              <a:gd name="f83" fmla="cos 1 f81"/>
              <a:gd name="f84" fmla="tan 1 f81"/>
              <a:gd name="f85" fmla="+- 0 0 f82"/>
              <a:gd name="f86" fmla="+- 0 0 f83"/>
              <a:gd name="f87" fmla="*/ 1 1 f84"/>
              <a:gd name="f88" fmla="+- 0 0 f85"/>
              <a:gd name="f89" fmla="+- 0 0 f86"/>
              <a:gd name="f90" fmla="*/ 1 1 f87"/>
              <a:gd name="f91" fmla="val f88"/>
              <a:gd name="f92" fmla="val f89"/>
              <a:gd name="f93" fmla="*/ f92 f68 1"/>
              <a:gd name="f94" fmla="*/ f91 f68 1"/>
              <a:gd name="f95" fmla="*/ f91 f56 1"/>
              <a:gd name="f96" fmla="*/ f92 f56 1"/>
              <a:gd name="f97" fmla="*/ f93 1 2"/>
              <a:gd name="f98" fmla="*/ f94 1 2"/>
              <a:gd name="f99" fmla="*/ f95 1 2"/>
              <a:gd name="f100" fmla="*/ f96 1 2"/>
              <a:gd name="f101" fmla="+- f97 0 f99"/>
              <a:gd name="f102" fmla="+- f98 f100 0"/>
              <a:gd name="f103" fmla="+- f97 f99 0"/>
              <a:gd name="f104" fmla="+- f98 0 f100"/>
              <a:gd name="f105" fmla="+- f39 0 f97"/>
              <a:gd name="f106" fmla="+- f40 0 f98"/>
              <a:gd name="f107" fmla="*/ f97 f36 1"/>
              <a:gd name="f108" fmla="*/ f98 f36 1"/>
              <a:gd name="f109" fmla="+- f51 0 f103"/>
              <a:gd name="f110" fmla="+- f39 0 f103"/>
              <a:gd name="f111" fmla="+- f39 0 f101"/>
              <a:gd name="f112" fmla="+- f50 0 f102"/>
              <a:gd name="f113" fmla="+- f40 0 f102"/>
              <a:gd name="f114" fmla="+- f40 0 f104"/>
              <a:gd name="f115" fmla="*/ f101 f36 1"/>
              <a:gd name="f116" fmla="*/ f104 f36 1"/>
              <a:gd name="f117" fmla="*/ f102 f36 1"/>
              <a:gd name="f118" fmla="*/ f103 f36 1"/>
              <a:gd name="f119" fmla="*/ f105 f36 1"/>
              <a:gd name="f120" fmla="*/ f106 f36 1"/>
              <a:gd name="f121" fmla="*/ f109 f90 1"/>
              <a:gd name="f122" fmla="*/ f112 1 f90"/>
              <a:gd name="f123" fmla="*/ f111 f36 1"/>
              <a:gd name="f124" fmla="*/ f114 f36 1"/>
              <a:gd name="f125" fmla="*/ f110 f36 1"/>
              <a:gd name="f126" fmla="*/ f113 f36 1"/>
              <a:gd name="f127" fmla="+- f121 f104 0"/>
              <a:gd name="f128" fmla="+- f111 0 f122"/>
              <a:gd name="f129" fmla="+- f101 f122 0"/>
              <a:gd name="f130" fmla="+- f40 0 f127"/>
              <a:gd name="f131" fmla="*/ f127 f36 1"/>
              <a:gd name="f132" fmla="*/ f128 f36 1"/>
              <a:gd name="f133" fmla="*/ f129 f36 1"/>
              <a:gd name="f134" fmla="*/ f130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107" y="f108"/>
              </a:cxn>
              <a:cxn ang="f33">
                <a:pos x="f119" y="f108"/>
              </a:cxn>
              <a:cxn ang="f34">
                <a:pos x="f119" y="f120"/>
              </a:cxn>
              <a:cxn ang="f35">
                <a:pos x="f107" y="f120"/>
              </a:cxn>
            </a:cxnLst>
            <a:rect l="f115" t="f116" r="f123" b="f124"/>
            <a:pathLst>
              <a:path>
                <a:moveTo>
                  <a:pt x="f115" y="f117"/>
                </a:moveTo>
                <a:lnTo>
                  <a:pt x="f118" y="f116"/>
                </a:lnTo>
                <a:lnTo>
                  <a:pt x="f59" y="f131"/>
                </a:lnTo>
                <a:lnTo>
                  <a:pt x="f125" y="f116"/>
                </a:lnTo>
                <a:lnTo>
                  <a:pt x="f123" y="f117"/>
                </a:lnTo>
                <a:lnTo>
                  <a:pt x="f132" y="f60"/>
                </a:lnTo>
                <a:lnTo>
                  <a:pt x="f123" y="f126"/>
                </a:lnTo>
                <a:lnTo>
                  <a:pt x="f125" y="f124"/>
                </a:lnTo>
                <a:lnTo>
                  <a:pt x="f59" y="f134"/>
                </a:lnTo>
                <a:lnTo>
                  <a:pt x="f118" y="f124"/>
                </a:lnTo>
                <a:lnTo>
                  <a:pt x="f115" y="f126"/>
                </a:lnTo>
                <a:lnTo>
                  <a:pt x="f133" y="f60"/>
                </a:lnTo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0" name="Multiplication Sign 64">
            <a:extLst>
              <a:ext uri="{FF2B5EF4-FFF2-40B4-BE49-F238E27FC236}">
                <a16:creationId xmlns:a16="http://schemas.microsoft.com/office/drawing/2014/main" id="{4D0505DF-1015-42A9-B07C-B16467A7DAA5}"/>
              </a:ext>
            </a:extLst>
          </p:cNvPr>
          <p:cNvSpPr/>
          <p:nvPr/>
        </p:nvSpPr>
        <p:spPr>
          <a:xfrm>
            <a:off x="5086349" y="1638303"/>
            <a:ext cx="533396" cy="8572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*/ 0 0 1"/>
              <a:gd name="f9" fmla="val 23520"/>
              <a:gd name="f10" fmla="+- 0 0 -270"/>
              <a:gd name="f11" fmla="+- 0 0 -360"/>
              <a:gd name="f12" fmla="+- 0 0 -90"/>
              <a:gd name="f13" fmla="+- 0 0 -180"/>
              <a:gd name="f14" fmla="abs f3"/>
              <a:gd name="f15" fmla="abs f4"/>
              <a:gd name="f16" fmla="abs f5"/>
              <a:gd name="f17" fmla="*/ f10 f0 1"/>
              <a:gd name="f18" fmla="*/ f11 f0 1"/>
              <a:gd name="f19" fmla="*/ f12 f0 1"/>
              <a:gd name="f20" fmla="*/ f13 f0 1"/>
              <a:gd name="f21" fmla="?: f14 f3 1"/>
              <a:gd name="f22" fmla="?: f15 f4 1"/>
              <a:gd name="f23" fmla="?: f16 f5 1"/>
              <a:gd name="f24" fmla="*/ f17 1 f2"/>
              <a:gd name="f25" fmla="*/ f18 1 f2"/>
              <a:gd name="f26" fmla="*/ f19 1 f2"/>
              <a:gd name="f27" fmla="*/ f20 1 f2"/>
              <a:gd name="f28" fmla="*/ f21 1 21600"/>
              <a:gd name="f29" fmla="*/ f22 1 21600"/>
              <a:gd name="f30" fmla="*/ 21600 f21 1"/>
              <a:gd name="f31" fmla="*/ 21600 f22 1"/>
              <a:gd name="f32" fmla="+- f24 0 f1"/>
              <a:gd name="f33" fmla="+- f25 0 f1"/>
              <a:gd name="f34" fmla="+- f26 0 f1"/>
              <a:gd name="f35" fmla="+- f27 0 f1"/>
              <a:gd name="f36" fmla="min f29 f28"/>
              <a:gd name="f37" fmla="*/ f30 1 f23"/>
              <a:gd name="f38" fmla="*/ f31 1 f23"/>
              <a:gd name="f39" fmla="val f37"/>
              <a:gd name="f40" fmla="val f38"/>
              <a:gd name="f41" fmla="+- f40 0 f6"/>
              <a:gd name="f42" fmla="+- f39 0 f6"/>
              <a:gd name="f43" fmla="*/ f41 1 2"/>
              <a:gd name="f44" fmla="*/ f42 1 2"/>
              <a:gd name="f45" fmla="min f42 f41"/>
              <a:gd name="f46" fmla="+- 0 0 f42"/>
              <a:gd name="f47" fmla="+- 0 0 f41"/>
              <a:gd name="f48" fmla="*/ f42 f42 1"/>
              <a:gd name="f49" fmla="*/ f41 f41 1"/>
              <a:gd name="f50" fmla="+- f6 f43 0"/>
              <a:gd name="f51" fmla="+- f6 f44 0"/>
              <a:gd name="f52" fmla="*/ f45 f9 1"/>
              <a:gd name="f53" fmla="+- f48 f49 0"/>
              <a:gd name="f54" fmla="+- 0 0 f46"/>
              <a:gd name="f55" fmla="+- 0 0 f47"/>
              <a:gd name="f56" fmla="*/ f52 1 100000"/>
              <a:gd name="f57" fmla="at2 f54 f55"/>
              <a:gd name="f58" fmla="+- f53 f8 0"/>
              <a:gd name="f59" fmla="*/ f51 f36 1"/>
              <a:gd name="f60" fmla="*/ f50 f36 1"/>
              <a:gd name="f61" fmla="+- f57 f1 0"/>
              <a:gd name="f62" fmla="sqrt f58"/>
              <a:gd name="f63" fmla="*/ f61 f7 1"/>
              <a:gd name="f64" fmla="*/ f62 51965 1"/>
              <a:gd name="f65" fmla="*/ f63 1 f0"/>
              <a:gd name="f66" fmla="*/ f64 1 100000"/>
              <a:gd name="f67" fmla="+- 0 0 f65"/>
              <a:gd name="f68" fmla="+- f62 0 f66"/>
              <a:gd name="f69" fmla="val f67"/>
              <a:gd name="f70" fmla="+- 0 0 f69"/>
              <a:gd name="f71" fmla="*/ f70 f0 1"/>
              <a:gd name="f72" fmla="*/ f71 1 f7"/>
              <a:gd name="f73" fmla="+- f72 0 f1"/>
              <a:gd name="f74" fmla="+- f73 f1 0"/>
              <a:gd name="f75" fmla="*/ f74 f7 1"/>
              <a:gd name="f76" fmla="*/ f75 1 f0"/>
              <a:gd name="f77" fmla="+- 0 0 f76"/>
              <a:gd name="f78" fmla="+- 0 0 f77"/>
              <a:gd name="f79" fmla="*/ f78 f0 1"/>
              <a:gd name="f80" fmla="*/ f79 1 f7"/>
              <a:gd name="f81" fmla="+- f80 0 f1"/>
              <a:gd name="f82" fmla="sin 1 f81"/>
              <a:gd name="f83" fmla="cos 1 f81"/>
              <a:gd name="f84" fmla="tan 1 f81"/>
              <a:gd name="f85" fmla="+- 0 0 f82"/>
              <a:gd name="f86" fmla="+- 0 0 f83"/>
              <a:gd name="f87" fmla="*/ 1 1 f84"/>
              <a:gd name="f88" fmla="+- 0 0 f85"/>
              <a:gd name="f89" fmla="+- 0 0 f86"/>
              <a:gd name="f90" fmla="*/ 1 1 f87"/>
              <a:gd name="f91" fmla="val f88"/>
              <a:gd name="f92" fmla="val f89"/>
              <a:gd name="f93" fmla="*/ f92 f68 1"/>
              <a:gd name="f94" fmla="*/ f91 f68 1"/>
              <a:gd name="f95" fmla="*/ f91 f56 1"/>
              <a:gd name="f96" fmla="*/ f92 f56 1"/>
              <a:gd name="f97" fmla="*/ f93 1 2"/>
              <a:gd name="f98" fmla="*/ f94 1 2"/>
              <a:gd name="f99" fmla="*/ f95 1 2"/>
              <a:gd name="f100" fmla="*/ f96 1 2"/>
              <a:gd name="f101" fmla="+- f97 0 f99"/>
              <a:gd name="f102" fmla="+- f98 f100 0"/>
              <a:gd name="f103" fmla="+- f97 f99 0"/>
              <a:gd name="f104" fmla="+- f98 0 f100"/>
              <a:gd name="f105" fmla="+- f39 0 f97"/>
              <a:gd name="f106" fmla="+- f40 0 f98"/>
              <a:gd name="f107" fmla="*/ f97 f36 1"/>
              <a:gd name="f108" fmla="*/ f98 f36 1"/>
              <a:gd name="f109" fmla="+- f51 0 f103"/>
              <a:gd name="f110" fmla="+- f39 0 f103"/>
              <a:gd name="f111" fmla="+- f39 0 f101"/>
              <a:gd name="f112" fmla="+- f50 0 f102"/>
              <a:gd name="f113" fmla="+- f40 0 f102"/>
              <a:gd name="f114" fmla="+- f40 0 f104"/>
              <a:gd name="f115" fmla="*/ f101 f36 1"/>
              <a:gd name="f116" fmla="*/ f104 f36 1"/>
              <a:gd name="f117" fmla="*/ f102 f36 1"/>
              <a:gd name="f118" fmla="*/ f103 f36 1"/>
              <a:gd name="f119" fmla="*/ f105 f36 1"/>
              <a:gd name="f120" fmla="*/ f106 f36 1"/>
              <a:gd name="f121" fmla="*/ f109 f90 1"/>
              <a:gd name="f122" fmla="*/ f112 1 f90"/>
              <a:gd name="f123" fmla="*/ f111 f36 1"/>
              <a:gd name="f124" fmla="*/ f114 f36 1"/>
              <a:gd name="f125" fmla="*/ f110 f36 1"/>
              <a:gd name="f126" fmla="*/ f113 f36 1"/>
              <a:gd name="f127" fmla="+- f121 f104 0"/>
              <a:gd name="f128" fmla="+- f111 0 f122"/>
              <a:gd name="f129" fmla="+- f101 f122 0"/>
              <a:gd name="f130" fmla="+- f40 0 f127"/>
              <a:gd name="f131" fmla="*/ f127 f36 1"/>
              <a:gd name="f132" fmla="*/ f128 f36 1"/>
              <a:gd name="f133" fmla="*/ f129 f36 1"/>
              <a:gd name="f134" fmla="*/ f130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107" y="f108"/>
              </a:cxn>
              <a:cxn ang="f33">
                <a:pos x="f119" y="f108"/>
              </a:cxn>
              <a:cxn ang="f34">
                <a:pos x="f119" y="f120"/>
              </a:cxn>
              <a:cxn ang="f35">
                <a:pos x="f107" y="f120"/>
              </a:cxn>
            </a:cxnLst>
            <a:rect l="f115" t="f116" r="f123" b="f124"/>
            <a:pathLst>
              <a:path>
                <a:moveTo>
                  <a:pt x="f115" y="f117"/>
                </a:moveTo>
                <a:lnTo>
                  <a:pt x="f118" y="f116"/>
                </a:lnTo>
                <a:lnTo>
                  <a:pt x="f59" y="f131"/>
                </a:lnTo>
                <a:lnTo>
                  <a:pt x="f125" y="f116"/>
                </a:lnTo>
                <a:lnTo>
                  <a:pt x="f123" y="f117"/>
                </a:lnTo>
                <a:lnTo>
                  <a:pt x="f132" y="f60"/>
                </a:lnTo>
                <a:lnTo>
                  <a:pt x="f123" y="f126"/>
                </a:lnTo>
                <a:lnTo>
                  <a:pt x="f125" y="f124"/>
                </a:lnTo>
                <a:lnTo>
                  <a:pt x="f59" y="f134"/>
                </a:lnTo>
                <a:lnTo>
                  <a:pt x="f118" y="f124"/>
                </a:lnTo>
                <a:lnTo>
                  <a:pt x="f115" y="f126"/>
                </a:lnTo>
                <a:lnTo>
                  <a:pt x="f133" y="f60"/>
                </a:lnTo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0000"/>
              </a:solidFill>
              <a:uFillTx/>
              <a:latin typeface="Calibri"/>
            </a:endParaRPr>
          </a:p>
        </p:txBody>
      </p:sp>
      <p:sp>
        <p:nvSpPr>
          <p:cNvPr id="11" name="Multiplication Sign 18">
            <a:extLst>
              <a:ext uri="{FF2B5EF4-FFF2-40B4-BE49-F238E27FC236}">
                <a16:creationId xmlns:a16="http://schemas.microsoft.com/office/drawing/2014/main" id="{0B3FD0D4-958E-4068-85A5-E723A1F9F3D3}"/>
              </a:ext>
            </a:extLst>
          </p:cNvPr>
          <p:cNvSpPr/>
          <p:nvPr/>
        </p:nvSpPr>
        <p:spPr>
          <a:xfrm>
            <a:off x="1878223" y="2743200"/>
            <a:ext cx="642548" cy="101325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*/ 0 0 1"/>
              <a:gd name="f9" fmla="val 23520"/>
              <a:gd name="f10" fmla="+- 0 0 -270"/>
              <a:gd name="f11" fmla="+- 0 0 -360"/>
              <a:gd name="f12" fmla="+- 0 0 -90"/>
              <a:gd name="f13" fmla="+- 0 0 -180"/>
              <a:gd name="f14" fmla="abs f3"/>
              <a:gd name="f15" fmla="abs f4"/>
              <a:gd name="f16" fmla="abs f5"/>
              <a:gd name="f17" fmla="*/ f10 f0 1"/>
              <a:gd name="f18" fmla="*/ f11 f0 1"/>
              <a:gd name="f19" fmla="*/ f12 f0 1"/>
              <a:gd name="f20" fmla="*/ f13 f0 1"/>
              <a:gd name="f21" fmla="?: f14 f3 1"/>
              <a:gd name="f22" fmla="?: f15 f4 1"/>
              <a:gd name="f23" fmla="?: f16 f5 1"/>
              <a:gd name="f24" fmla="*/ f17 1 f2"/>
              <a:gd name="f25" fmla="*/ f18 1 f2"/>
              <a:gd name="f26" fmla="*/ f19 1 f2"/>
              <a:gd name="f27" fmla="*/ f20 1 f2"/>
              <a:gd name="f28" fmla="*/ f21 1 21600"/>
              <a:gd name="f29" fmla="*/ f22 1 21600"/>
              <a:gd name="f30" fmla="*/ 21600 f21 1"/>
              <a:gd name="f31" fmla="*/ 21600 f22 1"/>
              <a:gd name="f32" fmla="+- f24 0 f1"/>
              <a:gd name="f33" fmla="+- f25 0 f1"/>
              <a:gd name="f34" fmla="+- f26 0 f1"/>
              <a:gd name="f35" fmla="+- f27 0 f1"/>
              <a:gd name="f36" fmla="min f29 f28"/>
              <a:gd name="f37" fmla="*/ f30 1 f23"/>
              <a:gd name="f38" fmla="*/ f31 1 f23"/>
              <a:gd name="f39" fmla="val f37"/>
              <a:gd name="f40" fmla="val f38"/>
              <a:gd name="f41" fmla="+- f40 0 f6"/>
              <a:gd name="f42" fmla="+- f39 0 f6"/>
              <a:gd name="f43" fmla="*/ f41 1 2"/>
              <a:gd name="f44" fmla="*/ f42 1 2"/>
              <a:gd name="f45" fmla="min f42 f41"/>
              <a:gd name="f46" fmla="+- 0 0 f42"/>
              <a:gd name="f47" fmla="+- 0 0 f41"/>
              <a:gd name="f48" fmla="*/ f42 f42 1"/>
              <a:gd name="f49" fmla="*/ f41 f41 1"/>
              <a:gd name="f50" fmla="+- f6 f43 0"/>
              <a:gd name="f51" fmla="+- f6 f44 0"/>
              <a:gd name="f52" fmla="*/ f45 f9 1"/>
              <a:gd name="f53" fmla="+- f48 f49 0"/>
              <a:gd name="f54" fmla="+- 0 0 f46"/>
              <a:gd name="f55" fmla="+- 0 0 f47"/>
              <a:gd name="f56" fmla="*/ f52 1 100000"/>
              <a:gd name="f57" fmla="at2 f54 f55"/>
              <a:gd name="f58" fmla="+- f53 f8 0"/>
              <a:gd name="f59" fmla="*/ f51 f36 1"/>
              <a:gd name="f60" fmla="*/ f50 f36 1"/>
              <a:gd name="f61" fmla="+- f57 f1 0"/>
              <a:gd name="f62" fmla="sqrt f58"/>
              <a:gd name="f63" fmla="*/ f61 f7 1"/>
              <a:gd name="f64" fmla="*/ f62 51965 1"/>
              <a:gd name="f65" fmla="*/ f63 1 f0"/>
              <a:gd name="f66" fmla="*/ f64 1 100000"/>
              <a:gd name="f67" fmla="+- 0 0 f65"/>
              <a:gd name="f68" fmla="+- f62 0 f66"/>
              <a:gd name="f69" fmla="val f67"/>
              <a:gd name="f70" fmla="+- 0 0 f69"/>
              <a:gd name="f71" fmla="*/ f70 f0 1"/>
              <a:gd name="f72" fmla="*/ f71 1 f7"/>
              <a:gd name="f73" fmla="+- f72 0 f1"/>
              <a:gd name="f74" fmla="+- f73 f1 0"/>
              <a:gd name="f75" fmla="*/ f74 f7 1"/>
              <a:gd name="f76" fmla="*/ f75 1 f0"/>
              <a:gd name="f77" fmla="+- 0 0 f76"/>
              <a:gd name="f78" fmla="+- 0 0 f77"/>
              <a:gd name="f79" fmla="*/ f78 f0 1"/>
              <a:gd name="f80" fmla="*/ f79 1 f7"/>
              <a:gd name="f81" fmla="+- f80 0 f1"/>
              <a:gd name="f82" fmla="sin 1 f81"/>
              <a:gd name="f83" fmla="cos 1 f81"/>
              <a:gd name="f84" fmla="tan 1 f81"/>
              <a:gd name="f85" fmla="+- 0 0 f82"/>
              <a:gd name="f86" fmla="+- 0 0 f83"/>
              <a:gd name="f87" fmla="*/ 1 1 f84"/>
              <a:gd name="f88" fmla="+- 0 0 f85"/>
              <a:gd name="f89" fmla="+- 0 0 f86"/>
              <a:gd name="f90" fmla="*/ 1 1 f87"/>
              <a:gd name="f91" fmla="val f88"/>
              <a:gd name="f92" fmla="val f89"/>
              <a:gd name="f93" fmla="*/ f92 f68 1"/>
              <a:gd name="f94" fmla="*/ f91 f68 1"/>
              <a:gd name="f95" fmla="*/ f91 f56 1"/>
              <a:gd name="f96" fmla="*/ f92 f56 1"/>
              <a:gd name="f97" fmla="*/ f93 1 2"/>
              <a:gd name="f98" fmla="*/ f94 1 2"/>
              <a:gd name="f99" fmla="*/ f95 1 2"/>
              <a:gd name="f100" fmla="*/ f96 1 2"/>
              <a:gd name="f101" fmla="+- f97 0 f99"/>
              <a:gd name="f102" fmla="+- f98 f100 0"/>
              <a:gd name="f103" fmla="+- f97 f99 0"/>
              <a:gd name="f104" fmla="+- f98 0 f100"/>
              <a:gd name="f105" fmla="+- f39 0 f97"/>
              <a:gd name="f106" fmla="+- f40 0 f98"/>
              <a:gd name="f107" fmla="*/ f97 f36 1"/>
              <a:gd name="f108" fmla="*/ f98 f36 1"/>
              <a:gd name="f109" fmla="+- f51 0 f103"/>
              <a:gd name="f110" fmla="+- f39 0 f103"/>
              <a:gd name="f111" fmla="+- f39 0 f101"/>
              <a:gd name="f112" fmla="+- f50 0 f102"/>
              <a:gd name="f113" fmla="+- f40 0 f102"/>
              <a:gd name="f114" fmla="+- f40 0 f104"/>
              <a:gd name="f115" fmla="*/ f101 f36 1"/>
              <a:gd name="f116" fmla="*/ f104 f36 1"/>
              <a:gd name="f117" fmla="*/ f102 f36 1"/>
              <a:gd name="f118" fmla="*/ f103 f36 1"/>
              <a:gd name="f119" fmla="*/ f105 f36 1"/>
              <a:gd name="f120" fmla="*/ f106 f36 1"/>
              <a:gd name="f121" fmla="*/ f109 f90 1"/>
              <a:gd name="f122" fmla="*/ f112 1 f90"/>
              <a:gd name="f123" fmla="*/ f111 f36 1"/>
              <a:gd name="f124" fmla="*/ f114 f36 1"/>
              <a:gd name="f125" fmla="*/ f110 f36 1"/>
              <a:gd name="f126" fmla="*/ f113 f36 1"/>
              <a:gd name="f127" fmla="+- f121 f104 0"/>
              <a:gd name="f128" fmla="+- f111 0 f122"/>
              <a:gd name="f129" fmla="+- f101 f122 0"/>
              <a:gd name="f130" fmla="+- f40 0 f127"/>
              <a:gd name="f131" fmla="*/ f127 f36 1"/>
              <a:gd name="f132" fmla="*/ f128 f36 1"/>
              <a:gd name="f133" fmla="*/ f129 f36 1"/>
              <a:gd name="f134" fmla="*/ f130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107" y="f108"/>
              </a:cxn>
              <a:cxn ang="f33">
                <a:pos x="f119" y="f108"/>
              </a:cxn>
              <a:cxn ang="f34">
                <a:pos x="f119" y="f120"/>
              </a:cxn>
              <a:cxn ang="f35">
                <a:pos x="f107" y="f120"/>
              </a:cxn>
            </a:cxnLst>
            <a:rect l="f115" t="f116" r="f123" b="f124"/>
            <a:pathLst>
              <a:path>
                <a:moveTo>
                  <a:pt x="f115" y="f117"/>
                </a:moveTo>
                <a:lnTo>
                  <a:pt x="f118" y="f116"/>
                </a:lnTo>
                <a:lnTo>
                  <a:pt x="f59" y="f131"/>
                </a:lnTo>
                <a:lnTo>
                  <a:pt x="f125" y="f116"/>
                </a:lnTo>
                <a:lnTo>
                  <a:pt x="f123" y="f117"/>
                </a:lnTo>
                <a:lnTo>
                  <a:pt x="f132" y="f60"/>
                </a:lnTo>
                <a:lnTo>
                  <a:pt x="f123" y="f126"/>
                </a:lnTo>
                <a:lnTo>
                  <a:pt x="f125" y="f124"/>
                </a:lnTo>
                <a:lnTo>
                  <a:pt x="f59" y="f134"/>
                </a:lnTo>
                <a:lnTo>
                  <a:pt x="f118" y="f124"/>
                </a:lnTo>
                <a:lnTo>
                  <a:pt x="f115" y="f126"/>
                </a:lnTo>
                <a:lnTo>
                  <a:pt x="f133" y="f60"/>
                </a:lnTo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2" name="Multiplication Sign 24">
            <a:extLst>
              <a:ext uri="{FF2B5EF4-FFF2-40B4-BE49-F238E27FC236}">
                <a16:creationId xmlns:a16="http://schemas.microsoft.com/office/drawing/2014/main" id="{4AD47CC8-A3F1-4678-B619-C52E63915D06}"/>
              </a:ext>
            </a:extLst>
          </p:cNvPr>
          <p:cNvSpPr/>
          <p:nvPr/>
        </p:nvSpPr>
        <p:spPr>
          <a:xfrm>
            <a:off x="4312511" y="2730846"/>
            <a:ext cx="642548" cy="101325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*/ 0 0 1"/>
              <a:gd name="f9" fmla="val 23520"/>
              <a:gd name="f10" fmla="+- 0 0 -270"/>
              <a:gd name="f11" fmla="+- 0 0 -360"/>
              <a:gd name="f12" fmla="+- 0 0 -90"/>
              <a:gd name="f13" fmla="+- 0 0 -180"/>
              <a:gd name="f14" fmla="abs f3"/>
              <a:gd name="f15" fmla="abs f4"/>
              <a:gd name="f16" fmla="abs f5"/>
              <a:gd name="f17" fmla="*/ f10 f0 1"/>
              <a:gd name="f18" fmla="*/ f11 f0 1"/>
              <a:gd name="f19" fmla="*/ f12 f0 1"/>
              <a:gd name="f20" fmla="*/ f13 f0 1"/>
              <a:gd name="f21" fmla="?: f14 f3 1"/>
              <a:gd name="f22" fmla="?: f15 f4 1"/>
              <a:gd name="f23" fmla="?: f16 f5 1"/>
              <a:gd name="f24" fmla="*/ f17 1 f2"/>
              <a:gd name="f25" fmla="*/ f18 1 f2"/>
              <a:gd name="f26" fmla="*/ f19 1 f2"/>
              <a:gd name="f27" fmla="*/ f20 1 f2"/>
              <a:gd name="f28" fmla="*/ f21 1 21600"/>
              <a:gd name="f29" fmla="*/ f22 1 21600"/>
              <a:gd name="f30" fmla="*/ 21600 f21 1"/>
              <a:gd name="f31" fmla="*/ 21600 f22 1"/>
              <a:gd name="f32" fmla="+- f24 0 f1"/>
              <a:gd name="f33" fmla="+- f25 0 f1"/>
              <a:gd name="f34" fmla="+- f26 0 f1"/>
              <a:gd name="f35" fmla="+- f27 0 f1"/>
              <a:gd name="f36" fmla="min f29 f28"/>
              <a:gd name="f37" fmla="*/ f30 1 f23"/>
              <a:gd name="f38" fmla="*/ f31 1 f23"/>
              <a:gd name="f39" fmla="val f37"/>
              <a:gd name="f40" fmla="val f38"/>
              <a:gd name="f41" fmla="+- f40 0 f6"/>
              <a:gd name="f42" fmla="+- f39 0 f6"/>
              <a:gd name="f43" fmla="*/ f41 1 2"/>
              <a:gd name="f44" fmla="*/ f42 1 2"/>
              <a:gd name="f45" fmla="min f42 f41"/>
              <a:gd name="f46" fmla="+- 0 0 f42"/>
              <a:gd name="f47" fmla="+- 0 0 f41"/>
              <a:gd name="f48" fmla="*/ f42 f42 1"/>
              <a:gd name="f49" fmla="*/ f41 f41 1"/>
              <a:gd name="f50" fmla="+- f6 f43 0"/>
              <a:gd name="f51" fmla="+- f6 f44 0"/>
              <a:gd name="f52" fmla="*/ f45 f9 1"/>
              <a:gd name="f53" fmla="+- f48 f49 0"/>
              <a:gd name="f54" fmla="+- 0 0 f46"/>
              <a:gd name="f55" fmla="+- 0 0 f47"/>
              <a:gd name="f56" fmla="*/ f52 1 100000"/>
              <a:gd name="f57" fmla="at2 f54 f55"/>
              <a:gd name="f58" fmla="+- f53 f8 0"/>
              <a:gd name="f59" fmla="*/ f51 f36 1"/>
              <a:gd name="f60" fmla="*/ f50 f36 1"/>
              <a:gd name="f61" fmla="+- f57 f1 0"/>
              <a:gd name="f62" fmla="sqrt f58"/>
              <a:gd name="f63" fmla="*/ f61 f7 1"/>
              <a:gd name="f64" fmla="*/ f62 51965 1"/>
              <a:gd name="f65" fmla="*/ f63 1 f0"/>
              <a:gd name="f66" fmla="*/ f64 1 100000"/>
              <a:gd name="f67" fmla="+- 0 0 f65"/>
              <a:gd name="f68" fmla="+- f62 0 f66"/>
              <a:gd name="f69" fmla="val f67"/>
              <a:gd name="f70" fmla="+- 0 0 f69"/>
              <a:gd name="f71" fmla="*/ f70 f0 1"/>
              <a:gd name="f72" fmla="*/ f71 1 f7"/>
              <a:gd name="f73" fmla="+- f72 0 f1"/>
              <a:gd name="f74" fmla="+- f73 f1 0"/>
              <a:gd name="f75" fmla="*/ f74 f7 1"/>
              <a:gd name="f76" fmla="*/ f75 1 f0"/>
              <a:gd name="f77" fmla="+- 0 0 f76"/>
              <a:gd name="f78" fmla="+- 0 0 f77"/>
              <a:gd name="f79" fmla="*/ f78 f0 1"/>
              <a:gd name="f80" fmla="*/ f79 1 f7"/>
              <a:gd name="f81" fmla="+- f80 0 f1"/>
              <a:gd name="f82" fmla="sin 1 f81"/>
              <a:gd name="f83" fmla="cos 1 f81"/>
              <a:gd name="f84" fmla="tan 1 f81"/>
              <a:gd name="f85" fmla="+- 0 0 f82"/>
              <a:gd name="f86" fmla="+- 0 0 f83"/>
              <a:gd name="f87" fmla="*/ 1 1 f84"/>
              <a:gd name="f88" fmla="+- 0 0 f85"/>
              <a:gd name="f89" fmla="+- 0 0 f86"/>
              <a:gd name="f90" fmla="*/ 1 1 f87"/>
              <a:gd name="f91" fmla="val f88"/>
              <a:gd name="f92" fmla="val f89"/>
              <a:gd name="f93" fmla="*/ f92 f68 1"/>
              <a:gd name="f94" fmla="*/ f91 f68 1"/>
              <a:gd name="f95" fmla="*/ f91 f56 1"/>
              <a:gd name="f96" fmla="*/ f92 f56 1"/>
              <a:gd name="f97" fmla="*/ f93 1 2"/>
              <a:gd name="f98" fmla="*/ f94 1 2"/>
              <a:gd name="f99" fmla="*/ f95 1 2"/>
              <a:gd name="f100" fmla="*/ f96 1 2"/>
              <a:gd name="f101" fmla="+- f97 0 f99"/>
              <a:gd name="f102" fmla="+- f98 f100 0"/>
              <a:gd name="f103" fmla="+- f97 f99 0"/>
              <a:gd name="f104" fmla="+- f98 0 f100"/>
              <a:gd name="f105" fmla="+- f39 0 f97"/>
              <a:gd name="f106" fmla="+- f40 0 f98"/>
              <a:gd name="f107" fmla="*/ f97 f36 1"/>
              <a:gd name="f108" fmla="*/ f98 f36 1"/>
              <a:gd name="f109" fmla="+- f51 0 f103"/>
              <a:gd name="f110" fmla="+- f39 0 f103"/>
              <a:gd name="f111" fmla="+- f39 0 f101"/>
              <a:gd name="f112" fmla="+- f50 0 f102"/>
              <a:gd name="f113" fmla="+- f40 0 f102"/>
              <a:gd name="f114" fmla="+- f40 0 f104"/>
              <a:gd name="f115" fmla="*/ f101 f36 1"/>
              <a:gd name="f116" fmla="*/ f104 f36 1"/>
              <a:gd name="f117" fmla="*/ f102 f36 1"/>
              <a:gd name="f118" fmla="*/ f103 f36 1"/>
              <a:gd name="f119" fmla="*/ f105 f36 1"/>
              <a:gd name="f120" fmla="*/ f106 f36 1"/>
              <a:gd name="f121" fmla="*/ f109 f90 1"/>
              <a:gd name="f122" fmla="*/ f112 1 f90"/>
              <a:gd name="f123" fmla="*/ f111 f36 1"/>
              <a:gd name="f124" fmla="*/ f114 f36 1"/>
              <a:gd name="f125" fmla="*/ f110 f36 1"/>
              <a:gd name="f126" fmla="*/ f113 f36 1"/>
              <a:gd name="f127" fmla="+- f121 f104 0"/>
              <a:gd name="f128" fmla="+- f111 0 f122"/>
              <a:gd name="f129" fmla="+- f101 f122 0"/>
              <a:gd name="f130" fmla="+- f40 0 f127"/>
              <a:gd name="f131" fmla="*/ f127 f36 1"/>
              <a:gd name="f132" fmla="*/ f128 f36 1"/>
              <a:gd name="f133" fmla="*/ f129 f36 1"/>
              <a:gd name="f134" fmla="*/ f130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107" y="f108"/>
              </a:cxn>
              <a:cxn ang="f33">
                <a:pos x="f119" y="f108"/>
              </a:cxn>
              <a:cxn ang="f34">
                <a:pos x="f119" y="f120"/>
              </a:cxn>
              <a:cxn ang="f35">
                <a:pos x="f107" y="f120"/>
              </a:cxn>
            </a:cxnLst>
            <a:rect l="f115" t="f116" r="f123" b="f124"/>
            <a:pathLst>
              <a:path>
                <a:moveTo>
                  <a:pt x="f115" y="f117"/>
                </a:moveTo>
                <a:lnTo>
                  <a:pt x="f118" y="f116"/>
                </a:lnTo>
                <a:lnTo>
                  <a:pt x="f59" y="f131"/>
                </a:lnTo>
                <a:lnTo>
                  <a:pt x="f125" y="f116"/>
                </a:lnTo>
                <a:lnTo>
                  <a:pt x="f123" y="f117"/>
                </a:lnTo>
                <a:lnTo>
                  <a:pt x="f132" y="f60"/>
                </a:lnTo>
                <a:lnTo>
                  <a:pt x="f123" y="f126"/>
                </a:lnTo>
                <a:lnTo>
                  <a:pt x="f125" y="f124"/>
                </a:lnTo>
                <a:lnTo>
                  <a:pt x="f59" y="f134"/>
                </a:lnTo>
                <a:lnTo>
                  <a:pt x="f118" y="f124"/>
                </a:lnTo>
                <a:lnTo>
                  <a:pt x="f115" y="f126"/>
                </a:lnTo>
                <a:lnTo>
                  <a:pt x="f133" y="f60"/>
                </a:lnTo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3" name="Multiplication Sign 26">
            <a:extLst>
              <a:ext uri="{FF2B5EF4-FFF2-40B4-BE49-F238E27FC236}">
                <a16:creationId xmlns:a16="http://schemas.microsoft.com/office/drawing/2014/main" id="{E2BEE648-0744-4656-807C-3609C786866E}"/>
              </a:ext>
            </a:extLst>
          </p:cNvPr>
          <p:cNvSpPr/>
          <p:nvPr/>
        </p:nvSpPr>
        <p:spPr>
          <a:xfrm>
            <a:off x="7257537" y="2784384"/>
            <a:ext cx="642548" cy="101325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*/ 0 0 1"/>
              <a:gd name="f9" fmla="val 23520"/>
              <a:gd name="f10" fmla="+- 0 0 -270"/>
              <a:gd name="f11" fmla="+- 0 0 -360"/>
              <a:gd name="f12" fmla="+- 0 0 -90"/>
              <a:gd name="f13" fmla="+- 0 0 -180"/>
              <a:gd name="f14" fmla="abs f3"/>
              <a:gd name="f15" fmla="abs f4"/>
              <a:gd name="f16" fmla="abs f5"/>
              <a:gd name="f17" fmla="*/ f10 f0 1"/>
              <a:gd name="f18" fmla="*/ f11 f0 1"/>
              <a:gd name="f19" fmla="*/ f12 f0 1"/>
              <a:gd name="f20" fmla="*/ f13 f0 1"/>
              <a:gd name="f21" fmla="?: f14 f3 1"/>
              <a:gd name="f22" fmla="?: f15 f4 1"/>
              <a:gd name="f23" fmla="?: f16 f5 1"/>
              <a:gd name="f24" fmla="*/ f17 1 f2"/>
              <a:gd name="f25" fmla="*/ f18 1 f2"/>
              <a:gd name="f26" fmla="*/ f19 1 f2"/>
              <a:gd name="f27" fmla="*/ f20 1 f2"/>
              <a:gd name="f28" fmla="*/ f21 1 21600"/>
              <a:gd name="f29" fmla="*/ f22 1 21600"/>
              <a:gd name="f30" fmla="*/ 21600 f21 1"/>
              <a:gd name="f31" fmla="*/ 21600 f22 1"/>
              <a:gd name="f32" fmla="+- f24 0 f1"/>
              <a:gd name="f33" fmla="+- f25 0 f1"/>
              <a:gd name="f34" fmla="+- f26 0 f1"/>
              <a:gd name="f35" fmla="+- f27 0 f1"/>
              <a:gd name="f36" fmla="min f29 f28"/>
              <a:gd name="f37" fmla="*/ f30 1 f23"/>
              <a:gd name="f38" fmla="*/ f31 1 f23"/>
              <a:gd name="f39" fmla="val f37"/>
              <a:gd name="f40" fmla="val f38"/>
              <a:gd name="f41" fmla="+- f40 0 f6"/>
              <a:gd name="f42" fmla="+- f39 0 f6"/>
              <a:gd name="f43" fmla="*/ f41 1 2"/>
              <a:gd name="f44" fmla="*/ f42 1 2"/>
              <a:gd name="f45" fmla="min f42 f41"/>
              <a:gd name="f46" fmla="+- 0 0 f42"/>
              <a:gd name="f47" fmla="+- 0 0 f41"/>
              <a:gd name="f48" fmla="*/ f42 f42 1"/>
              <a:gd name="f49" fmla="*/ f41 f41 1"/>
              <a:gd name="f50" fmla="+- f6 f43 0"/>
              <a:gd name="f51" fmla="+- f6 f44 0"/>
              <a:gd name="f52" fmla="*/ f45 f9 1"/>
              <a:gd name="f53" fmla="+- f48 f49 0"/>
              <a:gd name="f54" fmla="+- 0 0 f46"/>
              <a:gd name="f55" fmla="+- 0 0 f47"/>
              <a:gd name="f56" fmla="*/ f52 1 100000"/>
              <a:gd name="f57" fmla="at2 f54 f55"/>
              <a:gd name="f58" fmla="+- f53 f8 0"/>
              <a:gd name="f59" fmla="*/ f51 f36 1"/>
              <a:gd name="f60" fmla="*/ f50 f36 1"/>
              <a:gd name="f61" fmla="+- f57 f1 0"/>
              <a:gd name="f62" fmla="sqrt f58"/>
              <a:gd name="f63" fmla="*/ f61 f7 1"/>
              <a:gd name="f64" fmla="*/ f62 51965 1"/>
              <a:gd name="f65" fmla="*/ f63 1 f0"/>
              <a:gd name="f66" fmla="*/ f64 1 100000"/>
              <a:gd name="f67" fmla="+- 0 0 f65"/>
              <a:gd name="f68" fmla="+- f62 0 f66"/>
              <a:gd name="f69" fmla="val f67"/>
              <a:gd name="f70" fmla="+- 0 0 f69"/>
              <a:gd name="f71" fmla="*/ f70 f0 1"/>
              <a:gd name="f72" fmla="*/ f71 1 f7"/>
              <a:gd name="f73" fmla="+- f72 0 f1"/>
              <a:gd name="f74" fmla="+- f73 f1 0"/>
              <a:gd name="f75" fmla="*/ f74 f7 1"/>
              <a:gd name="f76" fmla="*/ f75 1 f0"/>
              <a:gd name="f77" fmla="+- 0 0 f76"/>
              <a:gd name="f78" fmla="+- 0 0 f77"/>
              <a:gd name="f79" fmla="*/ f78 f0 1"/>
              <a:gd name="f80" fmla="*/ f79 1 f7"/>
              <a:gd name="f81" fmla="+- f80 0 f1"/>
              <a:gd name="f82" fmla="sin 1 f81"/>
              <a:gd name="f83" fmla="cos 1 f81"/>
              <a:gd name="f84" fmla="tan 1 f81"/>
              <a:gd name="f85" fmla="+- 0 0 f82"/>
              <a:gd name="f86" fmla="+- 0 0 f83"/>
              <a:gd name="f87" fmla="*/ 1 1 f84"/>
              <a:gd name="f88" fmla="+- 0 0 f85"/>
              <a:gd name="f89" fmla="+- 0 0 f86"/>
              <a:gd name="f90" fmla="*/ 1 1 f87"/>
              <a:gd name="f91" fmla="val f88"/>
              <a:gd name="f92" fmla="val f89"/>
              <a:gd name="f93" fmla="*/ f92 f68 1"/>
              <a:gd name="f94" fmla="*/ f91 f68 1"/>
              <a:gd name="f95" fmla="*/ f91 f56 1"/>
              <a:gd name="f96" fmla="*/ f92 f56 1"/>
              <a:gd name="f97" fmla="*/ f93 1 2"/>
              <a:gd name="f98" fmla="*/ f94 1 2"/>
              <a:gd name="f99" fmla="*/ f95 1 2"/>
              <a:gd name="f100" fmla="*/ f96 1 2"/>
              <a:gd name="f101" fmla="+- f97 0 f99"/>
              <a:gd name="f102" fmla="+- f98 f100 0"/>
              <a:gd name="f103" fmla="+- f97 f99 0"/>
              <a:gd name="f104" fmla="+- f98 0 f100"/>
              <a:gd name="f105" fmla="+- f39 0 f97"/>
              <a:gd name="f106" fmla="+- f40 0 f98"/>
              <a:gd name="f107" fmla="*/ f97 f36 1"/>
              <a:gd name="f108" fmla="*/ f98 f36 1"/>
              <a:gd name="f109" fmla="+- f51 0 f103"/>
              <a:gd name="f110" fmla="+- f39 0 f103"/>
              <a:gd name="f111" fmla="+- f39 0 f101"/>
              <a:gd name="f112" fmla="+- f50 0 f102"/>
              <a:gd name="f113" fmla="+- f40 0 f102"/>
              <a:gd name="f114" fmla="+- f40 0 f104"/>
              <a:gd name="f115" fmla="*/ f101 f36 1"/>
              <a:gd name="f116" fmla="*/ f104 f36 1"/>
              <a:gd name="f117" fmla="*/ f102 f36 1"/>
              <a:gd name="f118" fmla="*/ f103 f36 1"/>
              <a:gd name="f119" fmla="*/ f105 f36 1"/>
              <a:gd name="f120" fmla="*/ f106 f36 1"/>
              <a:gd name="f121" fmla="*/ f109 f90 1"/>
              <a:gd name="f122" fmla="*/ f112 1 f90"/>
              <a:gd name="f123" fmla="*/ f111 f36 1"/>
              <a:gd name="f124" fmla="*/ f114 f36 1"/>
              <a:gd name="f125" fmla="*/ f110 f36 1"/>
              <a:gd name="f126" fmla="*/ f113 f36 1"/>
              <a:gd name="f127" fmla="+- f121 f104 0"/>
              <a:gd name="f128" fmla="+- f111 0 f122"/>
              <a:gd name="f129" fmla="+- f101 f122 0"/>
              <a:gd name="f130" fmla="+- f40 0 f127"/>
              <a:gd name="f131" fmla="*/ f127 f36 1"/>
              <a:gd name="f132" fmla="*/ f128 f36 1"/>
              <a:gd name="f133" fmla="*/ f129 f36 1"/>
              <a:gd name="f134" fmla="*/ f130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107" y="f108"/>
              </a:cxn>
              <a:cxn ang="f33">
                <a:pos x="f119" y="f108"/>
              </a:cxn>
              <a:cxn ang="f34">
                <a:pos x="f119" y="f120"/>
              </a:cxn>
              <a:cxn ang="f35">
                <a:pos x="f107" y="f120"/>
              </a:cxn>
            </a:cxnLst>
            <a:rect l="f115" t="f116" r="f123" b="f124"/>
            <a:pathLst>
              <a:path>
                <a:moveTo>
                  <a:pt x="f115" y="f117"/>
                </a:moveTo>
                <a:lnTo>
                  <a:pt x="f118" y="f116"/>
                </a:lnTo>
                <a:lnTo>
                  <a:pt x="f59" y="f131"/>
                </a:lnTo>
                <a:lnTo>
                  <a:pt x="f125" y="f116"/>
                </a:lnTo>
                <a:lnTo>
                  <a:pt x="f123" y="f117"/>
                </a:lnTo>
                <a:lnTo>
                  <a:pt x="f132" y="f60"/>
                </a:lnTo>
                <a:lnTo>
                  <a:pt x="f123" y="f126"/>
                </a:lnTo>
                <a:lnTo>
                  <a:pt x="f125" y="f124"/>
                </a:lnTo>
                <a:lnTo>
                  <a:pt x="f59" y="f134"/>
                </a:lnTo>
                <a:lnTo>
                  <a:pt x="f118" y="f124"/>
                </a:lnTo>
                <a:lnTo>
                  <a:pt x="f115" y="f126"/>
                </a:lnTo>
                <a:lnTo>
                  <a:pt x="f133" y="f60"/>
                </a:lnTo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4" name="Multiplication Sign 28">
            <a:extLst>
              <a:ext uri="{FF2B5EF4-FFF2-40B4-BE49-F238E27FC236}">
                <a16:creationId xmlns:a16="http://schemas.microsoft.com/office/drawing/2014/main" id="{1847516C-7063-4895-9CE1-2A743F4DF34D}"/>
              </a:ext>
            </a:extLst>
          </p:cNvPr>
          <p:cNvSpPr/>
          <p:nvPr/>
        </p:nvSpPr>
        <p:spPr>
          <a:xfrm>
            <a:off x="3060359" y="4320750"/>
            <a:ext cx="642548" cy="101325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*/ 0 0 1"/>
              <a:gd name="f9" fmla="val 23520"/>
              <a:gd name="f10" fmla="+- 0 0 -270"/>
              <a:gd name="f11" fmla="+- 0 0 -360"/>
              <a:gd name="f12" fmla="+- 0 0 -90"/>
              <a:gd name="f13" fmla="+- 0 0 -180"/>
              <a:gd name="f14" fmla="abs f3"/>
              <a:gd name="f15" fmla="abs f4"/>
              <a:gd name="f16" fmla="abs f5"/>
              <a:gd name="f17" fmla="*/ f10 f0 1"/>
              <a:gd name="f18" fmla="*/ f11 f0 1"/>
              <a:gd name="f19" fmla="*/ f12 f0 1"/>
              <a:gd name="f20" fmla="*/ f13 f0 1"/>
              <a:gd name="f21" fmla="?: f14 f3 1"/>
              <a:gd name="f22" fmla="?: f15 f4 1"/>
              <a:gd name="f23" fmla="?: f16 f5 1"/>
              <a:gd name="f24" fmla="*/ f17 1 f2"/>
              <a:gd name="f25" fmla="*/ f18 1 f2"/>
              <a:gd name="f26" fmla="*/ f19 1 f2"/>
              <a:gd name="f27" fmla="*/ f20 1 f2"/>
              <a:gd name="f28" fmla="*/ f21 1 21600"/>
              <a:gd name="f29" fmla="*/ f22 1 21600"/>
              <a:gd name="f30" fmla="*/ 21600 f21 1"/>
              <a:gd name="f31" fmla="*/ 21600 f22 1"/>
              <a:gd name="f32" fmla="+- f24 0 f1"/>
              <a:gd name="f33" fmla="+- f25 0 f1"/>
              <a:gd name="f34" fmla="+- f26 0 f1"/>
              <a:gd name="f35" fmla="+- f27 0 f1"/>
              <a:gd name="f36" fmla="min f29 f28"/>
              <a:gd name="f37" fmla="*/ f30 1 f23"/>
              <a:gd name="f38" fmla="*/ f31 1 f23"/>
              <a:gd name="f39" fmla="val f37"/>
              <a:gd name="f40" fmla="val f38"/>
              <a:gd name="f41" fmla="+- f40 0 f6"/>
              <a:gd name="f42" fmla="+- f39 0 f6"/>
              <a:gd name="f43" fmla="*/ f41 1 2"/>
              <a:gd name="f44" fmla="*/ f42 1 2"/>
              <a:gd name="f45" fmla="min f42 f41"/>
              <a:gd name="f46" fmla="+- 0 0 f42"/>
              <a:gd name="f47" fmla="+- 0 0 f41"/>
              <a:gd name="f48" fmla="*/ f42 f42 1"/>
              <a:gd name="f49" fmla="*/ f41 f41 1"/>
              <a:gd name="f50" fmla="+- f6 f43 0"/>
              <a:gd name="f51" fmla="+- f6 f44 0"/>
              <a:gd name="f52" fmla="*/ f45 f9 1"/>
              <a:gd name="f53" fmla="+- f48 f49 0"/>
              <a:gd name="f54" fmla="+- 0 0 f46"/>
              <a:gd name="f55" fmla="+- 0 0 f47"/>
              <a:gd name="f56" fmla="*/ f52 1 100000"/>
              <a:gd name="f57" fmla="at2 f54 f55"/>
              <a:gd name="f58" fmla="+- f53 f8 0"/>
              <a:gd name="f59" fmla="*/ f51 f36 1"/>
              <a:gd name="f60" fmla="*/ f50 f36 1"/>
              <a:gd name="f61" fmla="+- f57 f1 0"/>
              <a:gd name="f62" fmla="sqrt f58"/>
              <a:gd name="f63" fmla="*/ f61 f7 1"/>
              <a:gd name="f64" fmla="*/ f62 51965 1"/>
              <a:gd name="f65" fmla="*/ f63 1 f0"/>
              <a:gd name="f66" fmla="*/ f64 1 100000"/>
              <a:gd name="f67" fmla="+- 0 0 f65"/>
              <a:gd name="f68" fmla="+- f62 0 f66"/>
              <a:gd name="f69" fmla="val f67"/>
              <a:gd name="f70" fmla="+- 0 0 f69"/>
              <a:gd name="f71" fmla="*/ f70 f0 1"/>
              <a:gd name="f72" fmla="*/ f71 1 f7"/>
              <a:gd name="f73" fmla="+- f72 0 f1"/>
              <a:gd name="f74" fmla="+- f73 f1 0"/>
              <a:gd name="f75" fmla="*/ f74 f7 1"/>
              <a:gd name="f76" fmla="*/ f75 1 f0"/>
              <a:gd name="f77" fmla="+- 0 0 f76"/>
              <a:gd name="f78" fmla="+- 0 0 f77"/>
              <a:gd name="f79" fmla="*/ f78 f0 1"/>
              <a:gd name="f80" fmla="*/ f79 1 f7"/>
              <a:gd name="f81" fmla="+- f80 0 f1"/>
              <a:gd name="f82" fmla="sin 1 f81"/>
              <a:gd name="f83" fmla="cos 1 f81"/>
              <a:gd name="f84" fmla="tan 1 f81"/>
              <a:gd name="f85" fmla="+- 0 0 f82"/>
              <a:gd name="f86" fmla="+- 0 0 f83"/>
              <a:gd name="f87" fmla="*/ 1 1 f84"/>
              <a:gd name="f88" fmla="+- 0 0 f85"/>
              <a:gd name="f89" fmla="+- 0 0 f86"/>
              <a:gd name="f90" fmla="*/ 1 1 f87"/>
              <a:gd name="f91" fmla="val f88"/>
              <a:gd name="f92" fmla="val f89"/>
              <a:gd name="f93" fmla="*/ f92 f68 1"/>
              <a:gd name="f94" fmla="*/ f91 f68 1"/>
              <a:gd name="f95" fmla="*/ f91 f56 1"/>
              <a:gd name="f96" fmla="*/ f92 f56 1"/>
              <a:gd name="f97" fmla="*/ f93 1 2"/>
              <a:gd name="f98" fmla="*/ f94 1 2"/>
              <a:gd name="f99" fmla="*/ f95 1 2"/>
              <a:gd name="f100" fmla="*/ f96 1 2"/>
              <a:gd name="f101" fmla="+- f97 0 f99"/>
              <a:gd name="f102" fmla="+- f98 f100 0"/>
              <a:gd name="f103" fmla="+- f97 f99 0"/>
              <a:gd name="f104" fmla="+- f98 0 f100"/>
              <a:gd name="f105" fmla="+- f39 0 f97"/>
              <a:gd name="f106" fmla="+- f40 0 f98"/>
              <a:gd name="f107" fmla="*/ f97 f36 1"/>
              <a:gd name="f108" fmla="*/ f98 f36 1"/>
              <a:gd name="f109" fmla="+- f51 0 f103"/>
              <a:gd name="f110" fmla="+- f39 0 f103"/>
              <a:gd name="f111" fmla="+- f39 0 f101"/>
              <a:gd name="f112" fmla="+- f50 0 f102"/>
              <a:gd name="f113" fmla="+- f40 0 f102"/>
              <a:gd name="f114" fmla="+- f40 0 f104"/>
              <a:gd name="f115" fmla="*/ f101 f36 1"/>
              <a:gd name="f116" fmla="*/ f104 f36 1"/>
              <a:gd name="f117" fmla="*/ f102 f36 1"/>
              <a:gd name="f118" fmla="*/ f103 f36 1"/>
              <a:gd name="f119" fmla="*/ f105 f36 1"/>
              <a:gd name="f120" fmla="*/ f106 f36 1"/>
              <a:gd name="f121" fmla="*/ f109 f90 1"/>
              <a:gd name="f122" fmla="*/ f112 1 f90"/>
              <a:gd name="f123" fmla="*/ f111 f36 1"/>
              <a:gd name="f124" fmla="*/ f114 f36 1"/>
              <a:gd name="f125" fmla="*/ f110 f36 1"/>
              <a:gd name="f126" fmla="*/ f113 f36 1"/>
              <a:gd name="f127" fmla="+- f121 f104 0"/>
              <a:gd name="f128" fmla="+- f111 0 f122"/>
              <a:gd name="f129" fmla="+- f101 f122 0"/>
              <a:gd name="f130" fmla="+- f40 0 f127"/>
              <a:gd name="f131" fmla="*/ f127 f36 1"/>
              <a:gd name="f132" fmla="*/ f128 f36 1"/>
              <a:gd name="f133" fmla="*/ f129 f36 1"/>
              <a:gd name="f134" fmla="*/ f130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107" y="f108"/>
              </a:cxn>
              <a:cxn ang="f33">
                <a:pos x="f119" y="f108"/>
              </a:cxn>
              <a:cxn ang="f34">
                <a:pos x="f119" y="f120"/>
              </a:cxn>
              <a:cxn ang="f35">
                <a:pos x="f107" y="f120"/>
              </a:cxn>
            </a:cxnLst>
            <a:rect l="f115" t="f116" r="f123" b="f124"/>
            <a:pathLst>
              <a:path>
                <a:moveTo>
                  <a:pt x="f115" y="f117"/>
                </a:moveTo>
                <a:lnTo>
                  <a:pt x="f118" y="f116"/>
                </a:lnTo>
                <a:lnTo>
                  <a:pt x="f59" y="f131"/>
                </a:lnTo>
                <a:lnTo>
                  <a:pt x="f125" y="f116"/>
                </a:lnTo>
                <a:lnTo>
                  <a:pt x="f123" y="f117"/>
                </a:lnTo>
                <a:lnTo>
                  <a:pt x="f132" y="f60"/>
                </a:lnTo>
                <a:lnTo>
                  <a:pt x="f123" y="f126"/>
                </a:lnTo>
                <a:lnTo>
                  <a:pt x="f125" y="f124"/>
                </a:lnTo>
                <a:lnTo>
                  <a:pt x="f59" y="f134"/>
                </a:lnTo>
                <a:lnTo>
                  <a:pt x="f118" y="f124"/>
                </a:lnTo>
                <a:lnTo>
                  <a:pt x="f115" y="f126"/>
                </a:lnTo>
                <a:lnTo>
                  <a:pt x="f133" y="f60"/>
                </a:lnTo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5" name="Multiplication Sign 30">
            <a:extLst>
              <a:ext uri="{FF2B5EF4-FFF2-40B4-BE49-F238E27FC236}">
                <a16:creationId xmlns:a16="http://schemas.microsoft.com/office/drawing/2014/main" id="{66E294A7-BF56-4A38-8589-9F693FB5C991}"/>
              </a:ext>
            </a:extLst>
          </p:cNvPr>
          <p:cNvSpPr/>
          <p:nvPr/>
        </p:nvSpPr>
        <p:spPr>
          <a:xfrm>
            <a:off x="3929451" y="4399004"/>
            <a:ext cx="642548" cy="101325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*/ 0 0 1"/>
              <a:gd name="f9" fmla="val 23520"/>
              <a:gd name="f10" fmla="+- 0 0 -270"/>
              <a:gd name="f11" fmla="+- 0 0 -360"/>
              <a:gd name="f12" fmla="+- 0 0 -90"/>
              <a:gd name="f13" fmla="+- 0 0 -180"/>
              <a:gd name="f14" fmla="abs f3"/>
              <a:gd name="f15" fmla="abs f4"/>
              <a:gd name="f16" fmla="abs f5"/>
              <a:gd name="f17" fmla="*/ f10 f0 1"/>
              <a:gd name="f18" fmla="*/ f11 f0 1"/>
              <a:gd name="f19" fmla="*/ f12 f0 1"/>
              <a:gd name="f20" fmla="*/ f13 f0 1"/>
              <a:gd name="f21" fmla="?: f14 f3 1"/>
              <a:gd name="f22" fmla="?: f15 f4 1"/>
              <a:gd name="f23" fmla="?: f16 f5 1"/>
              <a:gd name="f24" fmla="*/ f17 1 f2"/>
              <a:gd name="f25" fmla="*/ f18 1 f2"/>
              <a:gd name="f26" fmla="*/ f19 1 f2"/>
              <a:gd name="f27" fmla="*/ f20 1 f2"/>
              <a:gd name="f28" fmla="*/ f21 1 21600"/>
              <a:gd name="f29" fmla="*/ f22 1 21600"/>
              <a:gd name="f30" fmla="*/ 21600 f21 1"/>
              <a:gd name="f31" fmla="*/ 21600 f22 1"/>
              <a:gd name="f32" fmla="+- f24 0 f1"/>
              <a:gd name="f33" fmla="+- f25 0 f1"/>
              <a:gd name="f34" fmla="+- f26 0 f1"/>
              <a:gd name="f35" fmla="+- f27 0 f1"/>
              <a:gd name="f36" fmla="min f29 f28"/>
              <a:gd name="f37" fmla="*/ f30 1 f23"/>
              <a:gd name="f38" fmla="*/ f31 1 f23"/>
              <a:gd name="f39" fmla="val f37"/>
              <a:gd name="f40" fmla="val f38"/>
              <a:gd name="f41" fmla="+- f40 0 f6"/>
              <a:gd name="f42" fmla="+- f39 0 f6"/>
              <a:gd name="f43" fmla="*/ f41 1 2"/>
              <a:gd name="f44" fmla="*/ f42 1 2"/>
              <a:gd name="f45" fmla="min f42 f41"/>
              <a:gd name="f46" fmla="+- 0 0 f42"/>
              <a:gd name="f47" fmla="+- 0 0 f41"/>
              <a:gd name="f48" fmla="*/ f42 f42 1"/>
              <a:gd name="f49" fmla="*/ f41 f41 1"/>
              <a:gd name="f50" fmla="+- f6 f43 0"/>
              <a:gd name="f51" fmla="+- f6 f44 0"/>
              <a:gd name="f52" fmla="*/ f45 f9 1"/>
              <a:gd name="f53" fmla="+- f48 f49 0"/>
              <a:gd name="f54" fmla="+- 0 0 f46"/>
              <a:gd name="f55" fmla="+- 0 0 f47"/>
              <a:gd name="f56" fmla="*/ f52 1 100000"/>
              <a:gd name="f57" fmla="at2 f54 f55"/>
              <a:gd name="f58" fmla="+- f53 f8 0"/>
              <a:gd name="f59" fmla="*/ f51 f36 1"/>
              <a:gd name="f60" fmla="*/ f50 f36 1"/>
              <a:gd name="f61" fmla="+- f57 f1 0"/>
              <a:gd name="f62" fmla="sqrt f58"/>
              <a:gd name="f63" fmla="*/ f61 f7 1"/>
              <a:gd name="f64" fmla="*/ f62 51965 1"/>
              <a:gd name="f65" fmla="*/ f63 1 f0"/>
              <a:gd name="f66" fmla="*/ f64 1 100000"/>
              <a:gd name="f67" fmla="+- 0 0 f65"/>
              <a:gd name="f68" fmla="+- f62 0 f66"/>
              <a:gd name="f69" fmla="val f67"/>
              <a:gd name="f70" fmla="+- 0 0 f69"/>
              <a:gd name="f71" fmla="*/ f70 f0 1"/>
              <a:gd name="f72" fmla="*/ f71 1 f7"/>
              <a:gd name="f73" fmla="+- f72 0 f1"/>
              <a:gd name="f74" fmla="+- f73 f1 0"/>
              <a:gd name="f75" fmla="*/ f74 f7 1"/>
              <a:gd name="f76" fmla="*/ f75 1 f0"/>
              <a:gd name="f77" fmla="+- 0 0 f76"/>
              <a:gd name="f78" fmla="+- 0 0 f77"/>
              <a:gd name="f79" fmla="*/ f78 f0 1"/>
              <a:gd name="f80" fmla="*/ f79 1 f7"/>
              <a:gd name="f81" fmla="+- f80 0 f1"/>
              <a:gd name="f82" fmla="sin 1 f81"/>
              <a:gd name="f83" fmla="cos 1 f81"/>
              <a:gd name="f84" fmla="tan 1 f81"/>
              <a:gd name="f85" fmla="+- 0 0 f82"/>
              <a:gd name="f86" fmla="+- 0 0 f83"/>
              <a:gd name="f87" fmla="*/ 1 1 f84"/>
              <a:gd name="f88" fmla="+- 0 0 f85"/>
              <a:gd name="f89" fmla="+- 0 0 f86"/>
              <a:gd name="f90" fmla="*/ 1 1 f87"/>
              <a:gd name="f91" fmla="val f88"/>
              <a:gd name="f92" fmla="val f89"/>
              <a:gd name="f93" fmla="*/ f92 f68 1"/>
              <a:gd name="f94" fmla="*/ f91 f68 1"/>
              <a:gd name="f95" fmla="*/ f91 f56 1"/>
              <a:gd name="f96" fmla="*/ f92 f56 1"/>
              <a:gd name="f97" fmla="*/ f93 1 2"/>
              <a:gd name="f98" fmla="*/ f94 1 2"/>
              <a:gd name="f99" fmla="*/ f95 1 2"/>
              <a:gd name="f100" fmla="*/ f96 1 2"/>
              <a:gd name="f101" fmla="+- f97 0 f99"/>
              <a:gd name="f102" fmla="+- f98 f100 0"/>
              <a:gd name="f103" fmla="+- f97 f99 0"/>
              <a:gd name="f104" fmla="+- f98 0 f100"/>
              <a:gd name="f105" fmla="+- f39 0 f97"/>
              <a:gd name="f106" fmla="+- f40 0 f98"/>
              <a:gd name="f107" fmla="*/ f97 f36 1"/>
              <a:gd name="f108" fmla="*/ f98 f36 1"/>
              <a:gd name="f109" fmla="+- f51 0 f103"/>
              <a:gd name="f110" fmla="+- f39 0 f103"/>
              <a:gd name="f111" fmla="+- f39 0 f101"/>
              <a:gd name="f112" fmla="+- f50 0 f102"/>
              <a:gd name="f113" fmla="+- f40 0 f102"/>
              <a:gd name="f114" fmla="+- f40 0 f104"/>
              <a:gd name="f115" fmla="*/ f101 f36 1"/>
              <a:gd name="f116" fmla="*/ f104 f36 1"/>
              <a:gd name="f117" fmla="*/ f102 f36 1"/>
              <a:gd name="f118" fmla="*/ f103 f36 1"/>
              <a:gd name="f119" fmla="*/ f105 f36 1"/>
              <a:gd name="f120" fmla="*/ f106 f36 1"/>
              <a:gd name="f121" fmla="*/ f109 f90 1"/>
              <a:gd name="f122" fmla="*/ f112 1 f90"/>
              <a:gd name="f123" fmla="*/ f111 f36 1"/>
              <a:gd name="f124" fmla="*/ f114 f36 1"/>
              <a:gd name="f125" fmla="*/ f110 f36 1"/>
              <a:gd name="f126" fmla="*/ f113 f36 1"/>
              <a:gd name="f127" fmla="+- f121 f104 0"/>
              <a:gd name="f128" fmla="+- f111 0 f122"/>
              <a:gd name="f129" fmla="+- f101 f122 0"/>
              <a:gd name="f130" fmla="+- f40 0 f127"/>
              <a:gd name="f131" fmla="*/ f127 f36 1"/>
              <a:gd name="f132" fmla="*/ f128 f36 1"/>
              <a:gd name="f133" fmla="*/ f129 f36 1"/>
              <a:gd name="f134" fmla="*/ f130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107" y="f108"/>
              </a:cxn>
              <a:cxn ang="f33">
                <a:pos x="f119" y="f108"/>
              </a:cxn>
              <a:cxn ang="f34">
                <a:pos x="f119" y="f120"/>
              </a:cxn>
              <a:cxn ang="f35">
                <a:pos x="f107" y="f120"/>
              </a:cxn>
            </a:cxnLst>
            <a:rect l="f115" t="f116" r="f123" b="f124"/>
            <a:pathLst>
              <a:path>
                <a:moveTo>
                  <a:pt x="f115" y="f117"/>
                </a:moveTo>
                <a:lnTo>
                  <a:pt x="f118" y="f116"/>
                </a:lnTo>
                <a:lnTo>
                  <a:pt x="f59" y="f131"/>
                </a:lnTo>
                <a:lnTo>
                  <a:pt x="f125" y="f116"/>
                </a:lnTo>
                <a:lnTo>
                  <a:pt x="f123" y="f117"/>
                </a:lnTo>
                <a:lnTo>
                  <a:pt x="f132" y="f60"/>
                </a:lnTo>
                <a:lnTo>
                  <a:pt x="f123" y="f126"/>
                </a:lnTo>
                <a:lnTo>
                  <a:pt x="f125" y="f124"/>
                </a:lnTo>
                <a:lnTo>
                  <a:pt x="f59" y="f134"/>
                </a:lnTo>
                <a:lnTo>
                  <a:pt x="f118" y="f124"/>
                </a:lnTo>
                <a:lnTo>
                  <a:pt x="f115" y="f126"/>
                </a:lnTo>
                <a:lnTo>
                  <a:pt x="f133" y="f60"/>
                </a:lnTo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6" name="Multiplication Sign 32">
            <a:extLst>
              <a:ext uri="{FF2B5EF4-FFF2-40B4-BE49-F238E27FC236}">
                <a16:creationId xmlns:a16="http://schemas.microsoft.com/office/drawing/2014/main" id="{EE4E8ADC-27DF-4C66-B115-87F2EA3AEE2F}"/>
              </a:ext>
            </a:extLst>
          </p:cNvPr>
          <p:cNvSpPr/>
          <p:nvPr/>
        </p:nvSpPr>
        <p:spPr>
          <a:xfrm>
            <a:off x="5317519" y="4403119"/>
            <a:ext cx="642548" cy="101325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*/ 0 0 1"/>
              <a:gd name="f9" fmla="val 23520"/>
              <a:gd name="f10" fmla="+- 0 0 -270"/>
              <a:gd name="f11" fmla="+- 0 0 -360"/>
              <a:gd name="f12" fmla="+- 0 0 -90"/>
              <a:gd name="f13" fmla="+- 0 0 -180"/>
              <a:gd name="f14" fmla="abs f3"/>
              <a:gd name="f15" fmla="abs f4"/>
              <a:gd name="f16" fmla="abs f5"/>
              <a:gd name="f17" fmla="*/ f10 f0 1"/>
              <a:gd name="f18" fmla="*/ f11 f0 1"/>
              <a:gd name="f19" fmla="*/ f12 f0 1"/>
              <a:gd name="f20" fmla="*/ f13 f0 1"/>
              <a:gd name="f21" fmla="?: f14 f3 1"/>
              <a:gd name="f22" fmla="?: f15 f4 1"/>
              <a:gd name="f23" fmla="?: f16 f5 1"/>
              <a:gd name="f24" fmla="*/ f17 1 f2"/>
              <a:gd name="f25" fmla="*/ f18 1 f2"/>
              <a:gd name="f26" fmla="*/ f19 1 f2"/>
              <a:gd name="f27" fmla="*/ f20 1 f2"/>
              <a:gd name="f28" fmla="*/ f21 1 21600"/>
              <a:gd name="f29" fmla="*/ f22 1 21600"/>
              <a:gd name="f30" fmla="*/ 21600 f21 1"/>
              <a:gd name="f31" fmla="*/ 21600 f22 1"/>
              <a:gd name="f32" fmla="+- f24 0 f1"/>
              <a:gd name="f33" fmla="+- f25 0 f1"/>
              <a:gd name="f34" fmla="+- f26 0 f1"/>
              <a:gd name="f35" fmla="+- f27 0 f1"/>
              <a:gd name="f36" fmla="min f29 f28"/>
              <a:gd name="f37" fmla="*/ f30 1 f23"/>
              <a:gd name="f38" fmla="*/ f31 1 f23"/>
              <a:gd name="f39" fmla="val f37"/>
              <a:gd name="f40" fmla="val f38"/>
              <a:gd name="f41" fmla="+- f40 0 f6"/>
              <a:gd name="f42" fmla="+- f39 0 f6"/>
              <a:gd name="f43" fmla="*/ f41 1 2"/>
              <a:gd name="f44" fmla="*/ f42 1 2"/>
              <a:gd name="f45" fmla="min f42 f41"/>
              <a:gd name="f46" fmla="+- 0 0 f42"/>
              <a:gd name="f47" fmla="+- 0 0 f41"/>
              <a:gd name="f48" fmla="*/ f42 f42 1"/>
              <a:gd name="f49" fmla="*/ f41 f41 1"/>
              <a:gd name="f50" fmla="+- f6 f43 0"/>
              <a:gd name="f51" fmla="+- f6 f44 0"/>
              <a:gd name="f52" fmla="*/ f45 f9 1"/>
              <a:gd name="f53" fmla="+- f48 f49 0"/>
              <a:gd name="f54" fmla="+- 0 0 f46"/>
              <a:gd name="f55" fmla="+- 0 0 f47"/>
              <a:gd name="f56" fmla="*/ f52 1 100000"/>
              <a:gd name="f57" fmla="at2 f54 f55"/>
              <a:gd name="f58" fmla="+- f53 f8 0"/>
              <a:gd name="f59" fmla="*/ f51 f36 1"/>
              <a:gd name="f60" fmla="*/ f50 f36 1"/>
              <a:gd name="f61" fmla="+- f57 f1 0"/>
              <a:gd name="f62" fmla="sqrt f58"/>
              <a:gd name="f63" fmla="*/ f61 f7 1"/>
              <a:gd name="f64" fmla="*/ f62 51965 1"/>
              <a:gd name="f65" fmla="*/ f63 1 f0"/>
              <a:gd name="f66" fmla="*/ f64 1 100000"/>
              <a:gd name="f67" fmla="+- 0 0 f65"/>
              <a:gd name="f68" fmla="+- f62 0 f66"/>
              <a:gd name="f69" fmla="val f67"/>
              <a:gd name="f70" fmla="+- 0 0 f69"/>
              <a:gd name="f71" fmla="*/ f70 f0 1"/>
              <a:gd name="f72" fmla="*/ f71 1 f7"/>
              <a:gd name="f73" fmla="+- f72 0 f1"/>
              <a:gd name="f74" fmla="+- f73 f1 0"/>
              <a:gd name="f75" fmla="*/ f74 f7 1"/>
              <a:gd name="f76" fmla="*/ f75 1 f0"/>
              <a:gd name="f77" fmla="+- 0 0 f76"/>
              <a:gd name="f78" fmla="+- 0 0 f77"/>
              <a:gd name="f79" fmla="*/ f78 f0 1"/>
              <a:gd name="f80" fmla="*/ f79 1 f7"/>
              <a:gd name="f81" fmla="+- f80 0 f1"/>
              <a:gd name="f82" fmla="sin 1 f81"/>
              <a:gd name="f83" fmla="cos 1 f81"/>
              <a:gd name="f84" fmla="tan 1 f81"/>
              <a:gd name="f85" fmla="+- 0 0 f82"/>
              <a:gd name="f86" fmla="+- 0 0 f83"/>
              <a:gd name="f87" fmla="*/ 1 1 f84"/>
              <a:gd name="f88" fmla="+- 0 0 f85"/>
              <a:gd name="f89" fmla="+- 0 0 f86"/>
              <a:gd name="f90" fmla="*/ 1 1 f87"/>
              <a:gd name="f91" fmla="val f88"/>
              <a:gd name="f92" fmla="val f89"/>
              <a:gd name="f93" fmla="*/ f92 f68 1"/>
              <a:gd name="f94" fmla="*/ f91 f68 1"/>
              <a:gd name="f95" fmla="*/ f91 f56 1"/>
              <a:gd name="f96" fmla="*/ f92 f56 1"/>
              <a:gd name="f97" fmla="*/ f93 1 2"/>
              <a:gd name="f98" fmla="*/ f94 1 2"/>
              <a:gd name="f99" fmla="*/ f95 1 2"/>
              <a:gd name="f100" fmla="*/ f96 1 2"/>
              <a:gd name="f101" fmla="+- f97 0 f99"/>
              <a:gd name="f102" fmla="+- f98 f100 0"/>
              <a:gd name="f103" fmla="+- f97 f99 0"/>
              <a:gd name="f104" fmla="+- f98 0 f100"/>
              <a:gd name="f105" fmla="+- f39 0 f97"/>
              <a:gd name="f106" fmla="+- f40 0 f98"/>
              <a:gd name="f107" fmla="*/ f97 f36 1"/>
              <a:gd name="f108" fmla="*/ f98 f36 1"/>
              <a:gd name="f109" fmla="+- f51 0 f103"/>
              <a:gd name="f110" fmla="+- f39 0 f103"/>
              <a:gd name="f111" fmla="+- f39 0 f101"/>
              <a:gd name="f112" fmla="+- f50 0 f102"/>
              <a:gd name="f113" fmla="+- f40 0 f102"/>
              <a:gd name="f114" fmla="+- f40 0 f104"/>
              <a:gd name="f115" fmla="*/ f101 f36 1"/>
              <a:gd name="f116" fmla="*/ f104 f36 1"/>
              <a:gd name="f117" fmla="*/ f102 f36 1"/>
              <a:gd name="f118" fmla="*/ f103 f36 1"/>
              <a:gd name="f119" fmla="*/ f105 f36 1"/>
              <a:gd name="f120" fmla="*/ f106 f36 1"/>
              <a:gd name="f121" fmla="*/ f109 f90 1"/>
              <a:gd name="f122" fmla="*/ f112 1 f90"/>
              <a:gd name="f123" fmla="*/ f111 f36 1"/>
              <a:gd name="f124" fmla="*/ f114 f36 1"/>
              <a:gd name="f125" fmla="*/ f110 f36 1"/>
              <a:gd name="f126" fmla="*/ f113 f36 1"/>
              <a:gd name="f127" fmla="+- f121 f104 0"/>
              <a:gd name="f128" fmla="+- f111 0 f122"/>
              <a:gd name="f129" fmla="+- f101 f122 0"/>
              <a:gd name="f130" fmla="+- f40 0 f127"/>
              <a:gd name="f131" fmla="*/ f127 f36 1"/>
              <a:gd name="f132" fmla="*/ f128 f36 1"/>
              <a:gd name="f133" fmla="*/ f129 f36 1"/>
              <a:gd name="f134" fmla="*/ f130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107" y="f108"/>
              </a:cxn>
              <a:cxn ang="f33">
                <a:pos x="f119" y="f108"/>
              </a:cxn>
              <a:cxn ang="f34">
                <a:pos x="f119" y="f120"/>
              </a:cxn>
              <a:cxn ang="f35">
                <a:pos x="f107" y="f120"/>
              </a:cxn>
            </a:cxnLst>
            <a:rect l="f115" t="f116" r="f123" b="f124"/>
            <a:pathLst>
              <a:path>
                <a:moveTo>
                  <a:pt x="f115" y="f117"/>
                </a:moveTo>
                <a:lnTo>
                  <a:pt x="f118" y="f116"/>
                </a:lnTo>
                <a:lnTo>
                  <a:pt x="f59" y="f131"/>
                </a:lnTo>
                <a:lnTo>
                  <a:pt x="f125" y="f116"/>
                </a:lnTo>
                <a:lnTo>
                  <a:pt x="f123" y="f117"/>
                </a:lnTo>
                <a:lnTo>
                  <a:pt x="f132" y="f60"/>
                </a:lnTo>
                <a:lnTo>
                  <a:pt x="f123" y="f126"/>
                </a:lnTo>
                <a:lnTo>
                  <a:pt x="f125" y="f124"/>
                </a:lnTo>
                <a:lnTo>
                  <a:pt x="f59" y="f134"/>
                </a:lnTo>
                <a:lnTo>
                  <a:pt x="f118" y="f124"/>
                </a:lnTo>
                <a:lnTo>
                  <a:pt x="f115" y="f126"/>
                </a:lnTo>
                <a:lnTo>
                  <a:pt x="f133" y="f60"/>
                </a:lnTo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7" name="Multiplication Sign 34">
            <a:extLst>
              <a:ext uri="{FF2B5EF4-FFF2-40B4-BE49-F238E27FC236}">
                <a16:creationId xmlns:a16="http://schemas.microsoft.com/office/drawing/2014/main" id="{9A1D5B4C-64D5-4072-B503-3EDE2B7901D8}"/>
              </a:ext>
            </a:extLst>
          </p:cNvPr>
          <p:cNvSpPr/>
          <p:nvPr/>
        </p:nvSpPr>
        <p:spPr>
          <a:xfrm>
            <a:off x="6359606" y="5642917"/>
            <a:ext cx="642548" cy="101325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*/ 0 0 1"/>
              <a:gd name="f9" fmla="val 23520"/>
              <a:gd name="f10" fmla="+- 0 0 -270"/>
              <a:gd name="f11" fmla="+- 0 0 -360"/>
              <a:gd name="f12" fmla="+- 0 0 -90"/>
              <a:gd name="f13" fmla="+- 0 0 -180"/>
              <a:gd name="f14" fmla="abs f3"/>
              <a:gd name="f15" fmla="abs f4"/>
              <a:gd name="f16" fmla="abs f5"/>
              <a:gd name="f17" fmla="*/ f10 f0 1"/>
              <a:gd name="f18" fmla="*/ f11 f0 1"/>
              <a:gd name="f19" fmla="*/ f12 f0 1"/>
              <a:gd name="f20" fmla="*/ f13 f0 1"/>
              <a:gd name="f21" fmla="?: f14 f3 1"/>
              <a:gd name="f22" fmla="?: f15 f4 1"/>
              <a:gd name="f23" fmla="?: f16 f5 1"/>
              <a:gd name="f24" fmla="*/ f17 1 f2"/>
              <a:gd name="f25" fmla="*/ f18 1 f2"/>
              <a:gd name="f26" fmla="*/ f19 1 f2"/>
              <a:gd name="f27" fmla="*/ f20 1 f2"/>
              <a:gd name="f28" fmla="*/ f21 1 21600"/>
              <a:gd name="f29" fmla="*/ f22 1 21600"/>
              <a:gd name="f30" fmla="*/ 21600 f21 1"/>
              <a:gd name="f31" fmla="*/ 21600 f22 1"/>
              <a:gd name="f32" fmla="+- f24 0 f1"/>
              <a:gd name="f33" fmla="+- f25 0 f1"/>
              <a:gd name="f34" fmla="+- f26 0 f1"/>
              <a:gd name="f35" fmla="+- f27 0 f1"/>
              <a:gd name="f36" fmla="min f29 f28"/>
              <a:gd name="f37" fmla="*/ f30 1 f23"/>
              <a:gd name="f38" fmla="*/ f31 1 f23"/>
              <a:gd name="f39" fmla="val f37"/>
              <a:gd name="f40" fmla="val f38"/>
              <a:gd name="f41" fmla="+- f40 0 f6"/>
              <a:gd name="f42" fmla="+- f39 0 f6"/>
              <a:gd name="f43" fmla="*/ f41 1 2"/>
              <a:gd name="f44" fmla="*/ f42 1 2"/>
              <a:gd name="f45" fmla="min f42 f41"/>
              <a:gd name="f46" fmla="+- 0 0 f42"/>
              <a:gd name="f47" fmla="+- 0 0 f41"/>
              <a:gd name="f48" fmla="*/ f42 f42 1"/>
              <a:gd name="f49" fmla="*/ f41 f41 1"/>
              <a:gd name="f50" fmla="+- f6 f43 0"/>
              <a:gd name="f51" fmla="+- f6 f44 0"/>
              <a:gd name="f52" fmla="*/ f45 f9 1"/>
              <a:gd name="f53" fmla="+- f48 f49 0"/>
              <a:gd name="f54" fmla="+- 0 0 f46"/>
              <a:gd name="f55" fmla="+- 0 0 f47"/>
              <a:gd name="f56" fmla="*/ f52 1 100000"/>
              <a:gd name="f57" fmla="at2 f54 f55"/>
              <a:gd name="f58" fmla="+- f53 f8 0"/>
              <a:gd name="f59" fmla="*/ f51 f36 1"/>
              <a:gd name="f60" fmla="*/ f50 f36 1"/>
              <a:gd name="f61" fmla="+- f57 f1 0"/>
              <a:gd name="f62" fmla="sqrt f58"/>
              <a:gd name="f63" fmla="*/ f61 f7 1"/>
              <a:gd name="f64" fmla="*/ f62 51965 1"/>
              <a:gd name="f65" fmla="*/ f63 1 f0"/>
              <a:gd name="f66" fmla="*/ f64 1 100000"/>
              <a:gd name="f67" fmla="+- 0 0 f65"/>
              <a:gd name="f68" fmla="+- f62 0 f66"/>
              <a:gd name="f69" fmla="val f67"/>
              <a:gd name="f70" fmla="+- 0 0 f69"/>
              <a:gd name="f71" fmla="*/ f70 f0 1"/>
              <a:gd name="f72" fmla="*/ f71 1 f7"/>
              <a:gd name="f73" fmla="+- f72 0 f1"/>
              <a:gd name="f74" fmla="+- f73 f1 0"/>
              <a:gd name="f75" fmla="*/ f74 f7 1"/>
              <a:gd name="f76" fmla="*/ f75 1 f0"/>
              <a:gd name="f77" fmla="+- 0 0 f76"/>
              <a:gd name="f78" fmla="+- 0 0 f77"/>
              <a:gd name="f79" fmla="*/ f78 f0 1"/>
              <a:gd name="f80" fmla="*/ f79 1 f7"/>
              <a:gd name="f81" fmla="+- f80 0 f1"/>
              <a:gd name="f82" fmla="sin 1 f81"/>
              <a:gd name="f83" fmla="cos 1 f81"/>
              <a:gd name="f84" fmla="tan 1 f81"/>
              <a:gd name="f85" fmla="+- 0 0 f82"/>
              <a:gd name="f86" fmla="+- 0 0 f83"/>
              <a:gd name="f87" fmla="*/ 1 1 f84"/>
              <a:gd name="f88" fmla="+- 0 0 f85"/>
              <a:gd name="f89" fmla="+- 0 0 f86"/>
              <a:gd name="f90" fmla="*/ 1 1 f87"/>
              <a:gd name="f91" fmla="val f88"/>
              <a:gd name="f92" fmla="val f89"/>
              <a:gd name="f93" fmla="*/ f92 f68 1"/>
              <a:gd name="f94" fmla="*/ f91 f68 1"/>
              <a:gd name="f95" fmla="*/ f91 f56 1"/>
              <a:gd name="f96" fmla="*/ f92 f56 1"/>
              <a:gd name="f97" fmla="*/ f93 1 2"/>
              <a:gd name="f98" fmla="*/ f94 1 2"/>
              <a:gd name="f99" fmla="*/ f95 1 2"/>
              <a:gd name="f100" fmla="*/ f96 1 2"/>
              <a:gd name="f101" fmla="+- f97 0 f99"/>
              <a:gd name="f102" fmla="+- f98 f100 0"/>
              <a:gd name="f103" fmla="+- f97 f99 0"/>
              <a:gd name="f104" fmla="+- f98 0 f100"/>
              <a:gd name="f105" fmla="+- f39 0 f97"/>
              <a:gd name="f106" fmla="+- f40 0 f98"/>
              <a:gd name="f107" fmla="*/ f97 f36 1"/>
              <a:gd name="f108" fmla="*/ f98 f36 1"/>
              <a:gd name="f109" fmla="+- f51 0 f103"/>
              <a:gd name="f110" fmla="+- f39 0 f103"/>
              <a:gd name="f111" fmla="+- f39 0 f101"/>
              <a:gd name="f112" fmla="+- f50 0 f102"/>
              <a:gd name="f113" fmla="+- f40 0 f102"/>
              <a:gd name="f114" fmla="+- f40 0 f104"/>
              <a:gd name="f115" fmla="*/ f101 f36 1"/>
              <a:gd name="f116" fmla="*/ f104 f36 1"/>
              <a:gd name="f117" fmla="*/ f102 f36 1"/>
              <a:gd name="f118" fmla="*/ f103 f36 1"/>
              <a:gd name="f119" fmla="*/ f105 f36 1"/>
              <a:gd name="f120" fmla="*/ f106 f36 1"/>
              <a:gd name="f121" fmla="*/ f109 f90 1"/>
              <a:gd name="f122" fmla="*/ f112 1 f90"/>
              <a:gd name="f123" fmla="*/ f111 f36 1"/>
              <a:gd name="f124" fmla="*/ f114 f36 1"/>
              <a:gd name="f125" fmla="*/ f110 f36 1"/>
              <a:gd name="f126" fmla="*/ f113 f36 1"/>
              <a:gd name="f127" fmla="+- f121 f104 0"/>
              <a:gd name="f128" fmla="+- f111 0 f122"/>
              <a:gd name="f129" fmla="+- f101 f122 0"/>
              <a:gd name="f130" fmla="+- f40 0 f127"/>
              <a:gd name="f131" fmla="*/ f127 f36 1"/>
              <a:gd name="f132" fmla="*/ f128 f36 1"/>
              <a:gd name="f133" fmla="*/ f129 f36 1"/>
              <a:gd name="f134" fmla="*/ f130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107" y="f108"/>
              </a:cxn>
              <a:cxn ang="f33">
                <a:pos x="f119" y="f108"/>
              </a:cxn>
              <a:cxn ang="f34">
                <a:pos x="f119" y="f120"/>
              </a:cxn>
              <a:cxn ang="f35">
                <a:pos x="f107" y="f120"/>
              </a:cxn>
            </a:cxnLst>
            <a:rect l="f115" t="f116" r="f123" b="f124"/>
            <a:pathLst>
              <a:path>
                <a:moveTo>
                  <a:pt x="f115" y="f117"/>
                </a:moveTo>
                <a:lnTo>
                  <a:pt x="f118" y="f116"/>
                </a:lnTo>
                <a:lnTo>
                  <a:pt x="f59" y="f131"/>
                </a:lnTo>
                <a:lnTo>
                  <a:pt x="f125" y="f116"/>
                </a:lnTo>
                <a:lnTo>
                  <a:pt x="f123" y="f117"/>
                </a:lnTo>
                <a:lnTo>
                  <a:pt x="f132" y="f60"/>
                </a:lnTo>
                <a:lnTo>
                  <a:pt x="f123" y="f126"/>
                </a:lnTo>
                <a:lnTo>
                  <a:pt x="f125" y="f124"/>
                </a:lnTo>
                <a:lnTo>
                  <a:pt x="f59" y="f134"/>
                </a:lnTo>
                <a:lnTo>
                  <a:pt x="f118" y="f124"/>
                </a:lnTo>
                <a:lnTo>
                  <a:pt x="f115" y="f126"/>
                </a:lnTo>
                <a:lnTo>
                  <a:pt x="f133" y="f60"/>
                </a:lnTo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8" name="Multiplication Sign 36">
            <a:extLst>
              <a:ext uri="{FF2B5EF4-FFF2-40B4-BE49-F238E27FC236}">
                <a16:creationId xmlns:a16="http://schemas.microsoft.com/office/drawing/2014/main" id="{7A81F969-C96F-49D0-A28B-C335A3CAB58D}"/>
              </a:ext>
            </a:extLst>
          </p:cNvPr>
          <p:cNvSpPr/>
          <p:nvPr/>
        </p:nvSpPr>
        <p:spPr>
          <a:xfrm>
            <a:off x="4732632" y="5671748"/>
            <a:ext cx="642548" cy="101325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*/ 0 0 1"/>
              <a:gd name="f9" fmla="val 23520"/>
              <a:gd name="f10" fmla="+- 0 0 -270"/>
              <a:gd name="f11" fmla="+- 0 0 -360"/>
              <a:gd name="f12" fmla="+- 0 0 -90"/>
              <a:gd name="f13" fmla="+- 0 0 -180"/>
              <a:gd name="f14" fmla="abs f3"/>
              <a:gd name="f15" fmla="abs f4"/>
              <a:gd name="f16" fmla="abs f5"/>
              <a:gd name="f17" fmla="*/ f10 f0 1"/>
              <a:gd name="f18" fmla="*/ f11 f0 1"/>
              <a:gd name="f19" fmla="*/ f12 f0 1"/>
              <a:gd name="f20" fmla="*/ f13 f0 1"/>
              <a:gd name="f21" fmla="?: f14 f3 1"/>
              <a:gd name="f22" fmla="?: f15 f4 1"/>
              <a:gd name="f23" fmla="?: f16 f5 1"/>
              <a:gd name="f24" fmla="*/ f17 1 f2"/>
              <a:gd name="f25" fmla="*/ f18 1 f2"/>
              <a:gd name="f26" fmla="*/ f19 1 f2"/>
              <a:gd name="f27" fmla="*/ f20 1 f2"/>
              <a:gd name="f28" fmla="*/ f21 1 21600"/>
              <a:gd name="f29" fmla="*/ f22 1 21600"/>
              <a:gd name="f30" fmla="*/ 21600 f21 1"/>
              <a:gd name="f31" fmla="*/ 21600 f22 1"/>
              <a:gd name="f32" fmla="+- f24 0 f1"/>
              <a:gd name="f33" fmla="+- f25 0 f1"/>
              <a:gd name="f34" fmla="+- f26 0 f1"/>
              <a:gd name="f35" fmla="+- f27 0 f1"/>
              <a:gd name="f36" fmla="min f29 f28"/>
              <a:gd name="f37" fmla="*/ f30 1 f23"/>
              <a:gd name="f38" fmla="*/ f31 1 f23"/>
              <a:gd name="f39" fmla="val f37"/>
              <a:gd name="f40" fmla="val f38"/>
              <a:gd name="f41" fmla="+- f40 0 f6"/>
              <a:gd name="f42" fmla="+- f39 0 f6"/>
              <a:gd name="f43" fmla="*/ f41 1 2"/>
              <a:gd name="f44" fmla="*/ f42 1 2"/>
              <a:gd name="f45" fmla="min f42 f41"/>
              <a:gd name="f46" fmla="+- 0 0 f42"/>
              <a:gd name="f47" fmla="+- 0 0 f41"/>
              <a:gd name="f48" fmla="*/ f42 f42 1"/>
              <a:gd name="f49" fmla="*/ f41 f41 1"/>
              <a:gd name="f50" fmla="+- f6 f43 0"/>
              <a:gd name="f51" fmla="+- f6 f44 0"/>
              <a:gd name="f52" fmla="*/ f45 f9 1"/>
              <a:gd name="f53" fmla="+- f48 f49 0"/>
              <a:gd name="f54" fmla="+- 0 0 f46"/>
              <a:gd name="f55" fmla="+- 0 0 f47"/>
              <a:gd name="f56" fmla="*/ f52 1 100000"/>
              <a:gd name="f57" fmla="at2 f54 f55"/>
              <a:gd name="f58" fmla="+- f53 f8 0"/>
              <a:gd name="f59" fmla="*/ f51 f36 1"/>
              <a:gd name="f60" fmla="*/ f50 f36 1"/>
              <a:gd name="f61" fmla="+- f57 f1 0"/>
              <a:gd name="f62" fmla="sqrt f58"/>
              <a:gd name="f63" fmla="*/ f61 f7 1"/>
              <a:gd name="f64" fmla="*/ f62 51965 1"/>
              <a:gd name="f65" fmla="*/ f63 1 f0"/>
              <a:gd name="f66" fmla="*/ f64 1 100000"/>
              <a:gd name="f67" fmla="+- 0 0 f65"/>
              <a:gd name="f68" fmla="+- f62 0 f66"/>
              <a:gd name="f69" fmla="val f67"/>
              <a:gd name="f70" fmla="+- 0 0 f69"/>
              <a:gd name="f71" fmla="*/ f70 f0 1"/>
              <a:gd name="f72" fmla="*/ f71 1 f7"/>
              <a:gd name="f73" fmla="+- f72 0 f1"/>
              <a:gd name="f74" fmla="+- f73 f1 0"/>
              <a:gd name="f75" fmla="*/ f74 f7 1"/>
              <a:gd name="f76" fmla="*/ f75 1 f0"/>
              <a:gd name="f77" fmla="+- 0 0 f76"/>
              <a:gd name="f78" fmla="+- 0 0 f77"/>
              <a:gd name="f79" fmla="*/ f78 f0 1"/>
              <a:gd name="f80" fmla="*/ f79 1 f7"/>
              <a:gd name="f81" fmla="+- f80 0 f1"/>
              <a:gd name="f82" fmla="sin 1 f81"/>
              <a:gd name="f83" fmla="cos 1 f81"/>
              <a:gd name="f84" fmla="tan 1 f81"/>
              <a:gd name="f85" fmla="+- 0 0 f82"/>
              <a:gd name="f86" fmla="+- 0 0 f83"/>
              <a:gd name="f87" fmla="*/ 1 1 f84"/>
              <a:gd name="f88" fmla="+- 0 0 f85"/>
              <a:gd name="f89" fmla="+- 0 0 f86"/>
              <a:gd name="f90" fmla="*/ 1 1 f87"/>
              <a:gd name="f91" fmla="val f88"/>
              <a:gd name="f92" fmla="val f89"/>
              <a:gd name="f93" fmla="*/ f92 f68 1"/>
              <a:gd name="f94" fmla="*/ f91 f68 1"/>
              <a:gd name="f95" fmla="*/ f91 f56 1"/>
              <a:gd name="f96" fmla="*/ f92 f56 1"/>
              <a:gd name="f97" fmla="*/ f93 1 2"/>
              <a:gd name="f98" fmla="*/ f94 1 2"/>
              <a:gd name="f99" fmla="*/ f95 1 2"/>
              <a:gd name="f100" fmla="*/ f96 1 2"/>
              <a:gd name="f101" fmla="+- f97 0 f99"/>
              <a:gd name="f102" fmla="+- f98 f100 0"/>
              <a:gd name="f103" fmla="+- f97 f99 0"/>
              <a:gd name="f104" fmla="+- f98 0 f100"/>
              <a:gd name="f105" fmla="+- f39 0 f97"/>
              <a:gd name="f106" fmla="+- f40 0 f98"/>
              <a:gd name="f107" fmla="*/ f97 f36 1"/>
              <a:gd name="f108" fmla="*/ f98 f36 1"/>
              <a:gd name="f109" fmla="+- f51 0 f103"/>
              <a:gd name="f110" fmla="+- f39 0 f103"/>
              <a:gd name="f111" fmla="+- f39 0 f101"/>
              <a:gd name="f112" fmla="+- f50 0 f102"/>
              <a:gd name="f113" fmla="+- f40 0 f102"/>
              <a:gd name="f114" fmla="+- f40 0 f104"/>
              <a:gd name="f115" fmla="*/ f101 f36 1"/>
              <a:gd name="f116" fmla="*/ f104 f36 1"/>
              <a:gd name="f117" fmla="*/ f102 f36 1"/>
              <a:gd name="f118" fmla="*/ f103 f36 1"/>
              <a:gd name="f119" fmla="*/ f105 f36 1"/>
              <a:gd name="f120" fmla="*/ f106 f36 1"/>
              <a:gd name="f121" fmla="*/ f109 f90 1"/>
              <a:gd name="f122" fmla="*/ f112 1 f90"/>
              <a:gd name="f123" fmla="*/ f111 f36 1"/>
              <a:gd name="f124" fmla="*/ f114 f36 1"/>
              <a:gd name="f125" fmla="*/ f110 f36 1"/>
              <a:gd name="f126" fmla="*/ f113 f36 1"/>
              <a:gd name="f127" fmla="+- f121 f104 0"/>
              <a:gd name="f128" fmla="+- f111 0 f122"/>
              <a:gd name="f129" fmla="+- f101 f122 0"/>
              <a:gd name="f130" fmla="+- f40 0 f127"/>
              <a:gd name="f131" fmla="*/ f127 f36 1"/>
              <a:gd name="f132" fmla="*/ f128 f36 1"/>
              <a:gd name="f133" fmla="*/ f129 f36 1"/>
              <a:gd name="f134" fmla="*/ f130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107" y="f108"/>
              </a:cxn>
              <a:cxn ang="f33">
                <a:pos x="f119" y="f108"/>
              </a:cxn>
              <a:cxn ang="f34">
                <a:pos x="f119" y="f120"/>
              </a:cxn>
              <a:cxn ang="f35">
                <a:pos x="f107" y="f120"/>
              </a:cxn>
            </a:cxnLst>
            <a:rect l="f115" t="f116" r="f123" b="f124"/>
            <a:pathLst>
              <a:path>
                <a:moveTo>
                  <a:pt x="f115" y="f117"/>
                </a:moveTo>
                <a:lnTo>
                  <a:pt x="f118" y="f116"/>
                </a:lnTo>
                <a:lnTo>
                  <a:pt x="f59" y="f131"/>
                </a:lnTo>
                <a:lnTo>
                  <a:pt x="f125" y="f116"/>
                </a:lnTo>
                <a:lnTo>
                  <a:pt x="f123" y="f117"/>
                </a:lnTo>
                <a:lnTo>
                  <a:pt x="f132" y="f60"/>
                </a:lnTo>
                <a:lnTo>
                  <a:pt x="f123" y="f126"/>
                </a:lnTo>
                <a:lnTo>
                  <a:pt x="f125" y="f124"/>
                </a:lnTo>
                <a:lnTo>
                  <a:pt x="f59" y="f134"/>
                </a:lnTo>
                <a:lnTo>
                  <a:pt x="f118" y="f124"/>
                </a:lnTo>
                <a:lnTo>
                  <a:pt x="f115" y="f126"/>
                </a:lnTo>
                <a:lnTo>
                  <a:pt x="f133" y="f60"/>
                </a:lnTo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9" name="Multiplication Sign 38">
            <a:extLst>
              <a:ext uri="{FF2B5EF4-FFF2-40B4-BE49-F238E27FC236}">
                <a16:creationId xmlns:a16="http://schemas.microsoft.com/office/drawing/2014/main" id="{7C5687B4-5E68-4B32-B6A4-956C5ABE077F}"/>
              </a:ext>
            </a:extLst>
          </p:cNvPr>
          <p:cNvSpPr/>
          <p:nvPr/>
        </p:nvSpPr>
        <p:spPr>
          <a:xfrm>
            <a:off x="2018272" y="5601733"/>
            <a:ext cx="642548" cy="101325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*/ 0 0 1"/>
              <a:gd name="f9" fmla="val 23520"/>
              <a:gd name="f10" fmla="+- 0 0 -270"/>
              <a:gd name="f11" fmla="+- 0 0 -360"/>
              <a:gd name="f12" fmla="+- 0 0 -90"/>
              <a:gd name="f13" fmla="+- 0 0 -180"/>
              <a:gd name="f14" fmla="abs f3"/>
              <a:gd name="f15" fmla="abs f4"/>
              <a:gd name="f16" fmla="abs f5"/>
              <a:gd name="f17" fmla="*/ f10 f0 1"/>
              <a:gd name="f18" fmla="*/ f11 f0 1"/>
              <a:gd name="f19" fmla="*/ f12 f0 1"/>
              <a:gd name="f20" fmla="*/ f13 f0 1"/>
              <a:gd name="f21" fmla="?: f14 f3 1"/>
              <a:gd name="f22" fmla="?: f15 f4 1"/>
              <a:gd name="f23" fmla="?: f16 f5 1"/>
              <a:gd name="f24" fmla="*/ f17 1 f2"/>
              <a:gd name="f25" fmla="*/ f18 1 f2"/>
              <a:gd name="f26" fmla="*/ f19 1 f2"/>
              <a:gd name="f27" fmla="*/ f20 1 f2"/>
              <a:gd name="f28" fmla="*/ f21 1 21600"/>
              <a:gd name="f29" fmla="*/ f22 1 21600"/>
              <a:gd name="f30" fmla="*/ 21600 f21 1"/>
              <a:gd name="f31" fmla="*/ 21600 f22 1"/>
              <a:gd name="f32" fmla="+- f24 0 f1"/>
              <a:gd name="f33" fmla="+- f25 0 f1"/>
              <a:gd name="f34" fmla="+- f26 0 f1"/>
              <a:gd name="f35" fmla="+- f27 0 f1"/>
              <a:gd name="f36" fmla="min f29 f28"/>
              <a:gd name="f37" fmla="*/ f30 1 f23"/>
              <a:gd name="f38" fmla="*/ f31 1 f23"/>
              <a:gd name="f39" fmla="val f37"/>
              <a:gd name="f40" fmla="val f38"/>
              <a:gd name="f41" fmla="+- f40 0 f6"/>
              <a:gd name="f42" fmla="+- f39 0 f6"/>
              <a:gd name="f43" fmla="*/ f41 1 2"/>
              <a:gd name="f44" fmla="*/ f42 1 2"/>
              <a:gd name="f45" fmla="min f42 f41"/>
              <a:gd name="f46" fmla="+- 0 0 f42"/>
              <a:gd name="f47" fmla="+- 0 0 f41"/>
              <a:gd name="f48" fmla="*/ f42 f42 1"/>
              <a:gd name="f49" fmla="*/ f41 f41 1"/>
              <a:gd name="f50" fmla="+- f6 f43 0"/>
              <a:gd name="f51" fmla="+- f6 f44 0"/>
              <a:gd name="f52" fmla="*/ f45 f9 1"/>
              <a:gd name="f53" fmla="+- f48 f49 0"/>
              <a:gd name="f54" fmla="+- 0 0 f46"/>
              <a:gd name="f55" fmla="+- 0 0 f47"/>
              <a:gd name="f56" fmla="*/ f52 1 100000"/>
              <a:gd name="f57" fmla="at2 f54 f55"/>
              <a:gd name="f58" fmla="+- f53 f8 0"/>
              <a:gd name="f59" fmla="*/ f51 f36 1"/>
              <a:gd name="f60" fmla="*/ f50 f36 1"/>
              <a:gd name="f61" fmla="+- f57 f1 0"/>
              <a:gd name="f62" fmla="sqrt f58"/>
              <a:gd name="f63" fmla="*/ f61 f7 1"/>
              <a:gd name="f64" fmla="*/ f62 51965 1"/>
              <a:gd name="f65" fmla="*/ f63 1 f0"/>
              <a:gd name="f66" fmla="*/ f64 1 100000"/>
              <a:gd name="f67" fmla="+- 0 0 f65"/>
              <a:gd name="f68" fmla="+- f62 0 f66"/>
              <a:gd name="f69" fmla="val f67"/>
              <a:gd name="f70" fmla="+- 0 0 f69"/>
              <a:gd name="f71" fmla="*/ f70 f0 1"/>
              <a:gd name="f72" fmla="*/ f71 1 f7"/>
              <a:gd name="f73" fmla="+- f72 0 f1"/>
              <a:gd name="f74" fmla="+- f73 f1 0"/>
              <a:gd name="f75" fmla="*/ f74 f7 1"/>
              <a:gd name="f76" fmla="*/ f75 1 f0"/>
              <a:gd name="f77" fmla="+- 0 0 f76"/>
              <a:gd name="f78" fmla="+- 0 0 f77"/>
              <a:gd name="f79" fmla="*/ f78 f0 1"/>
              <a:gd name="f80" fmla="*/ f79 1 f7"/>
              <a:gd name="f81" fmla="+- f80 0 f1"/>
              <a:gd name="f82" fmla="sin 1 f81"/>
              <a:gd name="f83" fmla="cos 1 f81"/>
              <a:gd name="f84" fmla="tan 1 f81"/>
              <a:gd name="f85" fmla="+- 0 0 f82"/>
              <a:gd name="f86" fmla="+- 0 0 f83"/>
              <a:gd name="f87" fmla="*/ 1 1 f84"/>
              <a:gd name="f88" fmla="+- 0 0 f85"/>
              <a:gd name="f89" fmla="+- 0 0 f86"/>
              <a:gd name="f90" fmla="*/ 1 1 f87"/>
              <a:gd name="f91" fmla="val f88"/>
              <a:gd name="f92" fmla="val f89"/>
              <a:gd name="f93" fmla="*/ f92 f68 1"/>
              <a:gd name="f94" fmla="*/ f91 f68 1"/>
              <a:gd name="f95" fmla="*/ f91 f56 1"/>
              <a:gd name="f96" fmla="*/ f92 f56 1"/>
              <a:gd name="f97" fmla="*/ f93 1 2"/>
              <a:gd name="f98" fmla="*/ f94 1 2"/>
              <a:gd name="f99" fmla="*/ f95 1 2"/>
              <a:gd name="f100" fmla="*/ f96 1 2"/>
              <a:gd name="f101" fmla="+- f97 0 f99"/>
              <a:gd name="f102" fmla="+- f98 f100 0"/>
              <a:gd name="f103" fmla="+- f97 f99 0"/>
              <a:gd name="f104" fmla="+- f98 0 f100"/>
              <a:gd name="f105" fmla="+- f39 0 f97"/>
              <a:gd name="f106" fmla="+- f40 0 f98"/>
              <a:gd name="f107" fmla="*/ f97 f36 1"/>
              <a:gd name="f108" fmla="*/ f98 f36 1"/>
              <a:gd name="f109" fmla="+- f51 0 f103"/>
              <a:gd name="f110" fmla="+- f39 0 f103"/>
              <a:gd name="f111" fmla="+- f39 0 f101"/>
              <a:gd name="f112" fmla="+- f50 0 f102"/>
              <a:gd name="f113" fmla="+- f40 0 f102"/>
              <a:gd name="f114" fmla="+- f40 0 f104"/>
              <a:gd name="f115" fmla="*/ f101 f36 1"/>
              <a:gd name="f116" fmla="*/ f104 f36 1"/>
              <a:gd name="f117" fmla="*/ f102 f36 1"/>
              <a:gd name="f118" fmla="*/ f103 f36 1"/>
              <a:gd name="f119" fmla="*/ f105 f36 1"/>
              <a:gd name="f120" fmla="*/ f106 f36 1"/>
              <a:gd name="f121" fmla="*/ f109 f90 1"/>
              <a:gd name="f122" fmla="*/ f112 1 f90"/>
              <a:gd name="f123" fmla="*/ f111 f36 1"/>
              <a:gd name="f124" fmla="*/ f114 f36 1"/>
              <a:gd name="f125" fmla="*/ f110 f36 1"/>
              <a:gd name="f126" fmla="*/ f113 f36 1"/>
              <a:gd name="f127" fmla="+- f121 f104 0"/>
              <a:gd name="f128" fmla="+- f111 0 f122"/>
              <a:gd name="f129" fmla="+- f101 f122 0"/>
              <a:gd name="f130" fmla="+- f40 0 f127"/>
              <a:gd name="f131" fmla="*/ f127 f36 1"/>
              <a:gd name="f132" fmla="*/ f128 f36 1"/>
              <a:gd name="f133" fmla="*/ f129 f36 1"/>
              <a:gd name="f134" fmla="*/ f130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107" y="f108"/>
              </a:cxn>
              <a:cxn ang="f33">
                <a:pos x="f119" y="f108"/>
              </a:cxn>
              <a:cxn ang="f34">
                <a:pos x="f119" y="f120"/>
              </a:cxn>
              <a:cxn ang="f35">
                <a:pos x="f107" y="f120"/>
              </a:cxn>
            </a:cxnLst>
            <a:rect l="f115" t="f116" r="f123" b="f124"/>
            <a:pathLst>
              <a:path>
                <a:moveTo>
                  <a:pt x="f115" y="f117"/>
                </a:moveTo>
                <a:lnTo>
                  <a:pt x="f118" y="f116"/>
                </a:lnTo>
                <a:lnTo>
                  <a:pt x="f59" y="f131"/>
                </a:lnTo>
                <a:lnTo>
                  <a:pt x="f125" y="f116"/>
                </a:lnTo>
                <a:lnTo>
                  <a:pt x="f123" y="f117"/>
                </a:lnTo>
                <a:lnTo>
                  <a:pt x="f132" y="f60"/>
                </a:lnTo>
                <a:lnTo>
                  <a:pt x="f123" y="f126"/>
                </a:lnTo>
                <a:lnTo>
                  <a:pt x="f125" y="f124"/>
                </a:lnTo>
                <a:lnTo>
                  <a:pt x="f59" y="f134"/>
                </a:lnTo>
                <a:lnTo>
                  <a:pt x="f118" y="f124"/>
                </a:lnTo>
                <a:lnTo>
                  <a:pt x="f115" y="f126"/>
                </a:lnTo>
                <a:lnTo>
                  <a:pt x="f133" y="f60"/>
                </a:lnTo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20" name="Oval 39">
            <a:extLst>
              <a:ext uri="{FF2B5EF4-FFF2-40B4-BE49-F238E27FC236}">
                <a16:creationId xmlns:a16="http://schemas.microsoft.com/office/drawing/2014/main" id="{961C20F9-9CC5-471C-BD10-CAB8A696BC31}"/>
              </a:ext>
            </a:extLst>
          </p:cNvPr>
          <p:cNvSpPr/>
          <p:nvPr/>
        </p:nvSpPr>
        <p:spPr>
          <a:xfrm>
            <a:off x="4473144" y="3534037"/>
            <a:ext cx="422708" cy="40931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0000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21" name="Oval 41">
            <a:extLst>
              <a:ext uri="{FF2B5EF4-FFF2-40B4-BE49-F238E27FC236}">
                <a16:creationId xmlns:a16="http://schemas.microsoft.com/office/drawing/2014/main" id="{3039778F-F68A-4EFA-8B93-1CA9E1632F7C}"/>
              </a:ext>
            </a:extLst>
          </p:cNvPr>
          <p:cNvSpPr/>
          <p:nvPr/>
        </p:nvSpPr>
        <p:spPr>
          <a:xfrm>
            <a:off x="2055342" y="4699686"/>
            <a:ext cx="459257" cy="36761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0000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22" name="Oval 43">
            <a:extLst>
              <a:ext uri="{FF2B5EF4-FFF2-40B4-BE49-F238E27FC236}">
                <a16:creationId xmlns:a16="http://schemas.microsoft.com/office/drawing/2014/main" id="{8C617013-EE07-4D53-AF98-121B0FEEC188}"/>
              </a:ext>
            </a:extLst>
          </p:cNvPr>
          <p:cNvSpPr/>
          <p:nvPr/>
        </p:nvSpPr>
        <p:spPr>
          <a:xfrm>
            <a:off x="3162296" y="5981703"/>
            <a:ext cx="476246" cy="36194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0000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57D28CCB-133B-4851-B2F3-633420F9DAB9}"/>
              </a:ext>
            </a:extLst>
          </p:cNvPr>
          <p:cNvSpPr txBox="1"/>
          <p:nvPr/>
        </p:nvSpPr>
        <p:spPr>
          <a:xfrm>
            <a:off x="4267203" y="6419846"/>
            <a:ext cx="4248146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FF0000"/>
                </a:solidFill>
                <a:uFillTx/>
                <a:latin typeface="NikoshBAN" pitchFamily="2"/>
                <a:cs typeface="NikoshBAN" pitchFamily="2"/>
              </a:rPr>
              <a:t>E-mail: </a:t>
            </a:r>
            <a:r>
              <a:rPr lang="bn-IN" sz="1800" b="1" i="0" u="none" strike="noStrike" kern="1200" cap="none" spc="0" baseline="0">
                <a:solidFill>
                  <a:srgbClr val="FF0000"/>
                </a:solidFill>
                <a:uFillTx/>
                <a:latin typeface="NikoshBAN" pitchFamily="2"/>
                <a:cs typeface="NikoshBAN" pitchFamily="2"/>
              </a:rPr>
              <a:t>  </a:t>
            </a:r>
            <a:r>
              <a:rPr lang="en-US" sz="1800" b="1" i="0" u="none" strike="noStrike" kern="1200" cap="none" spc="0" baseline="0">
                <a:solidFill>
                  <a:srgbClr val="FF0000"/>
                </a:solidFill>
                <a:uFillTx/>
                <a:latin typeface="NikoshBAN" pitchFamily="2"/>
                <a:cs typeface="NikoshBAN" pitchFamily="2"/>
              </a:rPr>
              <a:t>baruaheeralal@mail.com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0000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F7039F-5EE4-4B9F-921C-7CC60C3EA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335" y="196029"/>
            <a:ext cx="10378504" cy="538883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8E108372-6766-40A0-AE72-38509C969E40}"/>
              </a:ext>
            </a:extLst>
          </p:cNvPr>
          <p:cNvSpPr txBox="1"/>
          <p:nvPr/>
        </p:nvSpPr>
        <p:spPr>
          <a:xfrm>
            <a:off x="3644414" y="191969"/>
            <a:ext cx="6019796" cy="15696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96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বাড়ির কাজ--- </a:t>
            </a:r>
            <a:endParaRPr lang="en-US" sz="9600" b="0" i="0" u="none" strike="noStrike" kern="1200" cap="none" spc="0" baseline="0">
              <a:solidFill>
                <a:srgbClr val="000000"/>
              </a:solidFill>
              <a:uFillTx/>
              <a:latin typeface="NikoshBAN" pitchFamily="2"/>
              <a:cs typeface="NikoshBAN" pitchFamily="2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3E611E38-4FA8-4AD7-8C7B-1EBA3AE20793}"/>
              </a:ext>
            </a:extLst>
          </p:cNvPr>
          <p:cNvSpPr txBox="1"/>
          <p:nvPr/>
        </p:nvSpPr>
        <p:spPr>
          <a:xfrm>
            <a:off x="457200" y="5943600"/>
            <a:ext cx="1141095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3200" b="1" i="0" u="none" strike="noStrike" kern="1200" cap="none" spc="0" baseline="0">
                <a:solidFill>
                  <a:srgbClr val="00B050"/>
                </a:solidFill>
                <a:uFillTx/>
                <a:latin typeface="NikoshBAN" pitchFamily="2"/>
                <a:cs typeface="NikoshBAN" pitchFamily="2"/>
              </a:rPr>
              <a:t>১০ টি সংক্ষিপ্ত (এম সি কিউ) প্রশ্ন উত্তর সহ আগামী ক্লাসে জমা দেবে এবং অনুশীলন করবে । </a:t>
            </a:r>
            <a:endParaRPr lang="en-US" sz="3200" b="1" i="0" u="none" strike="noStrike" kern="1200" cap="none" spc="0" baseline="0">
              <a:solidFill>
                <a:srgbClr val="00B050"/>
              </a:solidFill>
              <a:uFillTx/>
              <a:latin typeface="NikoshBAN" pitchFamily="2"/>
              <a:cs typeface="NikoshBAN" pitchFamily="2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34052B7-E7A2-4CC3-996D-491DF45CD612}"/>
              </a:ext>
            </a:extLst>
          </p:cNvPr>
          <p:cNvSpPr txBox="1"/>
          <p:nvPr/>
        </p:nvSpPr>
        <p:spPr>
          <a:xfrm>
            <a:off x="3352803" y="6400800"/>
            <a:ext cx="4248146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FF0000"/>
                </a:solidFill>
                <a:uFillTx/>
                <a:latin typeface="NikoshBAN" pitchFamily="2"/>
                <a:cs typeface="NikoshBAN" pitchFamily="2"/>
              </a:rPr>
              <a:t>E-mail: </a:t>
            </a:r>
            <a:r>
              <a:rPr lang="bn-IN" sz="1800" b="1" i="0" u="none" strike="noStrike" kern="1200" cap="none" spc="0" baseline="0">
                <a:solidFill>
                  <a:srgbClr val="FF0000"/>
                </a:solidFill>
                <a:uFillTx/>
                <a:latin typeface="NikoshBAN" pitchFamily="2"/>
                <a:cs typeface="NikoshBAN" pitchFamily="2"/>
              </a:rPr>
              <a:t>  </a:t>
            </a:r>
            <a:r>
              <a:rPr lang="en-US" sz="1800" b="1" i="0" u="none" strike="noStrike" kern="1200" cap="none" spc="0" baseline="0">
                <a:solidFill>
                  <a:srgbClr val="FF0000"/>
                </a:solidFill>
                <a:uFillTx/>
                <a:latin typeface="NikoshBAN" pitchFamily="2"/>
                <a:cs typeface="NikoshBAN" pitchFamily="2"/>
              </a:rPr>
              <a:t>baruaheeralal@mail.com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0000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>
                                      <p:cBhvr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C6BC44-01BF-4A4F-8928-58279F3B2EB9}"/>
              </a:ext>
            </a:extLst>
          </p:cNvPr>
          <p:cNvSpPr txBox="1"/>
          <p:nvPr/>
        </p:nvSpPr>
        <p:spPr>
          <a:xfrm>
            <a:off x="2297722" y="413235"/>
            <a:ext cx="7608283" cy="37702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23900" b="1" i="0" u="none" strike="noStrike" kern="1200" cap="none" spc="0" baseline="0">
                <a:solidFill>
                  <a:srgbClr val="00B050"/>
                </a:solidFill>
                <a:uFillTx/>
                <a:latin typeface="NikoshBAN" pitchFamily="2"/>
                <a:cs typeface="NikoshBAN" pitchFamily="2"/>
              </a:rPr>
              <a:t>ধন্যবাদ</a:t>
            </a:r>
            <a:endParaRPr lang="en-US" sz="23900" b="1" i="0" u="none" strike="noStrike" kern="1200" cap="none" spc="0" baseline="0">
              <a:solidFill>
                <a:srgbClr val="00B050"/>
              </a:solidFill>
              <a:uFillTx/>
              <a:latin typeface="NikoshBAN" pitchFamily="2"/>
              <a:cs typeface="NikoshBAN" pitchFamily="2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E6CAD862-D285-4852-91D3-0A4DA8E3F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1162046"/>
            <a:ext cx="8648696" cy="542925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806CC16B-E46C-40EF-B99F-ABF34629DC01}"/>
              </a:ext>
            </a:extLst>
          </p:cNvPr>
          <p:cNvSpPr txBox="1"/>
          <p:nvPr/>
        </p:nvSpPr>
        <p:spPr>
          <a:xfrm>
            <a:off x="3867153" y="3981453"/>
            <a:ext cx="4248146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FF0000"/>
                </a:solidFill>
                <a:uFillTx/>
                <a:latin typeface="NikoshBAN" pitchFamily="2"/>
                <a:cs typeface="NikoshBAN" pitchFamily="2"/>
              </a:rPr>
              <a:t>E-mail: </a:t>
            </a:r>
            <a:r>
              <a:rPr lang="bn-IN" sz="1800" b="1" i="0" u="none" strike="noStrike" kern="1200" cap="none" spc="0" baseline="0">
                <a:solidFill>
                  <a:srgbClr val="FF0000"/>
                </a:solidFill>
                <a:uFillTx/>
                <a:latin typeface="NikoshBAN" pitchFamily="2"/>
                <a:cs typeface="NikoshBAN" pitchFamily="2"/>
              </a:rPr>
              <a:t>  </a:t>
            </a:r>
            <a:r>
              <a:rPr lang="en-US" sz="1800" b="1" i="0" u="none" strike="noStrike" kern="1200" cap="none" spc="0" baseline="0">
                <a:solidFill>
                  <a:srgbClr val="FF0000"/>
                </a:solidFill>
                <a:uFillTx/>
                <a:latin typeface="NikoshBAN" pitchFamily="2"/>
                <a:cs typeface="NikoshBAN" pitchFamily="2"/>
              </a:rPr>
              <a:t>baruaheeralal@mail.com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0000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7F0982-A974-47BB-A9B6-E1F58CD9693F}"/>
              </a:ext>
            </a:extLst>
          </p:cNvPr>
          <p:cNvSpPr txBox="1"/>
          <p:nvPr/>
        </p:nvSpPr>
        <p:spPr>
          <a:xfrm>
            <a:off x="3780696" y="206617"/>
            <a:ext cx="4308232" cy="10156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6000" b="0" i="0" u="none" strike="noStrike" kern="1200" cap="none" spc="0" baseline="0">
                <a:solidFill>
                  <a:srgbClr val="FF0000"/>
                </a:solidFill>
                <a:uFillTx/>
                <a:latin typeface="NikoshBAN" pitchFamily="2"/>
                <a:cs typeface="NikoshBAN" pitchFamily="2"/>
              </a:rPr>
              <a:t>পরিচিতি</a:t>
            </a:r>
            <a:endParaRPr lang="en-US" sz="6000" b="0" i="0" u="none" strike="noStrike" kern="1200" cap="none" spc="0" baseline="0">
              <a:solidFill>
                <a:srgbClr val="FF0000"/>
              </a:solidFill>
              <a:uFillTx/>
              <a:latin typeface="NikoshBAN" pitchFamily="2"/>
              <a:cs typeface="NikoshBAN" pitchFamily="2"/>
            </a:endParaRP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2023AC99-0FDA-429E-A0D2-07503BE90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8" y="1009653"/>
            <a:ext cx="12194154" cy="584834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Box 15">
            <a:extLst>
              <a:ext uri="{FF2B5EF4-FFF2-40B4-BE49-F238E27FC236}">
                <a16:creationId xmlns:a16="http://schemas.microsoft.com/office/drawing/2014/main" id="{9F205B3D-1A63-4046-9DCE-BE379A7DA704}"/>
              </a:ext>
            </a:extLst>
          </p:cNvPr>
          <p:cNvSpPr txBox="1"/>
          <p:nvPr/>
        </p:nvSpPr>
        <p:spPr>
          <a:xfrm>
            <a:off x="5562596" y="3633853"/>
            <a:ext cx="6115049" cy="30469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3200" b="1" i="0" u="none" strike="noStrike" kern="1200" cap="none" spc="0" baseline="0">
                <a:solidFill>
                  <a:srgbClr val="FFFF00"/>
                </a:solidFill>
                <a:uFillTx/>
                <a:latin typeface="NikoshBAN" pitchFamily="2"/>
                <a:cs typeface="NikoshBAN" pitchFamily="2"/>
              </a:rPr>
              <a:t>             হীরা লাল বড়ুয়া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3200" b="1" i="0" u="none" strike="noStrike" kern="1200" cap="none" spc="0" baseline="0">
                <a:solidFill>
                  <a:srgbClr val="FFFF00"/>
                </a:solidFill>
                <a:uFillTx/>
                <a:latin typeface="NikoshBAN" pitchFamily="2"/>
                <a:cs typeface="NikoshBAN" pitchFamily="2"/>
              </a:rPr>
              <a:t>   সিনিয়র সহকারী শিক্ষক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3200" b="1" i="0" u="none" strike="noStrike" kern="1200" cap="none" spc="0" baseline="0">
                <a:solidFill>
                  <a:srgbClr val="FFFF00"/>
                </a:solidFill>
                <a:uFillTx/>
                <a:latin typeface="NikoshBAN" pitchFamily="2"/>
                <a:cs typeface="NikoshBAN" pitchFamily="2"/>
              </a:rPr>
              <a:t>বুড়িচং আনন্দ পাইলট সরকারি উচ্চ বিদ্যালয়,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3200" b="1" i="0" u="none" strike="noStrike" kern="1200" cap="none" spc="0" baseline="0">
                <a:solidFill>
                  <a:srgbClr val="FFFF00"/>
                </a:solidFill>
                <a:uFillTx/>
                <a:latin typeface="NikoshBAN" pitchFamily="2"/>
                <a:cs typeface="NikoshBAN" pitchFamily="2"/>
              </a:rPr>
              <a:t>                   বুড়িচং,কুমিল্লা।</a:t>
            </a:r>
            <a:endParaRPr lang="en-US" sz="3200" b="1" i="0" u="none" strike="noStrike" kern="1200" cap="none" spc="0" baseline="0">
              <a:solidFill>
                <a:srgbClr val="FFFF00"/>
              </a:solidFill>
              <a:uFillTx/>
              <a:latin typeface="NikoshBAN" pitchFamily="2"/>
              <a:cs typeface="NikoshBAN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0" cap="none" spc="0" baseline="0">
                <a:solidFill>
                  <a:srgbClr val="FFFF00"/>
                </a:solidFill>
                <a:uFillTx/>
                <a:latin typeface="NikoshBAN" pitchFamily="2"/>
                <a:cs typeface="NikoshBAN" pitchFamily="2"/>
              </a:rPr>
              <a:t>E-mail: baruaheeralal@mail.com</a:t>
            </a:r>
            <a:endParaRPr lang="en-US" sz="3200" b="1" i="0" u="none" strike="noStrike" kern="1200" cap="none" spc="0" baseline="0">
              <a:solidFill>
                <a:srgbClr val="FFFF00"/>
              </a:solidFill>
              <a:uFillTx/>
              <a:latin typeface="NikoshBAN" pitchFamily="2"/>
              <a:cs typeface="NikoshBAN" pitchFamily="2"/>
            </a:endParaRPr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D9D5AB38-63E3-45EC-A71A-13398FBD5E41}"/>
              </a:ext>
            </a:extLst>
          </p:cNvPr>
          <p:cNvSpPr txBox="1"/>
          <p:nvPr/>
        </p:nvSpPr>
        <p:spPr>
          <a:xfrm>
            <a:off x="171450" y="4025408"/>
            <a:ext cx="5591903" cy="175432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3600" b="0" i="0" u="none" strike="noStrike" kern="1200" cap="none" spc="0" baseline="0">
                <a:solidFill>
                  <a:srgbClr val="FFC000"/>
                </a:solidFill>
                <a:uFillTx/>
                <a:latin typeface="NikoshBAN" pitchFamily="2"/>
                <a:cs typeface="NikoshBAN" pitchFamily="2"/>
              </a:rPr>
              <a:t>তথ্য ও যোগাযোগ </a:t>
            </a:r>
            <a:r>
              <a:rPr lang="bn-IN" sz="3200" b="0" i="0" u="none" strike="noStrike" kern="0" cap="none" spc="0" baseline="0">
                <a:solidFill>
                  <a:srgbClr val="FFC000"/>
                </a:solidFill>
                <a:uFillTx/>
                <a:latin typeface="NikoshBAN" pitchFamily="2"/>
                <a:cs typeface="NikoshBAN" pitchFamily="2"/>
              </a:rPr>
              <a:t>প্রযুক্তি-</a:t>
            </a:r>
            <a:r>
              <a:rPr lang="bn-IN" sz="3200" b="0" i="0" u="none" strike="noStrike" kern="1200" cap="none" spc="0" baseline="0">
                <a:solidFill>
                  <a:srgbClr val="FFC000"/>
                </a:solidFill>
                <a:uFillTx/>
                <a:latin typeface="NikoshBAN" pitchFamily="2"/>
                <a:cs typeface="NikoshBAN" pitchFamily="2"/>
              </a:rPr>
              <a:t> </a:t>
            </a:r>
            <a:r>
              <a:rPr lang="bn-IN" sz="3600" b="0" i="0" u="none" strike="noStrike" kern="1200" cap="none" spc="0" baseline="0">
                <a:solidFill>
                  <a:srgbClr val="FFC000"/>
                </a:solidFill>
                <a:uFillTx/>
                <a:latin typeface="NikoshBAN" pitchFamily="2"/>
                <a:cs typeface="NikoshBAN" pitchFamily="2"/>
              </a:rPr>
              <a:t>১৫৪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3600" b="0" i="0" u="none" strike="noStrike" kern="1200" cap="none" spc="0" baseline="0">
                <a:solidFill>
                  <a:srgbClr val="FFC000"/>
                </a:solidFill>
                <a:uFillTx/>
                <a:latin typeface="NikoshBAN" pitchFamily="2"/>
                <a:cs typeface="NikoshBAN" pitchFamily="2"/>
              </a:rPr>
              <a:t>               নবম শ্রেণি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3600" b="0" i="0" u="none" strike="noStrike" kern="1200" cap="none" spc="0" baseline="0">
                <a:solidFill>
                  <a:srgbClr val="FFC000"/>
                </a:solidFill>
                <a:uFillTx/>
                <a:latin typeface="NikoshBAN" pitchFamily="2"/>
                <a:cs typeface="NikoshBAN" pitchFamily="2"/>
              </a:rPr>
              <a:t>অধ্যায় -২য় ,পাঠ- সাধারণ ট্রাবলশুটিং </a:t>
            </a:r>
            <a:endParaRPr lang="en-US" sz="3600" b="0" i="0" u="none" strike="noStrike" kern="1200" cap="none" spc="0" baseline="0">
              <a:solidFill>
                <a:srgbClr val="FFC000"/>
              </a:solidFill>
              <a:uFillTx/>
              <a:latin typeface="NikoshBAN" pitchFamily="2"/>
              <a:cs typeface="NikoshBAN" pitchFamily="2"/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5C96214B-B900-4AB7-925D-6161DCE23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4385" y="1025773"/>
            <a:ext cx="2534661" cy="327952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D7D5B94F-B6BF-4247-BF0B-FB2E6B8F47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100091">
            <a:off x="1519249" y="531651"/>
            <a:ext cx="2921617" cy="370882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1460FBD9-B341-443D-AA0C-4E49F09D2FF6}"/>
              </a:ext>
            </a:extLst>
          </p:cNvPr>
          <p:cNvSpPr txBox="1"/>
          <p:nvPr/>
        </p:nvSpPr>
        <p:spPr>
          <a:xfrm>
            <a:off x="848453" y="2882417"/>
            <a:ext cx="10304583" cy="31700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4000" b="1" i="0" u="none" strike="noStrike" kern="1200" cap="none" spc="0" baseline="0">
                <a:solidFill>
                  <a:srgbClr val="7030A0"/>
                </a:solidFill>
                <a:uFillTx/>
                <a:latin typeface="NikoshBAN" pitchFamily="2"/>
                <a:cs typeface="NikoshBAN" pitchFamily="2"/>
              </a:rPr>
              <a:t>১&gt; ব্যবহ্রত যন্ত্রাংশের ত্রুটি সম্পর্কে জানতে পারবে।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4000" b="1" i="0" u="none" strike="noStrike" kern="1200" cap="none" spc="0" baseline="0">
                <a:solidFill>
                  <a:srgbClr val="7030A0"/>
                </a:solidFill>
                <a:uFillTx/>
                <a:latin typeface="NikoshBAN" pitchFamily="2"/>
                <a:cs typeface="NikoshBAN" pitchFamily="2"/>
              </a:rPr>
              <a:t>২&gt; ব্যবহ্রত কম্পিউটারের সাধারণ সমস্যা সমাধান করতে পারবে ।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4000" b="1" i="0" u="none" strike="noStrike" kern="1200" cap="none" spc="0" baseline="0">
                <a:solidFill>
                  <a:srgbClr val="7030A0"/>
                </a:solidFill>
                <a:uFillTx/>
                <a:latin typeface="NikoshBAN" pitchFamily="2"/>
                <a:cs typeface="NikoshBAN" pitchFamily="2"/>
              </a:rPr>
              <a:t>৩&gt; সমস্যার মূল কারন বের করতে পারবে ।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4000" b="1" i="0" u="none" strike="noStrike" kern="1200" cap="none" spc="0" baseline="0">
                <a:solidFill>
                  <a:srgbClr val="7030A0"/>
                </a:solidFill>
                <a:uFillTx/>
                <a:latin typeface="NikoshBAN" pitchFamily="2"/>
                <a:cs typeface="NikoshBAN" pitchFamily="2"/>
              </a:rPr>
              <a:t>৪&gt; সমস্যা চিহ্নিত করতে পারবে।</a:t>
            </a:r>
            <a:endParaRPr lang="en-US" sz="4000" b="1" i="0" u="none" strike="noStrike" kern="1200" cap="none" spc="0" baseline="0">
              <a:solidFill>
                <a:srgbClr val="7030A0"/>
              </a:solidFill>
              <a:uFillTx/>
              <a:latin typeface="NikoshBAN" pitchFamily="2"/>
              <a:cs typeface="NikoshBAN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4000" b="1" i="0" u="none" strike="noStrike" kern="0" cap="none" spc="0" baseline="0">
                <a:solidFill>
                  <a:srgbClr val="7030A0"/>
                </a:solidFill>
                <a:uFillTx/>
                <a:latin typeface="NikoshBAN" pitchFamily="2"/>
                <a:cs typeface="NikoshBAN" pitchFamily="2"/>
              </a:rPr>
              <a:t>৫&gt;সমস্যা সমাধান করতে পারবে ।</a:t>
            </a:r>
            <a:endParaRPr lang="en-US" sz="4000" b="1" i="0" u="none" strike="noStrike" kern="1200" cap="none" spc="0" baseline="0">
              <a:solidFill>
                <a:srgbClr val="7030A0"/>
              </a:solidFill>
              <a:uFillTx/>
              <a:latin typeface="NikoshBAN" pitchFamily="2"/>
              <a:cs typeface="NikoshBAN" pitchFamily="2"/>
            </a:endParaRPr>
          </a:p>
        </p:txBody>
      </p:sp>
      <p:sp>
        <p:nvSpPr>
          <p:cNvPr id="3" name="Flowchart: Punched Tape 3">
            <a:extLst>
              <a:ext uri="{FF2B5EF4-FFF2-40B4-BE49-F238E27FC236}">
                <a16:creationId xmlns:a16="http://schemas.microsoft.com/office/drawing/2014/main" id="{6C2F7A97-4DCD-4011-A57F-AB1ECCFC38AF}"/>
              </a:ext>
            </a:extLst>
          </p:cNvPr>
          <p:cNvSpPr/>
          <p:nvPr/>
        </p:nvSpPr>
        <p:spPr>
          <a:xfrm>
            <a:off x="2247896" y="209553"/>
            <a:ext cx="7696203" cy="19431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0"/>
              <a:gd name="f7" fmla="+- 0 0 10800000"/>
              <a:gd name="f8" fmla="val 2"/>
              <a:gd name="f9" fmla="val 5"/>
              <a:gd name="f10" fmla="val 18"/>
              <a:gd name="f11" fmla="+- 0 0 -360"/>
              <a:gd name="f12" fmla="+- 0 0 -180"/>
              <a:gd name="f13" fmla="*/ f3 1 20"/>
              <a:gd name="f14" fmla="*/ f4 1 20"/>
              <a:gd name="f15" fmla="+- f6 0 f5"/>
              <a:gd name="f16" fmla="*/ f11 f0 1"/>
              <a:gd name="f17" fmla="*/ f12 f0 1"/>
              <a:gd name="f18" fmla="*/ f15 1 5"/>
              <a:gd name="f19" fmla="*/ f15 1 10"/>
              <a:gd name="f20" fmla="*/ f15 1 2"/>
              <a:gd name="f21" fmla="*/ f15 1 20"/>
              <a:gd name="f22" fmla="*/ f15 9 1"/>
              <a:gd name="f23" fmla="*/ f15 4 1"/>
              <a:gd name="f24" fmla="*/ f16 1 f2"/>
              <a:gd name="f25" fmla="*/ f17 1 f2"/>
              <a:gd name="f26" fmla="+- f5 f20 0"/>
              <a:gd name="f27" fmla="*/ f22 1 10"/>
              <a:gd name="f28" fmla="*/ f23 1 5"/>
              <a:gd name="f29" fmla="*/ f19 1 f21"/>
              <a:gd name="f30" fmla="*/ f5 1 f21"/>
              <a:gd name="f31" fmla="*/ f6 1 f21"/>
              <a:gd name="f32" fmla="*/ f18 1 f21"/>
              <a:gd name="f33" fmla="+- f24 0 f1"/>
              <a:gd name="f34" fmla="+- f25 0 f1"/>
              <a:gd name="f35" fmla="*/ f26 1 f21"/>
              <a:gd name="f36" fmla="*/ f27 1 f21"/>
              <a:gd name="f37" fmla="*/ f28 1 f21"/>
              <a:gd name="f38" fmla="*/ f30 f13 1"/>
              <a:gd name="f39" fmla="*/ f31 f13 1"/>
              <a:gd name="f40" fmla="*/ f32 f14 1"/>
              <a:gd name="f41" fmla="*/ f29 f14 1"/>
              <a:gd name="f42" fmla="*/ f37 f14 1"/>
              <a:gd name="f43" fmla="*/ f35 f13 1"/>
              <a:gd name="f44" fmla="*/ f36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43" y="f41"/>
              </a:cxn>
              <a:cxn ang="f34">
                <a:pos x="f43" y="f44"/>
              </a:cxn>
            </a:cxnLst>
            <a:rect l="f38" t="f40" r="f39" b="f42"/>
            <a:pathLst>
              <a:path w="20" h="20">
                <a:moveTo>
                  <a:pt x="f5" y="f8"/>
                </a:moveTo>
                <a:arcTo wR="f9" hR="f8" stAng="f0" swAng="f7"/>
                <a:arcTo wR="f9" hR="f8" stAng="f0" swAng="f0"/>
                <a:lnTo>
                  <a:pt x="f6" y="f10"/>
                </a:lnTo>
                <a:arcTo wR="f9" hR="f8" stAng="f5" swAng="f7"/>
                <a:arcTo wR="f9" hR="f8" stAng="f5" swAng="f0"/>
                <a:close/>
              </a:path>
            </a:pathLst>
          </a:custGeom>
          <a:solidFill>
            <a:srgbClr val="00B050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69E3F73F-AE65-4D7B-88D4-304B092A5A21}"/>
              </a:ext>
            </a:extLst>
          </p:cNvPr>
          <p:cNvSpPr txBox="1"/>
          <p:nvPr/>
        </p:nvSpPr>
        <p:spPr>
          <a:xfrm>
            <a:off x="3004032" y="864583"/>
            <a:ext cx="6044714" cy="646334"/>
          </a:xfrm>
          <a:prstGeom prst="rect">
            <a:avLst/>
          </a:prstGeom>
          <a:solidFill>
            <a:srgbClr val="FFC000"/>
          </a:solidFill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3600" b="1" i="0" u="none" strike="noStrike" kern="1200" cap="none" spc="0" baseline="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পাঠ শেষে শিক্ষার্থীরা  জানতে পারবে---</a:t>
            </a:r>
            <a:endParaRPr lang="en-US" sz="3600" b="1" i="0" u="none" strike="noStrike" kern="1200" cap="none" spc="0" baseline="0">
              <a:solidFill>
                <a:srgbClr val="000000"/>
              </a:solidFill>
              <a:uFillTx/>
              <a:latin typeface="NikoshBAN" pitchFamily="2"/>
              <a:cs typeface="NikoshBAN" pitchFamily="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46605C-5918-4405-92DB-E693B3E2EC0E}"/>
              </a:ext>
            </a:extLst>
          </p:cNvPr>
          <p:cNvSpPr txBox="1"/>
          <p:nvPr/>
        </p:nvSpPr>
        <p:spPr>
          <a:xfrm>
            <a:off x="1676396" y="6172200"/>
            <a:ext cx="4248146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FF0000"/>
                </a:solidFill>
                <a:uFillTx/>
                <a:latin typeface="NikoshBAN" pitchFamily="2"/>
                <a:cs typeface="NikoshBAN" pitchFamily="2"/>
              </a:rPr>
              <a:t>E-mail: </a:t>
            </a:r>
            <a:r>
              <a:rPr lang="bn-IN" sz="1800" b="1" i="0" u="none" strike="noStrike" kern="1200" cap="none" spc="0" baseline="0">
                <a:solidFill>
                  <a:srgbClr val="FF0000"/>
                </a:solidFill>
                <a:uFillTx/>
                <a:latin typeface="NikoshBAN" pitchFamily="2"/>
                <a:cs typeface="NikoshBAN" pitchFamily="2"/>
              </a:rPr>
              <a:t>  </a:t>
            </a:r>
            <a:r>
              <a:rPr lang="en-US" sz="1800" b="1" i="0" u="none" strike="noStrike" kern="1200" cap="none" spc="0" baseline="0">
                <a:solidFill>
                  <a:srgbClr val="FF0000"/>
                </a:solidFill>
                <a:uFillTx/>
                <a:latin typeface="NikoshBAN" pitchFamily="2"/>
                <a:cs typeface="NikoshBAN" pitchFamily="2"/>
              </a:rPr>
              <a:t>baruaheeralal@mail.com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0000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0BE48317-B97A-4920-AEEA-5801B6E5BF74}"/>
              </a:ext>
            </a:extLst>
          </p:cNvPr>
          <p:cNvSpPr txBox="1"/>
          <p:nvPr/>
        </p:nvSpPr>
        <p:spPr>
          <a:xfrm>
            <a:off x="2346076" y="164116"/>
            <a:ext cx="7236067" cy="1200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7200" b="0" i="0" u="none" strike="noStrike" kern="1200" cap="none" spc="0" baseline="0">
                <a:solidFill>
                  <a:srgbClr val="00B0F0"/>
                </a:solidFill>
                <a:uFillTx/>
                <a:latin typeface="NikoshBAN" pitchFamily="2"/>
                <a:cs typeface="NikoshBAN" pitchFamily="2"/>
              </a:rPr>
              <a:t>চিত্রগুলো লক্ষ করো----- </a:t>
            </a:r>
            <a:endParaRPr lang="en-US" sz="7200" b="0" i="0" u="none" strike="noStrike" kern="1200" cap="none" spc="0" baseline="0">
              <a:solidFill>
                <a:srgbClr val="00B0F0"/>
              </a:solidFill>
              <a:uFillTx/>
              <a:latin typeface="NikoshBAN" pitchFamily="2"/>
              <a:cs typeface="NikoshBAN" pitchFamily="2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4253B2CB-AF65-4856-83C0-1F0C52EBC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567" y="1539675"/>
            <a:ext cx="5489792" cy="469992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A1C00B44-7234-47D1-B410-CDC0FB078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8383" y="1585944"/>
            <a:ext cx="5099535" cy="446315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6D9100A1-3D38-49D0-AEB9-6131C7C9E034}"/>
              </a:ext>
            </a:extLst>
          </p:cNvPr>
          <p:cNvSpPr txBox="1"/>
          <p:nvPr/>
        </p:nvSpPr>
        <p:spPr>
          <a:xfrm>
            <a:off x="3924303" y="6381753"/>
            <a:ext cx="4248146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FF0000"/>
                </a:solidFill>
                <a:uFillTx/>
                <a:latin typeface="NikoshBAN" pitchFamily="2"/>
                <a:cs typeface="NikoshBAN" pitchFamily="2"/>
              </a:rPr>
              <a:t>E-mail: </a:t>
            </a:r>
            <a:r>
              <a:rPr lang="bn-IN" sz="1800" b="1" i="0" u="none" strike="noStrike" kern="1200" cap="none" spc="0" baseline="0">
                <a:solidFill>
                  <a:srgbClr val="FF0000"/>
                </a:solidFill>
                <a:uFillTx/>
                <a:latin typeface="NikoshBAN" pitchFamily="2"/>
                <a:cs typeface="NikoshBAN" pitchFamily="2"/>
              </a:rPr>
              <a:t>  </a:t>
            </a:r>
            <a:r>
              <a:rPr lang="en-US" sz="1800" b="1" i="0" u="none" strike="noStrike" kern="1200" cap="none" spc="0" baseline="0">
                <a:solidFill>
                  <a:srgbClr val="FF0000"/>
                </a:solidFill>
                <a:uFillTx/>
                <a:latin typeface="NikoshBAN" pitchFamily="2"/>
                <a:cs typeface="NikoshBAN" pitchFamily="2"/>
              </a:rPr>
              <a:t>baruaheeralal@mail.com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0000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2C322F9-6EF4-4504-A54A-FA048D25B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85" y="1390646"/>
            <a:ext cx="5828467" cy="490956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BFA173E8-8053-4BBE-B207-A66F49725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802" y="1409703"/>
            <a:ext cx="5889997" cy="48910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8F3CCB11-F001-46B9-9D30-9291B49E462D}"/>
              </a:ext>
            </a:extLst>
          </p:cNvPr>
          <p:cNvSpPr txBox="1"/>
          <p:nvPr/>
        </p:nvSpPr>
        <p:spPr>
          <a:xfrm>
            <a:off x="2631826" y="68872"/>
            <a:ext cx="6912223" cy="1200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7200" b="0" i="0" u="none" strike="noStrike" kern="1200" cap="none" spc="0" baseline="0">
                <a:solidFill>
                  <a:srgbClr val="00B050"/>
                </a:solidFill>
                <a:uFillTx/>
                <a:latin typeface="NikoshBAN" pitchFamily="2"/>
                <a:cs typeface="NikoshBAN" pitchFamily="2"/>
              </a:rPr>
              <a:t>চিত্রগুলো লক্ষ করো---- </a:t>
            </a:r>
            <a:endParaRPr lang="en-US" sz="7200" b="0" i="0" u="none" strike="noStrike" kern="1200" cap="none" spc="0" baseline="0">
              <a:solidFill>
                <a:srgbClr val="00B050"/>
              </a:solidFill>
              <a:uFillTx/>
              <a:latin typeface="NikoshBAN" pitchFamily="2"/>
              <a:cs typeface="NikoshBAN" pitchFamily="2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772A5DE7-1018-4227-B07C-C5277FD64EF8}"/>
              </a:ext>
            </a:extLst>
          </p:cNvPr>
          <p:cNvSpPr txBox="1"/>
          <p:nvPr/>
        </p:nvSpPr>
        <p:spPr>
          <a:xfrm>
            <a:off x="4095753" y="6400800"/>
            <a:ext cx="4248146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FF0000"/>
                </a:solidFill>
                <a:uFillTx/>
                <a:latin typeface="NikoshBAN" pitchFamily="2"/>
                <a:cs typeface="NikoshBAN" pitchFamily="2"/>
              </a:rPr>
              <a:t>E-mail: </a:t>
            </a:r>
            <a:r>
              <a:rPr lang="bn-IN" sz="1800" b="1" i="0" u="none" strike="noStrike" kern="1200" cap="none" spc="0" baseline="0">
                <a:solidFill>
                  <a:srgbClr val="FF0000"/>
                </a:solidFill>
                <a:uFillTx/>
                <a:latin typeface="NikoshBAN" pitchFamily="2"/>
                <a:cs typeface="NikoshBAN" pitchFamily="2"/>
              </a:rPr>
              <a:t>  </a:t>
            </a:r>
            <a:r>
              <a:rPr lang="en-US" sz="1800" b="1" i="0" u="none" strike="noStrike" kern="1200" cap="none" spc="0" baseline="0">
                <a:solidFill>
                  <a:srgbClr val="FF0000"/>
                </a:solidFill>
                <a:uFillTx/>
                <a:latin typeface="NikoshBAN" pitchFamily="2"/>
                <a:cs typeface="NikoshBAN" pitchFamily="2"/>
              </a:rPr>
              <a:t>baruaheeralal@mail.com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0000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FD08263-3F58-45DB-A000-025A46349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59" y="1524003"/>
            <a:ext cx="5914092" cy="499256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3DE52CBB-C545-4332-90E3-9E6C43B2B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2242" y="1466853"/>
            <a:ext cx="5719764" cy="512920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7FCCAE80-D3E1-4901-A025-DE46F5128B4F}"/>
              </a:ext>
            </a:extLst>
          </p:cNvPr>
          <p:cNvSpPr txBox="1"/>
          <p:nvPr/>
        </p:nvSpPr>
        <p:spPr>
          <a:xfrm>
            <a:off x="1831726" y="145069"/>
            <a:ext cx="7502770" cy="1200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72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চিত্রগুলো লক্ষ করো----- </a:t>
            </a:r>
            <a:endParaRPr lang="en-US" sz="7200" b="0" i="0" u="none" strike="noStrike" kern="1200" cap="none" spc="0" baseline="0">
              <a:solidFill>
                <a:srgbClr val="000000"/>
              </a:solidFill>
              <a:uFillTx/>
              <a:latin typeface="NikoshBAN" pitchFamily="2"/>
              <a:cs typeface="NikoshBAN" pitchFamily="2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BDAD5594-AA4A-47D4-B7F2-1B8DC11EA1D3}"/>
              </a:ext>
            </a:extLst>
          </p:cNvPr>
          <p:cNvSpPr txBox="1"/>
          <p:nvPr/>
        </p:nvSpPr>
        <p:spPr>
          <a:xfrm>
            <a:off x="4724403" y="6534146"/>
            <a:ext cx="4248146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FF0000"/>
                </a:solidFill>
                <a:uFillTx/>
                <a:latin typeface="NikoshBAN" pitchFamily="2"/>
                <a:cs typeface="NikoshBAN" pitchFamily="2"/>
              </a:rPr>
              <a:t>E-mail: </a:t>
            </a:r>
            <a:r>
              <a:rPr lang="bn-IN" sz="1800" b="1" i="0" u="none" strike="noStrike" kern="1200" cap="none" spc="0" baseline="0">
                <a:solidFill>
                  <a:srgbClr val="FF0000"/>
                </a:solidFill>
                <a:uFillTx/>
                <a:latin typeface="NikoshBAN" pitchFamily="2"/>
                <a:cs typeface="NikoshBAN" pitchFamily="2"/>
              </a:rPr>
              <a:t>  </a:t>
            </a:r>
            <a:r>
              <a:rPr lang="en-US" sz="1800" b="1" i="0" u="none" strike="noStrike" kern="1200" cap="none" spc="0" baseline="0">
                <a:solidFill>
                  <a:srgbClr val="FF0000"/>
                </a:solidFill>
                <a:uFillTx/>
                <a:latin typeface="NikoshBAN" pitchFamily="2"/>
                <a:cs typeface="NikoshBAN" pitchFamily="2"/>
              </a:rPr>
              <a:t>baruaheeralal@mail.com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0000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64DC13-F588-4FA2-AEA3-11F2B971038A}"/>
              </a:ext>
            </a:extLst>
          </p:cNvPr>
          <p:cNvSpPr txBox="1"/>
          <p:nvPr/>
        </p:nvSpPr>
        <p:spPr>
          <a:xfrm>
            <a:off x="2190746" y="876296"/>
            <a:ext cx="9429759" cy="7078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4000" b="1" i="0" u="none" strike="noStrike" kern="1200" cap="none" spc="0" baseline="0">
                <a:solidFill>
                  <a:srgbClr val="00B0F0"/>
                </a:solidFill>
                <a:uFillTx/>
                <a:latin typeface="NikoshBAN" pitchFamily="2"/>
                <a:cs typeface="NikoshBAN" pitchFamily="2"/>
              </a:rPr>
              <a:t>&lt;&lt;&lt;চিত্র গুলো থেকে </a:t>
            </a:r>
            <a:r>
              <a:rPr lang="bn-IN" sz="4000" b="1" i="0" u="none" strike="noStrike" kern="0" cap="none" spc="0" baseline="0">
                <a:solidFill>
                  <a:srgbClr val="00B0F0"/>
                </a:solidFill>
                <a:uFillTx/>
                <a:latin typeface="NikoshBAN" pitchFamily="2"/>
                <a:cs typeface="NikoshBAN" pitchFamily="2"/>
              </a:rPr>
              <a:t>যা যা</a:t>
            </a:r>
            <a:r>
              <a:rPr lang="bn-IN" sz="4000" b="1" i="0" u="none" strike="noStrike" kern="1200" cap="none" spc="0" baseline="0">
                <a:solidFill>
                  <a:srgbClr val="00B0F0"/>
                </a:solidFill>
                <a:uFillTx/>
                <a:latin typeface="NikoshBAN" pitchFamily="2"/>
                <a:cs typeface="NikoshBAN" pitchFamily="2"/>
              </a:rPr>
              <a:t> পাওয়া যায়&gt;&gt;&gt;  </a:t>
            </a:r>
            <a:endParaRPr lang="en-US" sz="4000" b="1" i="0" u="none" strike="noStrike" kern="1200" cap="none" spc="0" baseline="0">
              <a:solidFill>
                <a:srgbClr val="00B0F0"/>
              </a:solidFill>
              <a:uFillTx/>
              <a:latin typeface="NikoshBAN" pitchFamily="2"/>
              <a:cs typeface="NikoshBAN" pitchFamily="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BFF08B-8381-45A1-997C-0EA74F013F72}"/>
              </a:ext>
            </a:extLst>
          </p:cNvPr>
          <p:cNvSpPr txBox="1"/>
          <p:nvPr/>
        </p:nvSpPr>
        <p:spPr>
          <a:xfrm>
            <a:off x="2209803" y="2343150"/>
            <a:ext cx="9582143" cy="415498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4400" b="1" i="1" u="none" strike="noStrike" kern="1200" cap="none" spc="0" baseline="0">
                <a:solidFill>
                  <a:srgbClr val="00B050"/>
                </a:solidFill>
                <a:uFillTx/>
                <a:latin typeface="NikoshBAN" pitchFamily="2"/>
                <a:cs typeface="NikoshBAN" pitchFamily="2"/>
              </a:rPr>
              <a:t>১। একটি কম্পিউটারের বিভিন্ন অংশ যেমন&gt;মাউস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4400" b="1" i="1" u="none" strike="noStrike" kern="1200" cap="none" spc="0" baseline="0">
                <a:solidFill>
                  <a:srgbClr val="00B050"/>
                </a:solidFill>
                <a:uFillTx/>
                <a:latin typeface="NikoshBAN" pitchFamily="2"/>
                <a:cs typeface="NikoshBAN" pitchFamily="2"/>
              </a:rPr>
              <a:t>২। বিভিন্ন ক্যাবল ।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4400" b="1" i="1" u="none" strike="noStrike" kern="0" cap="none" spc="0" baseline="0">
                <a:solidFill>
                  <a:srgbClr val="00B050"/>
                </a:solidFill>
                <a:uFillTx/>
                <a:latin typeface="NikoshBAN" pitchFamily="2"/>
                <a:cs typeface="NikoshBAN" pitchFamily="2"/>
              </a:rPr>
              <a:t>৩। সি পি ইউ ।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4400" b="1" i="1" u="none" strike="noStrike" kern="0" cap="none" spc="0" baseline="0">
                <a:solidFill>
                  <a:srgbClr val="00B050"/>
                </a:solidFill>
                <a:uFillTx/>
                <a:latin typeface="NikoshBAN" pitchFamily="2"/>
                <a:cs typeface="NikoshBAN" pitchFamily="2"/>
              </a:rPr>
              <a:t>৪। র‍্যাম স্লট ।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4400" b="1" i="1" u="none" strike="noStrike" kern="0" cap="none" spc="0" baseline="0">
                <a:solidFill>
                  <a:srgbClr val="00B050"/>
                </a:solidFill>
                <a:uFillTx/>
                <a:latin typeface="NikoshBAN" pitchFamily="2"/>
                <a:cs typeface="NikoshBAN" pitchFamily="2"/>
              </a:rPr>
              <a:t>৫। মনিটর,স্ক্র ড্রাইভার ইত্যাদি টুলস ।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400" b="1" i="1" u="none" strike="noStrike" kern="1200" cap="none" spc="0" baseline="0">
              <a:solidFill>
                <a:srgbClr val="00B050"/>
              </a:solidFill>
              <a:uFillTx/>
              <a:latin typeface="NikoshBAN" pitchFamily="2"/>
              <a:cs typeface="NikoshBAN" pitchFamily="2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D8706339-EB3B-4C85-B31E-A3C6D99D425C}"/>
              </a:ext>
            </a:extLst>
          </p:cNvPr>
          <p:cNvSpPr txBox="1"/>
          <p:nvPr/>
        </p:nvSpPr>
        <p:spPr>
          <a:xfrm>
            <a:off x="4133846" y="6096003"/>
            <a:ext cx="4248146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FF0000"/>
                </a:solidFill>
                <a:uFillTx/>
                <a:latin typeface="NikoshBAN" pitchFamily="2"/>
                <a:cs typeface="NikoshBAN" pitchFamily="2"/>
              </a:rPr>
              <a:t>E-mail: </a:t>
            </a:r>
            <a:r>
              <a:rPr lang="bn-IN" sz="1800" b="1" i="0" u="none" strike="noStrike" kern="1200" cap="none" spc="0" baseline="0">
                <a:solidFill>
                  <a:srgbClr val="FF0000"/>
                </a:solidFill>
                <a:uFillTx/>
                <a:latin typeface="NikoshBAN" pitchFamily="2"/>
                <a:cs typeface="NikoshBAN" pitchFamily="2"/>
              </a:rPr>
              <a:t>  </a:t>
            </a:r>
            <a:r>
              <a:rPr lang="en-US" sz="1800" b="1" i="0" u="none" strike="noStrike" kern="1200" cap="none" spc="0" baseline="0">
                <a:solidFill>
                  <a:srgbClr val="FF0000"/>
                </a:solidFill>
                <a:uFillTx/>
                <a:latin typeface="NikoshBAN" pitchFamily="2"/>
                <a:cs typeface="NikoshBAN" pitchFamily="2"/>
              </a:rPr>
              <a:t>baruaheeralal@mail.com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0000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0C1CFD-89DE-49F9-B880-E941762B9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96" y="1366360"/>
            <a:ext cx="8401050" cy="261509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C7742F-FCF8-4852-9F47-FF51E3EE6C16}"/>
              </a:ext>
            </a:extLst>
          </p:cNvPr>
          <p:cNvSpPr txBox="1"/>
          <p:nvPr/>
        </p:nvSpPr>
        <p:spPr>
          <a:xfrm>
            <a:off x="3790946" y="247646"/>
            <a:ext cx="3733796" cy="11079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6600" b="0" i="0" u="none" strike="noStrike" kern="1200" cap="none" spc="0" baseline="0">
                <a:solidFill>
                  <a:srgbClr val="C00000"/>
                </a:solidFill>
                <a:uFillTx/>
                <a:latin typeface="NikoshBAN" pitchFamily="2"/>
                <a:cs typeface="NikoshBAN" pitchFamily="2"/>
              </a:rPr>
              <a:t>একক কাজ-- </a:t>
            </a:r>
            <a:endParaRPr lang="en-US" sz="6600" b="0" i="0" u="none" strike="noStrike" kern="1200" cap="none" spc="0" baseline="0">
              <a:solidFill>
                <a:srgbClr val="C00000"/>
              </a:solidFill>
              <a:uFillTx/>
              <a:latin typeface="NikoshBAN" pitchFamily="2"/>
              <a:cs typeface="NikoshBAN" pitchFamily="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145D1F-2F26-4435-A164-E17889DAFFC1}"/>
              </a:ext>
            </a:extLst>
          </p:cNvPr>
          <p:cNvSpPr txBox="1"/>
          <p:nvPr/>
        </p:nvSpPr>
        <p:spPr>
          <a:xfrm>
            <a:off x="1828800" y="4457700"/>
            <a:ext cx="9410703" cy="7078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4000" b="1" i="0" u="none" strike="noStrike" kern="1200" cap="none" spc="0" baseline="0">
                <a:solidFill>
                  <a:srgbClr val="C00000"/>
                </a:solidFill>
                <a:uFillTx/>
                <a:latin typeface="NikoshBAN" pitchFamily="2"/>
                <a:cs typeface="NikoshBAN" pitchFamily="2"/>
              </a:rPr>
              <a:t>সাধারণ ট্রাবলশুটিং কী? এর </a:t>
            </a:r>
            <a:r>
              <a:rPr lang="bn-IN" sz="4000" b="1" i="0" u="none" strike="noStrike" kern="0" cap="none" spc="0" baseline="0">
                <a:solidFill>
                  <a:srgbClr val="C00000"/>
                </a:solidFill>
                <a:uFillTx/>
                <a:latin typeface="NikoshBAN" pitchFamily="2"/>
                <a:cs typeface="NikoshBAN" pitchFamily="2"/>
              </a:rPr>
              <a:t>উপকারিতা</a:t>
            </a:r>
            <a:r>
              <a:rPr lang="bn-IN" sz="4000" b="1" i="0" u="none" strike="noStrike" kern="1200" cap="none" spc="0" baseline="0">
                <a:solidFill>
                  <a:srgbClr val="C00000"/>
                </a:solidFill>
                <a:uFillTx/>
                <a:latin typeface="NikoshBAN" pitchFamily="2"/>
                <a:cs typeface="NikoshBAN" pitchFamily="2"/>
              </a:rPr>
              <a:t> গুলো ব্যাখ্যা করো ।  </a:t>
            </a:r>
            <a:endParaRPr lang="en-US" sz="4000" b="1" i="0" u="none" strike="noStrike" kern="1200" cap="none" spc="0" baseline="0">
              <a:solidFill>
                <a:srgbClr val="C00000"/>
              </a:solidFill>
              <a:uFillTx/>
              <a:latin typeface="NikoshBAN" pitchFamily="2"/>
              <a:cs typeface="NikoshBAN" pitchFamily="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>
                                      <p:cBhvr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FCC6E8-9117-4978-B91C-1C5D5167E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143" y="1971418"/>
            <a:ext cx="7018212" cy="394334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600FBCD5-D77A-4E53-B121-0E78D785FE24}"/>
              </a:ext>
            </a:extLst>
          </p:cNvPr>
          <p:cNvSpPr txBox="1"/>
          <p:nvPr/>
        </p:nvSpPr>
        <p:spPr>
          <a:xfrm>
            <a:off x="2306089" y="5962646"/>
            <a:ext cx="10396663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4400" b="1" i="0" u="none" strike="noStrike" kern="0" cap="none" spc="0" baseline="0">
                <a:solidFill>
                  <a:srgbClr val="FF0000"/>
                </a:solidFill>
                <a:uFillTx/>
                <a:latin typeface="NikoshBAN" pitchFamily="2"/>
                <a:cs typeface="NikoshBAN" pitchFamily="2"/>
              </a:rPr>
              <a:t>চিহ্নিত</a:t>
            </a:r>
            <a:r>
              <a:rPr lang="bn-IN" sz="4400" b="1" i="0" u="none" strike="noStrike" kern="1200" cap="none" spc="0" baseline="0">
                <a:solidFill>
                  <a:srgbClr val="FF0000"/>
                </a:solidFill>
                <a:uFillTx/>
                <a:latin typeface="NikoshBAN" pitchFamily="2"/>
                <a:cs typeface="NikoshBAN" pitchFamily="2"/>
              </a:rPr>
              <a:t> অংশগুলোর নাম খাতায় লিপিবদ্ধ করো।            </a:t>
            </a:r>
            <a:endParaRPr lang="en-US" sz="4400" b="1" i="0" u="none" strike="noStrike" kern="1200" cap="none" spc="0" baseline="0">
              <a:solidFill>
                <a:srgbClr val="FF0000"/>
              </a:solidFill>
              <a:uFillTx/>
              <a:latin typeface="NikoshBAN" pitchFamily="2"/>
              <a:cs typeface="NikoshBAN" pitchFamily="2"/>
            </a:endParaRPr>
          </a:p>
        </p:txBody>
      </p:sp>
      <p:sp>
        <p:nvSpPr>
          <p:cNvPr id="4" name="Arrow: Left-Right 12">
            <a:extLst>
              <a:ext uri="{FF2B5EF4-FFF2-40B4-BE49-F238E27FC236}">
                <a16:creationId xmlns:a16="http://schemas.microsoft.com/office/drawing/2014/main" id="{63FCFC0E-8B91-4CAC-B60D-1218F6B11931}"/>
              </a:ext>
            </a:extLst>
          </p:cNvPr>
          <p:cNvSpPr/>
          <p:nvPr/>
        </p:nvSpPr>
        <p:spPr>
          <a:xfrm>
            <a:off x="6724653" y="3314700"/>
            <a:ext cx="3695703" cy="24764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29 f26 1"/>
              <a:gd name="f35" fmla="*/ f30 f26 1"/>
              <a:gd name="f36" fmla="*/ f32 1 2"/>
              <a:gd name="f37" fmla="*/ f33 1 2"/>
              <a:gd name="f38" fmla="min f33 f32"/>
              <a:gd name="f39" fmla="*/ f32 f7 1"/>
              <a:gd name="f40" fmla="+- f6 f36 0"/>
              <a:gd name="f41" fmla="+- f6 f37 0"/>
              <a:gd name="f42" fmla="*/ f38 f7 1"/>
              <a:gd name="f43" fmla="*/ f39 1 200000"/>
              <a:gd name="f44" fmla="*/ f42 1 100000"/>
              <a:gd name="f45" fmla="+- f40 0 f43"/>
              <a:gd name="f46" fmla="+- f40 f43 0"/>
              <a:gd name="f47" fmla="*/ f40 f26 1"/>
              <a:gd name="f48" fmla="*/ f41 f26 1"/>
              <a:gd name="f49" fmla="+- f29 0 f44"/>
              <a:gd name="f50" fmla="*/ f45 f44 1"/>
              <a:gd name="f51" fmla="*/ f45 f26 1"/>
              <a:gd name="f52" fmla="*/ f46 f26 1"/>
              <a:gd name="f53" fmla="*/ f44 f26 1"/>
              <a:gd name="f54" fmla="*/ f50 1 f36"/>
              <a:gd name="f55" fmla="*/ f49 f26 1"/>
              <a:gd name="f56" fmla="+- f44 0 f54"/>
              <a:gd name="f57" fmla="+- f49 f54 0"/>
              <a:gd name="f58" fmla="*/ f56 f26 1"/>
              <a:gd name="f59" fmla="*/ f57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55" y="f31"/>
              </a:cxn>
              <a:cxn ang="f24">
                <a:pos x="f48" y="f51"/>
              </a:cxn>
              <a:cxn ang="f24">
                <a:pos x="f53" y="f31"/>
              </a:cxn>
              <a:cxn ang="f25">
                <a:pos x="f53" y="f35"/>
              </a:cxn>
              <a:cxn ang="f25">
                <a:pos x="f48" y="f52"/>
              </a:cxn>
              <a:cxn ang="f25">
                <a:pos x="f55" y="f35"/>
              </a:cxn>
            </a:cxnLst>
            <a:rect l="f58" t="f51" r="f59" b="f52"/>
            <a:pathLst>
              <a:path>
                <a:moveTo>
                  <a:pt x="f31" y="f47"/>
                </a:moveTo>
                <a:lnTo>
                  <a:pt x="f53" y="f31"/>
                </a:lnTo>
                <a:lnTo>
                  <a:pt x="f53" y="f51"/>
                </a:lnTo>
                <a:lnTo>
                  <a:pt x="f55" y="f51"/>
                </a:lnTo>
                <a:lnTo>
                  <a:pt x="f55" y="f31"/>
                </a:lnTo>
                <a:lnTo>
                  <a:pt x="f34" y="f47"/>
                </a:lnTo>
                <a:lnTo>
                  <a:pt x="f55" y="f35"/>
                </a:lnTo>
                <a:lnTo>
                  <a:pt x="f55" y="f52"/>
                </a:lnTo>
                <a:lnTo>
                  <a:pt x="f53" y="f52"/>
                </a:lnTo>
                <a:lnTo>
                  <a:pt x="f53" y="f35"/>
                </a:lnTo>
                <a:close/>
              </a:path>
            </a:pathLst>
          </a:custGeom>
          <a:solidFill>
            <a:srgbClr val="ED7D31"/>
          </a:solidFill>
          <a:ln w="12701" cap="flat">
            <a:solidFill>
              <a:srgbClr val="AE5A2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Arrow: Left-Right 14">
            <a:extLst>
              <a:ext uri="{FF2B5EF4-FFF2-40B4-BE49-F238E27FC236}">
                <a16:creationId xmlns:a16="http://schemas.microsoft.com/office/drawing/2014/main" id="{003A25AD-D4EA-44EB-9AED-4D0029C138B4}"/>
              </a:ext>
            </a:extLst>
          </p:cNvPr>
          <p:cNvSpPr/>
          <p:nvPr/>
        </p:nvSpPr>
        <p:spPr>
          <a:xfrm>
            <a:off x="876296" y="3714749"/>
            <a:ext cx="2857500" cy="2286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29 f26 1"/>
              <a:gd name="f35" fmla="*/ f30 f26 1"/>
              <a:gd name="f36" fmla="*/ f32 1 2"/>
              <a:gd name="f37" fmla="*/ f33 1 2"/>
              <a:gd name="f38" fmla="min f33 f32"/>
              <a:gd name="f39" fmla="*/ f32 f7 1"/>
              <a:gd name="f40" fmla="+- f6 f36 0"/>
              <a:gd name="f41" fmla="+- f6 f37 0"/>
              <a:gd name="f42" fmla="*/ f38 f7 1"/>
              <a:gd name="f43" fmla="*/ f39 1 200000"/>
              <a:gd name="f44" fmla="*/ f42 1 100000"/>
              <a:gd name="f45" fmla="+- f40 0 f43"/>
              <a:gd name="f46" fmla="+- f40 f43 0"/>
              <a:gd name="f47" fmla="*/ f40 f26 1"/>
              <a:gd name="f48" fmla="*/ f41 f26 1"/>
              <a:gd name="f49" fmla="+- f29 0 f44"/>
              <a:gd name="f50" fmla="*/ f45 f44 1"/>
              <a:gd name="f51" fmla="*/ f45 f26 1"/>
              <a:gd name="f52" fmla="*/ f46 f26 1"/>
              <a:gd name="f53" fmla="*/ f44 f26 1"/>
              <a:gd name="f54" fmla="*/ f50 1 f36"/>
              <a:gd name="f55" fmla="*/ f49 f26 1"/>
              <a:gd name="f56" fmla="+- f44 0 f54"/>
              <a:gd name="f57" fmla="+- f49 f54 0"/>
              <a:gd name="f58" fmla="*/ f56 f26 1"/>
              <a:gd name="f59" fmla="*/ f57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55" y="f31"/>
              </a:cxn>
              <a:cxn ang="f24">
                <a:pos x="f48" y="f51"/>
              </a:cxn>
              <a:cxn ang="f24">
                <a:pos x="f53" y="f31"/>
              </a:cxn>
              <a:cxn ang="f25">
                <a:pos x="f53" y="f35"/>
              </a:cxn>
              <a:cxn ang="f25">
                <a:pos x="f48" y="f52"/>
              </a:cxn>
              <a:cxn ang="f25">
                <a:pos x="f55" y="f35"/>
              </a:cxn>
            </a:cxnLst>
            <a:rect l="f58" t="f51" r="f59" b="f52"/>
            <a:pathLst>
              <a:path>
                <a:moveTo>
                  <a:pt x="f31" y="f47"/>
                </a:moveTo>
                <a:lnTo>
                  <a:pt x="f53" y="f31"/>
                </a:lnTo>
                <a:lnTo>
                  <a:pt x="f53" y="f51"/>
                </a:lnTo>
                <a:lnTo>
                  <a:pt x="f55" y="f51"/>
                </a:lnTo>
                <a:lnTo>
                  <a:pt x="f55" y="f31"/>
                </a:lnTo>
                <a:lnTo>
                  <a:pt x="f34" y="f47"/>
                </a:lnTo>
                <a:lnTo>
                  <a:pt x="f55" y="f35"/>
                </a:lnTo>
                <a:lnTo>
                  <a:pt x="f55" y="f52"/>
                </a:lnTo>
                <a:lnTo>
                  <a:pt x="f53" y="f52"/>
                </a:lnTo>
                <a:lnTo>
                  <a:pt x="f53" y="f35"/>
                </a:lnTo>
                <a:close/>
              </a:path>
            </a:pathLst>
          </a:custGeom>
          <a:gradFill>
            <a:gsLst>
              <a:gs pos="0">
                <a:srgbClr val="81B861"/>
              </a:gs>
              <a:gs pos="100000">
                <a:srgbClr val="6FB242"/>
              </a:gs>
            </a:gsLst>
            <a:lin ang="5400000"/>
          </a:gradFill>
          <a:ln w="6345" cap="flat">
            <a:solidFill>
              <a:srgbClr val="70AD47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Arrow: Left-Right 16">
            <a:extLst>
              <a:ext uri="{FF2B5EF4-FFF2-40B4-BE49-F238E27FC236}">
                <a16:creationId xmlns:a16="http://schemas.microsoft.com/office/drawing/2014/main" id="{FBE6D99E-A4B1-480A-B285-058597D161C7}"/>
              </a:ext>
            </a:extLst>
          </p:cNvPr>
          <p:cNvSpPr/>
          <p:nvPr/>
        </p:nvSpPr>
        <p:spPr>
          <a:xfrm>
            <a:off x="1143000" y="5067303"/>
            <a:ext cx="3695703" cy="2857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29 f26 1"/>
              <a:gd name="f35" fmla="*/ f30 f26 1"/>
              <a:gd name="f36" fmla="*/ f32 1 2"/>
              <a:gd name="f37" fmla="*/ f33 1 2"/>
              <a:gd name="f38" fmla="min f33 f32"/>
              <a:gd name="f39" fmla="*/ f32 f7 1"/>
              <a:gd name="f40" fmla="+- f6 f36 0"/>
              <a:gd name="f41" fmla="+- f6 f37 0"/>
              <a:gd name="f42" fmla="*/ f38 f7 1"/>
              <a:gd name="f43" fmla="*/ f39 1 200000"/>
              <a:gd name="f44" fmla="*/ f42 1 100000"/>
              <a:gd name="f45" fmla="+- f40 0 f43"/>
              <a:gd name="f46" fmla="+- f40 f43 0"/>
              <a:gd name="f47" fmla="*/ f40 f26 1"/>
              <a:gd name="f48" fmla="*/ f41 f26 1"/>
              <a:gd name="f49" fmla="+- f29 0 f44"/>
              <a:gd name="f50" fmla="*/ f45 f44 1"/>
              <a:gd name="f51" fmla="*/ f45 f26 1"/>
              <a:gd name="f52" fmla="*/ f46 f26 1"/>
              <a:gd name="f53" fmla="*/ f44 f26 1"/>
              <a:gd name="f54" fmla="*/ f50 1 f36"/>
              <a:gd name="f55" fmla="*/ f49 f26 1"/>
              <a:gd name="f56" fmla="+- f44 0 f54"/>
              <a:gd name="f57" fmla="+- f49 f54 0"/>
              <a:gd name="f58" fmla="*/ f56 f26 1"/>
              <a:gd name="f59" fmla="*/ f57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55" y="f31"/>
              </a:cxn>
              <a:cxn ang="f24">
                <a:pos x="f48" y="f51"/>
              </a:cxn>
              <a:cxn ang="f24">
                <a:pos x="f53" y="f31"/>
              </a:cxn>
              <a:cxn ang="f25">
                <a:pos x="f53" y="f35"/>
              </a:cxn>
              <a:cxn ang="f25">
                <a:pos x="f48" y="f52"/>
              </a:cxn>
              <a:cxn ang="f25">
                <a:pos x="f55" y="f35"/>
              </a:cxn>
            </a:cxnLst>
            <a:rect l="f58" t="f51" r="f59" b="f52"/>
            <a:pathLst>
              <a:path>
                <a:moveTo>
                  <a:pt x="f31" y="f47"/>
                </a:moveTo>
                <a:lnTo>
                  <a:pt x="f53" y="f31"/>
                </a:lnTo>
                <a:lnTo>
                  <a:pt x="f53" y="f51"/>
                </a:lnTo>
                <a:lnTo>
                  <a:pt x="f55" y="f51"/>
                </a:lnTo>
                <a:lnTo>
                  <a:pt x="f55" y="f31"/>
                </a:lnTo>
                <a:lnTo>
                  <a:pt x="f34" y="f47"/>
                </a:lnTo>
                <a:lnTo>
                  <a:pt x="f55" y="f35"/>
                </a:lnTo>
                <a:lnTo>
                  <a:pt x="f55" y="f52"/>
                </a:lnTo>
                <a:lnTo>
                  <a:pt x="f53" y="f52"/>
                </a:lnTo>
                <a:lnTo>
                  <a:pt x="f53" y="f35"/>
                </a:lnTo>
                <a:close/>
              </a:path>
            </a:pathLst>
          </a:custGeom>
          <a:solidFill>
            <a:srgbClr val="ED7D31"/>
          </a:solidFill>
          <a:ln w="19046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Arrow: Left-Right 18">
            <a:extLst>
              <a:ext uri="{FF2B5EF4-FFF2-40B4-BE49-F238E27FC236}">
                <a16:creationId xmlns:a16="http://schemas.microsoft.com/office/drawing/2014/main" id="{0F903358-638E-4950-8DFA-E63E421D86C5}"/>
              </a:ext>
            </a:extLst>
          </p:cNvPr>
          <p:cNvSpPr/>
          <p:nvPr/>
        </p:nvSpPr>
        <p:spPr>
          <a:xfrm>
            <a:off x="4953003" y="2838453"/>
            <a:ext cx="5524493" cy="2667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29 f26 1"/>
              <a:gd name="f35" fmla="*/ f30 f26 1"/>
              <a:gd name="f36" fmla="*/ f32 1 2"/>
              <a:gd name="f37" fmla="*/ f33 1 2"/>
              <a:gd name="f38" fmla="min f33 f32"/>
              <a:gd name="f39" fmla="*/ f32 f7 1"/>
              <a:gd name="f40" fmla="+- f6 f36 0"/>
              <a:gd name="f41" fmla="+- f6 f37 0"/>
              <a:gd name="f42" fmla="*/ f38 f7 1"/>
              <a:gd name="f43" fmla="*/ f39 1 200000"/>
              <a:gd name="f44" fmla="*/ f42 1 100000"/>
              <a:gd name="f45" fmla="+- f40 0 f43"/>
              <a:gd name="f46" fmla="+- f40 f43 0"/>
              <a:gd name="f47" fmla="*/ f40 f26 1"/>
              <a:gd name="f48" fmla="*/ f41 f26 1"/>
              <a:gd name="f49" fmla="+- f29 0 f44"/>
              <a:gd name="f50" fmla="*/ f45 f44 1"/>
              <a:gd name="f51" fmla="*/ f45 f26 1"/>
              <a:gd name="f52" fmla="*/ f46 f26 1"/>
              <a:gd name="f53" fmla="*/ f44 f26 1"/>
              <a:gd name="f54" fmla="*/ f50 1 f36"/>
              <a:gd name="f55" fmla="*/ f49 f26 1"/>
              <a:gd name="f56" fmla="+- f44 0 f54"/>
              <a:gd name="f57" fmla="+- f49 f54 0"/>
              <a:gd name="f58" fmla="*/ f56 f26 1"/>
              <a:gd name="f59" fmla="*/ f57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55" y="f31"/>
              </a:cxn>
              <a:cxn ang="f24">
                <a:pos x="f48" y="f51"/>
              </a:cxn>
              <a:cxn ang="f24">
                <a:pos x="f53" y="f31"/>
              </a:cxn>
              <a:cxn ang="f25">
                <a:pos x="f53" y="f35"/>
              </a:cxn>
              <a:cxn ang="f25">
                <a:pos x="f48" y="f52"/>
              </a:cxn>
              <a:cxn ang="f25">
                <a:pos x="f55" y="f35"/>
              </a:cxn>
            </a:cxnLst>
            <a:rect l="f58" t="f51" r="f59" b="f52"/>
            <a:pathLst>
              <a:path>
                <a:moveTo>
                  <a:pt x="f31" y="f47"/>
                </a:moveTo>
                <a:lnTo>
                  <a:pt x="f53" y="f31"/>
                </a:lnTo>
                <a:lnTo>
                  <a:pt x="f53" y="f51"/>
                </a:lnTo>
                <a:lnTo>
                  <a:pt x="f55" y="f51"/>
                </a:lnTo>
                <a:lnTo>
                  <a:pt x="f55" y="f31"/>
                </a:lnTo>
                <a:lnTo>
                  <a:pt x="f34" y="f47"/>
                </a:lnTo>
                <a:lnTo>
                  <a:pt x="f55" y="f35"/>
                </a:lnTo>
                <a:lnTo>
                  <a:pt x="f55" y="f52"/>
                </a:lnTo>
                <a:lnTo>
                  <a:pt x="f53" y="f52"/>
                </a:lnTo>
                <a:lnTo>
                  <a:pt x="f53" y="f35"/>
                </a:lnTo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BC8C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" name="Arrow: Left-Right 20">
            <a:extLst>
              <a:ext uri="{FF2B5EF4-FFF2-40B4-BE49-F238E27FC236}">
                <a16:creationId xmlns:a16="http://schemas.microsoft.com/office/drawing/2014/main" id="{F4C92B8A-BAB4-4640-B6AB-FB340BFE6EA2}"/>
              </a:ext>
            </a:extLst>
          </p:cNvPr>
          <p:cNvSpPr/>
          <p:nvPr/>
        </p:nvSpPr>
        <p:spPr>
          <a:xfrm>
            <a:off x="7181853" y="4686299"/>
            <a:ext cx="3638553" cy="2667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29 f26 1"/>
              <a:gd name="f35" fmla="*/ f30 f26 1"/>
              <a:gd name="f36" fmla="*/ f32 1 2"/>
              <a:gd name="f37" fmla="*/ f33 1 2"/>
              <a:gd name="f38" fmla="min f33 f32"/>
              <a:gd name="f39" fmla="*/ f32 f7 1"/>
              <a:gd name="f40" fmla="+- f6 f36 0"/>
              <a:gd name="f41" fmla="+- f6 f37 0"/>
              <a:gd name="f42" fmla="*/ f38 f7 1"/>
              <a:gd name="f43" fmla="*/ f39 1 200000"/>
              <a:gd name="f44" fmla="*/ f42 1 100000"/>
              <a:gd name="f45" fmla="+- f40 0 f43"/>
              <a:gd name="f46" fmla="+- f40 f43 0"/>
              <a:gd name="f47" fmla="*/ f40 f26 1"/>
              <a:gd name="f48" fmla="*/ f41 f26 1"/>
              <a:gd name="f49" fmla="+- f29 0 f44"/>
              <a:gd name="f50" fmla="*/ f45 f44 1"/>
              <a:gd name="f51" fmla="*/ f45 f26 1"/>
              <a:gd name="f52" fmla="*/ f46 f26 1"/>
              <a:gd name="f53" fmla="*/ f44 f26 1"/>
              <a:gd name="f54" fmla="*/ f50 1 f36"/>
              <a:gd name="f55" fmla="*/ f49 f26 1"/>
              <a:gd name="f56" fmla="+- f44 0 f54"/>
              <a:gd name="f57" fmla="+- f49 f54 0"/>
              <a:gd name="f58" fmla="*/ f56 f26 1"/>
              <a:gd name="f59" fmla="*/ f57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55" y="f31"/>
              </a:cxn>
              <a:cxn ang="f24">
                <a:pos x="f48" y="f51"/>
              </a:cxn>
              <a:cxn ang="f24">
                <a:pos x="f53" y="f31"/>
              </a:cxn>
              <a:cxn ang="f25">
                <a:pos x="f53" y="f35"/>
              </a:cxn>
              <a:cxn ang="f25">
                <a:pos x="f48" y="f52"/>
              </a:cxn>
              <a:cxn ang="f25">
                <a:pos x="f55" y="f35"/>
              </a:cxn>
            </a:cxnLst>
            <a:rect l="f58" t="f51" r="f59" b="f52"/>
            <a:pathLst>
              <a:path>
                <a:moveTo>
                  <a:pt x="f31" y="f47"/>
                </a:moveTo>
                <a:lnTo>
                  <a:pt x="f53" y="f31"/>
                </a:lnTo>
                <a:lnTo>
                  <a:pt x="f53" y="f51"/>
                </a:lnTo>
                <a:lnTo>
                  <a:pt x="f55" y="f51"/>
                </a:lnTo>
                <a:lnTo>
                  <a:pt x="f55" y="f31"/>
                </a:lnTo>
                <a:lnTo>
                  <a:pt x="f34" y="f47"/>
                </a:lnTo>
                <a:lnTo>
                  <a:pt x="f55" y="f35"/>
                </a:lnTo>
                <a:lnTo>
                  <a:pt x="f55" y="f52"/>
                </a:lnTo>
                <a:lnTo>
                  <a:pt x="f53" y="f52"/>
                </a:lnTo>
                <a:lnTo>
                  <a:pt x="f53" y="f35"/>
                </a:lnTo>
                <a:close/>
              </a:path>
            </a:pathLst>
          </a:custGeom>
          <a:solidFill>
            <a:srgbClr val="FF0000"/>
          </a:solidFill>
          <a:ln w="6345" cap="flat">
            <a:solidFill>
              <a:srgbClr val="5B9BD5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9" name="Arrow: Left-Right 24">
            <a:extLst>
              <a:ext uri="{FF2B5EF4-FFF2-40B4-BE49-F238E27FC236}">
                <a16:creationId xmlns:a16="http://schemas.microsoft.com/office/drawing/2014/main" id="{E0C59164-187A-4AA5-9C09-0AFD61523DCE}"/>
              </a:ext>
            </a:extLst>
          </p:cNvPr>
          <p:cNvSpPr/>
          <p:nvPr/>
        </p:nvSpPr>
        <p:spPr>
          <a:xfrm>
            <a:off x="7600950" y="3695703"/>
            <a:ext cx="2895603" cy="2857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29 f26 1"/>
              <a:gd name="f35" fmla="*/ f30 f26 1"/>
              <a:gd name="f36" fmla="*/ f32 1 2"/>
              <a:gd name="f37" fmla="*/ f33 1 2"/>
              <a:gd name="f38" fmla="min f33 f32"/>
              <a:gd name="f39" fmla="*/ f32 f7 1"/>
              <a:gd name="f40" fmla="+- f6 f36 0"/>
              <a:gd name="f41" fmla="+- f6 f37 0"/>
              <a:gd name="f42" fmla="*/ f38 f7 1"/>
              <a:gd name="f43" fmla="*/ f39 1 200000"/>
              <a:gd name="f44" fmla="*/ f42 1 100000"/>
              <a:gd name="f45" fmla="+- f40 0 f43"/>
              <a:gd name="f46" fmla="+- f40 f43 0"/>
              <a:gd name="f47" fmla="*/ f40 f26 1"/>
              <a:gd name="f48" fmla="*/ f41 f26 1"/>
              <a:gd name="f49" fmla="+- f29 0 f44"/>
              <a:gd name="f50" fmla="*/ f45 f44 1"/>
              <a:gd name="f51" fmla="*/ f45 f26 1"/>
              <a:gd name="f52" fmla="*/ f46 f26 1"/>
              <a:gd name="f53" fmla="*/ f44 f26 1"/>
              <a:gd name="f54" fmla="*/ f50 1 f36"/>
              <a:gd name="f55" fmla="*/ f49 f26 1"/>
              <a:gd name="f56" fmla="+- f44 0 f54"/>
              <a:gd name="f57" fmla="+- f49 f54 0"/>
              <a:gd name="f58" fmla="*/ f56 f26 1"/>
              <a:gd name="f59" fmla="*/ f57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55" y="f31"/>
              </a:cxn>
              <a:cxn ang="f24">
                <a:pos x="f48" y="f51"/>
              </a:cxn>
              <a:cxn ang="f24">
                <a:pos x="f53" y="f31"/>
              </a:cxn>
              <a:cxn ang="f25">
                <a:pos x="f53" y="f35"/>
              </a:cxn>
              <a:cxn ang="f25">
                <a:pos x="f48" y="f52"/>
              </a:cxn>
              <a:cxn ang="f25">
                <a:pos x="f55" y="f35"/>
              </a:cxn>
            </a:cxnLst>
            <a:rect l="f58" t="f51" r="f59" b="f52"/>
            <a:pathLst>
              <a:path>
                <a:moveTo>
                  <a:pt x="f31" y="f47"/>
                </a:moveTo>
                <a:lnTo>
                  <a:pt x="f53" y="f31"/>
                </a:lnTo>
                <a:lnTo>
                  <a:pt x="f53" y="f51"/>
                </a:lnTo>
                <a:lnTo>
                  <a:pt x="f55" y="f51"/>
                </a:lnTo>
                <a:lnTo>
                  <a:pt x="f55" y="f31"/>
                </a:lnTo>
                <a:lnTo>
                  <a:pt x="f34" y="f47"/>
                </a:lnTo>
                <a:lnTo>
                  <a:pt x="f55" y="f35"/>
                </a:lnTo>
                <a:lnTo>
                  <a:pt x="f55" y="f52"/>
                </a:lnTo>
                <a:lnTo>
                  <a:pt x="f53" y="f52"/>
                </a:lnTo>
                <a:lnTo>
                  <a:pt x="f53" y="f35"/>
                </a:lnTo>
                <a:close/>
              </a:path>
            </a:pathLst>
          </a:custGeom>
          <a:solidFill>
            <a:srgbClr val="FFFF00"/>
          </a:solidFill>
          <a:ln w="6345" cap="flat">
            <a:solidFill>
              <a:srgbClr val="5B9BD5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0" name="Arrow: Left-Right 26">
            <a:extLst>
              <a:ext uri="{FF2B5EF4-FFF2-40B4-BE49-F238E27FC236}">
                <a16:creationId xmlns:a16="http://schemas.microsoft.com/office/drawing/2014/main" id="{9AD5CC01-4DAA-4DC9-B781-B5607D78BA5F}"/>
              </a:ext>
            </a:extLst>
          </p:cNvPr>
          <p:cNvSpPr/>
          <p:nvPr/>
        </p:nvSpPr>
        <p:spPr>
          <a:xfrm>
            <a:off x="8115300" y="2400300"/>
            <a:ext cx="2324103" cy="20955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29 f26 1"/>
              <a:gd name="f35" fmla="*/ f30 f26 1"/>
              <a:gd name="f36" fmla="*/ f32 1 2"/>
              <a:gd name="f37" fmla="*/ f33 1 2"/>
              <a:gd name="f38" fmla="min f33 f32"/>
              <a:gd name="f39" fmla="*/ f32 f7 1"/>
              <a:gd name="f40" fmla="+- f6 f36 0"/>
              <a:gd name="f41" fmla="+- f6 f37 0"/>
              <a:gd name="f42" fmla="*/ f38 f7 1"/>
              <a:gd name="f43" fmla="*/ f39 1 200000"/>
              <a:gd name="f44" fmla="*/ f42 1 100000"/>
              <a:gd name="f45" fmla="+- f40 0 f43"/>
              <a:gd name="f46" fmla="+- f40 f43 0"/>
              <a:gd name="f47" fmla="*/ f40 f26 1"/>
              <a:gd name="f48" fmla="*/ f41 f26 1"/>
              <a:gd name="f49" fmla="+- f29 0 f44"/>
              <a:gd name="f50" fmla="*/ f45 f44 1"/>
              <a:gd name="f51" fmla="*/ f45 f26 1"/>
              <a:gd name="f52" fmla="*/ f46 f26 1"/>
              <a:gd name="f53" fmla="*/ f44 f26 1"/>
              <a:gd name="f54" fmla="*/ f50 1 f36"/>
              <a:gd name="f55" fmla="*/ f49 f26 1"/>
              <a:gd name="f56" fmla="+- f44 0 f54"/>
              <a:gd name="f57" fmla="+- f49 f54 0"/>
              <a:gd name="f58" fmla="*/ f56 f26 1"/>
              <a:gd name="f59" fmla="*/ f57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55" y="f31"/>
              </a:cxn>
              <a:cxn ang="f24">
                <a:pos x="f48" y="f51"/>
              </a:cxn>
              <a:cxn ang="f24">
                <a:pos x="f53" y="f31"/>
              </a:cxn>
              <a:cxn ang="f25">
                <a:pos x="f53" y="f35"/>
              </a:cxn>
              <a:cxn ang="f25">
                <a:pos x="f48" y="f52"/>
              </a:cxn>
              <a:cxn ang="f25">
                <a:pos x="f55" y="f35"/>
              </a:cxn>
            </a:cxnLst>
            <a:rect l="f58" t="f51" r="f59" b="f52"/>
            <a:pathLst>
              <a:path>
                <a:moveTo>
                  <a:pt x="f31" y="f47"/>
                </a:moveTo>
                <a:lnTo>
                  <a:pt x="f53" y="f31"/>
                </a:lnTo>
                <a:lnTo>
                  <a:pt x="f53" y="f51"/>
                </a:lnTo>
                <a:lnTo>
                  <a:pt x="f55" y="f51"/>
                </a:lnTo>
                <a:lnTo>
                  <a:pt x="f55" y="f31"/>
                </a:lnTo>
                <a:lnTo>
                  <a:pt x="f34" y="f47"/>
                </a:lnTo>
                <a:lnTo>
                  <a:pt x="f55" y="f35"/>
                </a:lnTo>
                <a:lnTo>
                  <a:pt x="f55" y="f52"/>
                </a:lnTo>
                <a:lnTo>
                  <a:pt x="f53" y="f52"/>
                </a:lnTo>
                <a:lnTo>
                  <a:pt x="f53" y="f35"/>
                </a:lnTo>
                <a:close/>
              </a:path>
            </a:pathLst>
          </a:custGeom>
          <a:solidFill>
            <a:srgbClr val="002060"/>
          </a:solidFill>
          <a:ln w="6345" cap="flat">
            <a:solidFill>
              <a:srgbClr val="5B9BD5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1" name="Arrow: Left-Right 28">
            <a:extLst>
              <a:ext uri="{FF2B5EF4-FFF2-40B4-BE49-F238E27FC236}">
                <a16:creationId xmlns:a16="http://schemas.microsoft.com/office/drawing/2014/main" id="{473D05E2-7404-4E41-A3B2-A2022A0ABDDE}"/>
              </a:ext>
            </a:extLst>
          </p:cNvPr>
          <p:cNvSpPr/>
          <p:nvPr/>
        </p:nvSpPr>
        <p:spPr>
          <a:xfrm>
            <a:off x="8248646" y="5543549"/>
            <a:ext cx="2609853" cy="24764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29 f26 1"/>
              <a:gd name="f35" fmla="*/ f30 f26 1"/>
              <a:gd name="f36" fmla="*/ f32 1 2"/>
              <a:gd name="f37" fmla="*/ f33 1 2"/>
              <a:gd name="f38" fmla="min f33 f32"/>
              <a:gd name="f39" fmla="*/ f32 f7 1"/>
              <a:gd name="f40" fmla="+- f6 f36 0"/>
              <a:gd name="f41" fmla="+- f6 f37 0"/>
              <a:gd name="f42" fmla="*/ f38 f7 1"/>
              <a:gd name="f43" fmla="*/ f39 1 200000"/>
              <a:gd name="f44" fmla="*/ f42 1 100000"/>
              <a:gd name="f45" fmla="+- f40 0 f43"/>
              <a:gd name="f46" fmla="+- f40 f43 0"/>
              <a:gd name="f47" fmla="*/ f40 f26 1"/>
              <a:gd name="f48" fmla="*/ f41 f26 1"/>
              <a:gd name="f49" fmla="+- f29 0 f44"/>
              <a:gd name="f50" fmla="*/ f45 f44 1"/>
              <a:gd name="f51" fmla="*/ f45 f26 1"/>
              <a:gd name="f52" fmla="*/ f46 f26 1"/>
              <a:gd name="f53" fmla="*/ f44 f26 1"/>
              <a:gd name="f54" fmla="*/ f50 1 f36"/>
              <a:gd name="f55" fmla="*/ f49 f26 1"/>
              <a:gd name="f56" fmla="+- f44 0 f54"/>
              <a:gd name="f57" fmla="+- f49 f54 0"/>
              <a:gd name="f58" fmla="*/ f56 f26 1"/>
              <a:gd name="f59" fmla="*/ f57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55" y="f31"/>
              </a:cxn>
              <a:cxn ang="f24">
                <a:pos x="f48" y="f51"/>
              </a:cxn>
              <a:cxn ang="f24">
                <a:pos x="f53" y="f31"/>
              </a:cxn>
              <a:cxn ang="f25">
                <a:pos x="f53" y="f35"/>
              </a:cxn>
              <a:cxn ang="f25">
                <a:pos x="f48" y="f52"/>
              </a:cxn>
              <a:cxn ang="f25">
                <a:pos x="f55" y="f35"/>
              </a:cxn>
            </a:cxnLst>
            <a:rect l="f58" t="f51" r="f59" b="f52"/>
            <a:pathLst>
              <a:path>
                <a:moveTo>
                  <a:pt x="f31" y="f47"/>
                </a:moveTo>
                <a:lnTo>
                  <a:pt x="f53" y="f31"/>
                </a:lnTo>
                <a:lnTo>
                  <a:pt x="f53" y="f51"/>
                </a:lnTo>
                <a:lnTo>
                  <a:pt x="f55" y="f51"/>
                </a:lnTo>
                <a:lnTo>
                  <a:pt x="f55" y="f31"/>
                </a:lnTo>
                <a:lnTo>
                  <a:pt x="f34" y="f47"/>
                </a:lnTo>
                <a:lnTo>
                  <a:pt x="f55" y="f35"/>
                </a:lnTo>
                <a:lnTo>
                  <a:pt x="f55" y="f52"/>
                </a:lnTo>
                <a:lnTo>
                  <a:pt x="f53" y="f52"/>
                </a:lnTo>
                <a:lnTo>
                  <a:pt x="f53" y="f35"/>
                </a:lnTo>
                <a:close/>
              </a:path>
            </a:pathLst>
          </a:custGeom>
          <a:solidFill>
            <a:srgbClr val="C00000"/>
          </a:solidFill>
          <a:ln w="6345" cap="flat">
            <a:solidFill>
              <a:srgbClr val="5B9BD5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2" name="Arrow: Left-Right 30">
            <a:extLst>
              <a:ext uri="{FF2B5EF4-FFF2-40B4-BE49-F238E27FC236}">
                <a16:creationId xmlns:a16="http://schemas.microsoft.com/office/drawing/2014/main" id="{B98571DC-F35E-4667-A498-AA2E54D79A80}"/>
              </a:ext>
            </a:extLst>
          </p:cNvPr>
          <p:cNvSpPr/>
          <p:nvPr/>
        </p:nvSpPr>
        <p:spPr>
          <a:xfrm>
            <a:off x="6343650" y="5124453"/>
            <a:ext cx="4419596" cy="2286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29 f26 1"/>
              <a:gd name="f35" fmla="*/ f30 f26 1"/>
              <a:gd name="f36" fmla="*/ f32 1 2"/>
              <a:gd name="f37" fmla="*/ f33 1 2"/>
              <a:gd name="f38" fmla="min f33 f32"/>
              <a:gd name="f39" fmla="*/ f32 f7 1"/>
              <a:gd name="f40" fmla="+- f6 f36 0"/>
              <a:gd name="f41" fmla="+- f6 f37 0"/>
              <a:gd name="f42" fmla="*/ f38 f7 1"/>
              <a:gd name="f43" fmla="*/ f39 1 200000"/>
              <a:gd name="f44" fmla="*/ f42 1 100000"/>
              <a:gd name="f45" fmla="+- f40 0 f43"/>
              <a:gd name="f46" fmla="+- f40 f43 0"/>
              <a:gd name="f47" fmla="*/ f40 f26 1"/>
              <a:gd name="f48" fmla="*/ f41 f26 1"/>
              <a:gd name="f49" fmla="+- f29 0 f44"/>
              <a:gd name="f50" fmla="*/ f45 f44 1"/>
              <a:gd name="f51" fmla="*/ f45 f26 1"/>
              <a:gd name="f52" fmla="*/ f46 f26 1"/>
              <a:gd name="f53" fmla="*/ f44 f26 1"/>
              <a:gd name="f54" fmla="*/ f50 1 f36"/>
              <a:gd name="f55" fmla="*/ f49 f26 1"/>
              <a:gd name="f56" fmla="+- f44 0 f54"/>
              <a:gd name="f57" fmla="+- f49 f54 0"/>
              <a:gd name="f58" fmla="*/ f56 f26 1"/>
              <a:gd name="f59" fmla="*/ f57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55" y="f31"/>
              </a:cxn>
              <a:cxn ang="f24">
                <a:pos x="f48" y="f51"/>
              </a:cxn>
              <a:cxn ang="f24">
                <a:pos x="f53" y="f31"/>
              </a:cxn>
              <a:cxn ang="f25">
                <a:pos x="f53" y="f35"/>
              </a:cxn>
              <a:cxn ang="f25">
                <a:pos x="f48" y="f52"/>
              </a:cxn>
              <a:cxn ang="f25">
                <a:pos x="f55" y="f35"/>
              </a:cxn>
            </a:cxnLst>
            <a:rect l="f58" t="f51" r="f59" b="f52"/>
            <a:pathLst>
              <a:path>
                <a:moveTo>
                  <a:pt x="f31" y="f47"/>
                </a:moveTo>
                <a:lnTo>
                  <a:pt x="f53" y="f31"/>
                </a:lnTo>
                <a:lnTo>
                  <a:pt x="f53" y="f51"/>
                </a:lnTo>
                <a:lnTo>
                  <a:pt x="f55" y="f51"/>
                </a:lnTo>
                <a:lnTo>
                  <a:pt x="f55" y="f31"/>
                </a:lnTo>
                <a:lnTo>
                  <a:pt x="f34" y="f47"/>
                </a:lnTo>
                <a:lnTo>
                  <a:pt x="f55" y="f35"/>
                </a:lnTo>
                <a:lnTo>
                  <a:pt x="f55" y="f52"/>
                </a:lnTo>
                <a:lnTo>
                  <a:pt x="f53" y="f52"/>
                </a:lnTo>
                <a:lnTo>
                  <a:pt x="f53" y="f35"/>
                </a:lnTo>
                <a:close/>
              </a:path>
            </a:pathLst>
          </a:custGeom>
          <a:gradFill>
            <a:gsLst>
              <a:gs pos="0">
                <a:srgbClr val="71A6DB"/>
              </a:gs>
              <a:gs pos="100000">
                <a:srgbClr val="559BDB"/>
              </a:gs>
            </a:gsLst>
            <a:lin ang="5400000"/>
          </a:gradFill>
          <a:ln w="6345" cap="flat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3" name="Arrow: Left-Right 32">
            <a:extLst>
              <a:ext uri="{FF2B5EF4-FFF2-40B4-BE49-F238E27FC236}">
                <a16:creationId xmlns:a16="http://schemas.microsoft.com/office/drawing/2014/main" id="{3D1BA14C-1F22-410A-A751-BBFC112927C3}"/>
              </a:ext>
            </a:extLst>
          </p:cNvPr>
          <p:cNvSpPr/>
          <p:nvPr/>
        </p:nvSpPr>
        <p:spPr>
          <a:xfrm>
            <a:off x="952503" y="4229099"/>
            <a:ext cx="2743200" cy="1904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29 f26 1"/>
              <a:gd name="f35" fmla="*/ f30 f26 1"/>
              <a:gd name="f36" fmla="*/ f32 1 2"/>
              <a:gd name="f37" fmla="*/ f33 1 2"/>
              <a:gd name="f38" fmla="min f33 f32"/>
              <a:gd name="f39" fmla="*/ f32 f7 1"/>
              <a:gd name="f40" fmla="+- f6 f36 0"/>
              <a:gd name="f41" fmla="+- f6 f37 0"/>
              <a:gd name="f42" fmla="*/ f38 f7 1"/>
              <a:gd name="f43" fmla="*/ f39 1 200000"/>
              <a:gd name="f44" fmla="*/ f42 1 100000"/>
              <a:gd name="f45" fmla="+- f40 0 f43"/>
              <a:gd name="f46" fmla="+- f40 f43 0"/>
              <a:gd name="f47" fmla="*/ f40 f26 1"/>
              <a:gd name="f48" fmla="*/ f41 f26 1"/>
              <a:gd name="f49" fmla="+- f29 0 f44"/>
              <a:gd name="f50" fmla="*/ f45 f44 1"/>
              <a:gd name="f51" fmla="*/ f45 f26 1"/>
              <a:gd name="f52" fmla="*/ f46 f26 1"/>
              <a:gd name="f53" fmla="*/ f44 f26 1"/>
              <a:gd name="f54" fmla="*/ f50 1 f36"/>
              <a:gd name="f55" fmla="*/ f49 f26 1"/>
              <a:gd name="f56" fmla="+- f44 0 f54"/>
              <a:gd name="f57" fmla="+- f49 f54 0"/>
              <a:gd name="f58" fmla="*/ f56 f26 1"/>
              <a:gd name="f59" fmla="*/ f57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55" y="f31"/>
              </a:cxn>
              <a:cxn ang="f24">
                <a:pos x="f48" y="f51"/>
              </a:cxn>
              <a:cxn ang="f24">
                <a:pos x="f53" y="f31"/>
              </a:cxn>
              <a:cxn ang="f25">
                <a:pos x="f53" y="f35"/>
              </a:cxn>
              <a:cxn ang="f25">
                <a:pos x="f48" y="f52"/>
              </a:cxn>
              <a:cxn ang="f25">
                <a:pos x="f55" y="f35"/>
              </a:cxn>
            </a:cxnLst>
            <a:rect l="f58" t="f51" r="f59" b="f52"/>
            <a:pathLst>
              <a:path>
                <a:moveTo>
                  <a:pt x="f31" y="f47"/>
                </a:moveTo>
                <a:lnTo>
                  <a:pt x="f53" y="f31"/>
                </a:lnTo>
                <a:lnTo>
                  <a:pt x="f53" y="f51"/>
                </a:lnTo>
                <a:lnTo>
                  <a:pt x="f55" y="f51"/>
                </a:lnTo>
                <a:lnTo>
                  <a:pt x="f55" y="f31"/>
                </a:lnTo>
                <a:lnTo>
                  <a:pt x="f34" y="f47"/>
                </a:lnTo>
                <a:lnTo>
                  <a:pt x="f55" y="f35"/>
                </a:lnTo>
                <a:lnTo>
                  <a:pt x="f55" y="f52"/>
                </a:lnTo>
                <a:lnTo>
                  <a:pt x="f53" y="f52"/>
                </a:lnTo>
                <a:lnTo>
                  <a:pt x="f53" y="f35"/>
                </a:lnTo>
                <a:close/>
              </a:path>
            </a:pathLst>
          </a:custGeom>
          <a:solidFill>
            <a:srgbClr val="C55A11"/>
          </a:solidFill>
          <a:ln w="6345" cap="flat">
            <a:solidFill>
              <a:srgbClr val="5B9BD5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4" name="Scroll: Horizontal 14">
            <a:extLst>
              <a:ext uri="{FF2B5EF4-FFF2-40B4-BE49-F238E27FC236}">
                <a16:creationId xmlns:a16="http://schemas.microsoft.com/office/drawing/2014/main" id="{07B92A2B-D658-410A-9B50-B2FB7E8D8515}"/>
              </a:ext>
            </a:extLst>
          </p:cNvPr>
          <p:cNvSpPr/>
          <p:nvPr/>
        </p:nvSpPr>
        <p:spPr>
          <a:xfrm>
            <a:off x="1104896" y="57150"/>
            <a:ext cx="10172700" cy="13716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+- 0 0 5400000"/>
              <a:gd name="f9" fmla="+- 0 0 10800000"/>
              <a:gd name="f10" fmla="+- 0 0 16200000"/>
              <a:gd name="f11" fmla="val 12500"/>
              <a:gd name="f12" fmla="+- 0 0 -180"/>
              <a:gd name="f13" fmla="+- 0 0 -360"/>
              <a:gd name="f14" fmla="abs f4"/>
              <a:gd name="f15" fmla="abs f5"/>
              <a:gd name="f16" fmla="abs f6"/>
              <a:gd name="f17" fmla="*/ f12 f0 1"/>
              <a:gd name="f18" fmla="*/ f13 f0 1"/>
              <a:gd name="f19" fmla="?: f14 f4 1"/>
              <a:gd name="f20" fmla="?: f15 f5 1"/>
              <a:gd name="f21" fmla="?: f16 f6 1"/>
              <a:gd name="f22" fmla="*/ f17 1 f3"/>
              <a:gd name="f23" fmla="*/ f18 1 f3"/>
              <a:gd name="f24" fmla="*/ f19 1 21600"/>
              <a:gd name="f25" fmla="*/ f20 1 21600"/>
              <a:gd name="f26" fmla="*/ 21600 f19 1"/>
              <a:gd name="f27" fmla="*/ 21600 f20 1"/>
              <a:gd name="f28" fmla="+- f22 0 f1"/>
              <a:gd name="f29" fmla="+- f23 0 f1"/>
              <a:gd name="f30" fmla="min f25 f24"/>
              <a:gd name="f31" fmla="*/ f26 1 f21"/>
              <a:gd name="f32" fmla="*/ f27 1 f21"/>
              <a:gd name="f33" fmla="val f31"/>
              <a:gd name="f34" fmla="val f32"/>
              <a:gd name="f35" fmla="*/ f7 f30 1"/>
              <a:gd name="f36" fmla="+- f34 0 f7"/>
              <a:gd name="f37" fmla="+- f33 0 f7"/>
              <a:gd name="f38" fmla="*/ f33 f30 1"/>
              <a:gd name="f39" fmla="*/ f37 1 2"/>
              <a:gd name="f40" fmla="min f37 f36"/>
              <a:gd name="f41" fmla="+- f7 f39 0"/>
              <a:gd name="f42" fmla="*/ f40 f11 1"/>
              <a:gd name="f43" fmla="*/ f42 1 100000"/>
              <a:gd name="f44" fmla="*/ f41 f30 1"/>
              <a:gd name="f45" fmla="*/ f43 1 2"/>
              <a:gd name="f46" fmla="*/ f43 1 4"/>
              <a:gd name="f47" fmla="+- f43 f43 0"/>
              <a:gd name="f48" fmla="+- f34 0 f43"/>
              <a:gd name="f49" fmla="+- f33 0 f43"/>
              <a:gd name="f50" fmla="*/ f43 f30 1"/>
              <a:gd name="f51" fmla="+- f43 f45 0"/>
              <a:gd name="f52" fmla="+- f34 0 f45"/>
              <a:gd name="f53" fmla="+- f48 0 f45"/>
              <a:gd name="f54" fmla="+- f33 0 f45"/>
              <a:gd name="f55" fmla="*/ f48 f30 1"/>
              <a:gd name="f56" fmla="*/ f45 f30 1"/>
              <a:gd name="f57" fmla="*/ f46 f30 1"/>
              <a:gd name="f58" fmla="*/ f49 f30 1"/>
              <a:gd name="f59" fmla="*/ f47 f30 1"/>
              <a:gd name="f60" fmla="*/ f54 f30 1"/>
              <a:gd name="f61" fmla="*/ f52 f30 1"/>
              <a:gd name="f62" fmla="*/ f51 f30 1"/>
              <a:gd name="f63" fmla="*/ f53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4" y="f50"/>
              </a:cxn>
              <a:cxn ang="f29">
                <a:pos x="f44" y="f55"/>
              </a:cxn>
            </a:cxnLst>
            <a:rect l="f50" t="f50" r="f60" b="f55"/>
            <a:pathLst>
              <a:path stroke="0">
                <a:moveTo>
                  <a:pt x="f38" y="f56"/>
                </a:moveTo>
                <a:arcTo wR="f56" hR="f56" stAng="f7" swAng="f1"/>
                <a:lnTo>
                  <a:pt x="f60" y="f56"/>
                </a:lnTo>
                <a:arcTo wR="f57" hR="f57" stAng="f7" swAng="f0"/>
                <a:lnTo>
                  <a:pt x="f58" y="f50"/>
                </a:lnTo>
                <a:lnTo>
                  <a:pt x="f56" y="f50"/>
                </a:lnTo>
                <a:arcTo wR="f56" hR="f56" stAng="f2" swAng="f8"/>
                <a:lnTo>
                  <a:pt x="f35" y="f61"/>
                </a:lnTo>
                <a:arcTo wR="f56" hR="f56" stAng="f0" swAng="f9"/>
                <a:lnTo>
                  <a:pt x="f50" y="f55"/>
                </a:lnTo>
                <a:lnTo>
                  <a:pt x="f60" y="f55"/>
                </a:lnTo>
                <a:arcTo wR="f56" hR="f56" stAng="f1" swAng="f8"/>
                <a:close/>
                <a:moveTo>
                  <a:pt x="f56" y="f59"/>
                </a:moveTo>
                <a:arcTo wR="f56" hR="f56" stAng="f1" swAng="f8"/>
                <a:arcTo wR="f57" hR="f57" stAng="f7" swAng="f9"/>
                <a:close/>
              </a:path>
              <a:path stroke="0">
                <a:moveTo>
                  <a:pt x="f56" y="f59"/>
                </a:moveTo>
                <a:arcTo wR="f56" hR="f56" stAng="f1" swAng="f8"/>
                <a:arcTo wR="f57" hR="f57" stAng="f7" swAng="f9"/>
                <a:close/>
                <a:moveTo>
                  <a:pt x="f60" y="f50"/>
                </a:moveTo>
                <a:arcTo wR="f56" hR="f56" stAng="f1" swAng="f10"/>
                <a:arcTo wR="f57" hR="f57" stAng="f0" swAng="f9"/>
                <a:close/>
              </a:path>
              <a:path fill="none">
                <a:moveTo>
                  <a:pt x="f35" y="f62"/>
                </a:moveTo>
                <a:arcTo wR="f56" hR="f56" stAng="f0" swAng="f1"/>
                <a:lnTo>
                  <a:pt x="f58" y="f50"/>
                </a:lnTo>
                <a:lnTo>
                  <a:pt x="f58" y="f56"/>
                </a:lnTo>
                <a:arcTo wR="f56" hR="f56" stAng="f0" swAng="f0"/>
                <a:lnTo>
                  <a:pt x="f38" y="f63"/>
                </a:lnTo>
                <a:arcTo wR="f56" hR="f56" stAng="f7" swAng="f1"/>
                <a:lnTo>
                  <a:pt x="f50" y="f55"/>
                </a:lnTo>
                <a:lnTo>
                  <a:pt x="f50" y="f61"/>
                </a:lnTo>
                <a:arcTo wR="f56" hR="f56" stAng="f7" swAng="f0"/>
                <a:close/>
                <a:moveTo>
                  <a:pt x="f58" y="f50"/>
                </a:moveTo>
                <a:lnTo>
                  <a:pt x="f60" y="f50"/>
                </a:lnTo>
                <a:arcTo wR="f56" hR="f56" stAng="f1" swAng="f8"/>
                <a:moveTo>
                  <a:pt x="f60" y="f50"/>
                </a:moveTo>
                <a:lnTo>
                  <a:pt x="f60" y="f56"/>
                </a:lnTo>
                <a:arcTo wR="f57" hR="f57" stAng="f7" swAng="f0"/>
                <a:moveTo>
                  <a:pt x="f56" y="f59"/>
                </a:moveTo>
                <a:lnTo>
                  <a:pt x="f56" y="f62"/>
                </a:lnTo>
                <a:arcTo wR="f57" hR="f57" stAng="f0" swAng="f0"/>
                <a:arcTo wR="f56" hR="f56" stAng="f7" swAng="f0"/>
                <a:moveTo>
                  <a:pt x="f50" y="f62"/>
                </a:moveTo>
                <a:lnTo>
                  <a:pt x="f50" y="f55"/>
                </a:lnTo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id="{ED1CBA21-DDE5-41D8-9076-8FD1AA5667BC}"/>
              </a:ext>
            </a:extLst>
          </p:cNvPr>
          <p:cNvSpPr txBox="1"/>
          <p:nvPr/>
        </p:nvSpPr>
        <p:spPr>
          <a:xfrm>
            <a:off x="1104896" y="190506"/>
            <a:ext cx="10191746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5400" b="0" i="0" u="none" strike="noStrike" kern="0" cap="none" spc="0" baseline="0">
                <a:solidFill>
                  <a:srgbClr val="FF0000"/>
                </a:solidFill>
                <a:uFillTx/>
                <a:latin typeface="NikoshBAN" pitchFamily="2"/>
                <a:cs typeface="NikoshBAN" pitchFamily="2"/>
              </a:rPr>
              <a:t>উল্লেখিত চিত্রের আলোকে দলগত</a:t>
            </a:r>
            <a:r>
              <a:rPr lang="bn-IN" sz="5400" b="0" i="0" u="none" strike="noStrike" kern="1200" cap="none" spc="0" baseline="0">
                <a:solidFill>
                  <a:srgbClr val="FF0000"/>
                </a:solidFill>
                <a:uFillTx/>
                <a:latin typeface="NikoshBAN" pitchFamily="2"/>
                <a:cs typeface="NikoshBAN" pitchFamily="2"/>
              </a:rPr>
              <a:t> প্রশ্নোত্তর পর্ব-  </a:t>
            </a:r>
            <a:endParaRPr lang="en-US" sz="5400" b="0" i="0" u="none" strike="noStrike" kern="1200" cap="none" spc="0" baseline="0">
              <a:solidFill>
                <a:srgbClr val="FF0000"/>
              </a:solidFill>
              <a:uFillTx/>
              <a:latin typeface="NikoshBAN" pitchFamily="2"/>
              <a:cs typeface="NikoshBAN" pitchFamily="2"/>
            </a:endParaRP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B376B21D-ADEF-4679-AC2F-62497C699A07}"/>
              </a:ext>
            </a:extLst>
          </p:cNvPr>
          <p:cNvSpPr txBox="1"/>
          <p:nvPr/>
        </p:nvSpPr>
        <p:spPr>
          <a:xfrm>
            <a:off x="3924303" y="6476996"/>
            <a:ext cx="4248146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00B050"/>
                </a:solidFill>
                <a:uFillTx/>
                <a:latin typeface="NikoshBAN" pitchFamily="2"/>
                <a:cs typeface="NikoshBAN" pitchFamily="2"/>
              </a:rPr>
              <a:t>E-mail: </a:t>
            </a:r>
            <a:r>
              <a:rPr lang="bn-IN" sz="1800" b="1" i="0" u="none" strike="noStrike" kern="1200" cap="none" spc="0" baseline="0">
                <a:solidFill>
                  <a:srgbClr val="00B050"/>
                </a:solidFill>
                <a:uFillTx/>
                <a:latin typeface="NikoshBAN" pitchFamily="2"/>
                <a:cs typeface="NikoshBAN" pitchFamily="2"/>
              </a:rPr>
              <a:t>  </a:t>
            </a:r>
            <a:r>
              <a:rPr lang="en-US" sz="1800" b="1" i="0" u="none" strike="noStrike" kern="1200" cap="none" spc="0" baseline="0">
                <a:solidFill>
                  <a:srgbClr val="00B050"/>
                </a:solidFill>
                <a:uFillTx/>
                <a:latin typeface="NikoshBAN" pitchFamily="2"/>
                <a:cs typeface="NikoshBAN" pitchFamily="2"/>
              </a:rPr>
              <a:t>baruaheeralal@mail.com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B050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383</Words>
  <Application>Microsoft Office PowerPoint</Application>
  <PresentationFormat>Widescreen</PresentationFormat>
  <Paragraphs>54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Signa</dc:creator>
  <cp:lastModifiedBy>Signa</cp:lastModifiedBy>
  <cp:revision>19</cp:revision>
  <dcterms:created xsi:type="dcterms:W3CDTF">2020-10-14T14:17:43Z</dcterms:created>
  <dcterms:modified xsi:type="dcterms:W3CDTF">2020-10-16T15:08:00Z</dcterms:modified>
</cp:coreProperties>
</file>