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6" r:id="rId21"/>
    <p:sldId id="277" r:id="rId22"/>
    <p:sldId id="279" r:id="rId23"/>
    <p:sldId id="278" r:id="rId24"/>
    <p:sldId id="25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5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F283D-6C2C-49B1-8C2B-46171BE93340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6BB58-4A57-4F50-8E40-64D6AB33C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6BB58-4A57-4F50-8E40-64D6AB33C84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নুতন শব্দের অর্থ জেনে নিই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2438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ভ্রমর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990600"/>
            <a:ext cx="48006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ভোমরা  , মৌমাছি , মধুকর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2362200"/>
            <a:ext cx="5029200" cy="1295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 ঘাস বা দুর্বা । এখানে কচি ঘাস অর্থে ব্যবহৃত হয়েছে ।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67000"/>
            <a:ext cx="2438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নবীন তৃণ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91000"/>
            <a:ext cx="2438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জালি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3962400"/>
            <a:ext cx="5105400" cy="121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কচি , সদ্য অংকুরিত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5562600"/>
            <a:ext cx="4953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শ্রাবণ, বঙ্গাব্দের চতুর্থ মাসের নাম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15000"/>
            <a:ext cx="23622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শাওন 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819400" y="990600"/>
            <a:ext cx="978408" cy="8382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819400" y="2743200"/>
            <a:ext cx="978408" cy="8382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819400" y="4191000"/>
            <a:ext cx="978408" cy="8382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819400" y="5715000"/>
            <a:ext cx="978408" cy="8382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প্রশ্নঃ-পল্লিকবি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জসীমউদদীন-এর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1"/>
            <a:ext cx="9144000" cy="45243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গাঁয়ের এক চাষার ছেলে লম্বা মাথার চুল ,</a:t>
            </a:r>
          </a:p>
          <a:p>
            <a:pPr algn="ctr"/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কালো মূখেই কাল ভ্রমর , কিসের রঙিন ফুল ! </a:t>
            </a:r>
          </a:p>
          <a:p>
            <a:pPr algn="ctr"/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কাঁচা ধানের পাতার মতো কচি-মূখের মায়া, </a:t>
            </a:r>
          </a:p>
          <a:p>
            <a:pPr algn="ctr"/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 সাথে কে মাখিয়ে দেছে নবীন তৃণের ছায়া ।</a:t>
            </a:r>
          </a:p>
          <a:p>
            <a:pPr algn="ctr"/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জালি লাউয়ের ডগার মতো বাহু দুখান সরু ,</a:t>
            </a:r>
          </a:p>
          <a:p>
            <a:pPr algn="ctr"/>
            <a:r>
              <a:rPr lang="bn-BD" sz="4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 খানি তার শাওন মাসের যেমন তমাল তরু ।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273224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প্রশ্নঃ-‘গা খানি তার শাওন মাসের যেমন তমাল তরু’- এ পংতিটি ব্যাখ্যা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800"/>
            <a:ext cx="9144000" cy="440120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বাদল-ধোয়া মেঘে কে গো মাখিয়ে দেছে তেল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বিজলি মেয়ে পিছলে পড়ে ছড়িয়ে আলোর খেল! 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কচি ধানের তুলতে চারা হয়তো কোন চাষি ,</a:t>
            </a: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মুখে তাহার জড়িয়ে গেছে কতকটা তার হাসি ।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কালো চোখের তারা দিয়েই সকল ধরা দেখি।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কালো দাঁতের কালি দিয়েই কেতাব কোরান লেখি ।  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কবিতার কিছু অংশ জেনে নিই 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প্রশ্নঃ-‘কালো দাঁতের কালি দিয়েই কেতাব কোরান লেখি’-এই পংতিটি ব্যাখ্যা কর । 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প্রশ্নঃ-০১-পল্লিকবি জসীমউদদীন কত সালে জন্ম গ্রহন করেন ?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১৯০১ সালে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১৯০২ সালে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১৯০৩ সালে 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১৯০৭ সালে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প্রশ্নঃ-০২-কবি জসীমউদদীন কত সালে কলকাতা বিশ্ববিদ্যালয় থেকে এম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পাস করেন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১৯২৮  সালে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১৯৩১ সালে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১৯৩২ সালে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১৯৩৩ সালে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‘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পল্লিকবি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জসীমউদদীনের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সংকলিত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নক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ক্সী কাঁথার মাঠ         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রাখালি   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বালুচর       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সুজন বাদিয়ার ঘাট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6800" y="57912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22860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37338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উদ্দীপকটি দেখ এবং ০৪  ও  ৫নং প্রশ্নের উত্তর লেখ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ছমির মিয়া  একজন কৃষক । তার জমিতে অন্যান্য ফসলের সাথে ধান চাষ করেন ।  কচি ধানের দিকে তাকিয়ে ছমির মিয়ার মন ভরে যায় । তার মন আনন্দে ভাসে ভবিষ্যতের সোনালী ফসলের কথা ভেবে ।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প্রশ্নঃ-০৪-রুপাই-এর কীসের সৌন্দর্য উদ্দীপকের বর্ননার সংগে তুলনীয় ?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হাত দু খানির সৌন্দর্য          খ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শরীরের সৌন্দর্য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মুখের সৌন্দর্য                      ঘ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চুলের সৌন্দর্য 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6172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7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০১৭১৭৭৫৪৮০৭ </a:t>
            </a: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752600"/>
            <a:ext cx="1752600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মূল্যায়ন-০৩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প্রশ্নঃ-০৫-উদ্দীপকটি ‘রুপাই’ কবিতার যে চরণ মনে করিয়ে দেয় তা হলো-  </a:t>
            </a: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কচি ধানের পাতার মত কচি দেহের মায়া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কচি ধানের তুলতে চারা হয়ত কোনো চাষি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মুখে তাহার জড়িয়ে গেছে কতকটা তার হাসি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খ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bn-BD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ও   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ঘ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6096000"/>
            <a:ext cx="6096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দাওঃ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হরিপদ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কাপালী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স্বশিক্ষিত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আশপাশের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সুনাম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পার্শ্ববর্তী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কৃষকরাও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সর্বত্র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হরি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হরিপদ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কাপালী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গর্ব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1"/>
            <a:ext cx="9144000" cy="5715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বিজলি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ব্যাখ্যা 	কর 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হরিপদ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কাপালীর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রুপাইয়ের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সাদৃশ্যপুর্ণ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বিষয়টিই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বর্নিত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মন্তব্যটির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যৌক্তিকতা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  ৮ম 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 পদ্যাংশ )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১৫-১০-২০২০ইং </a:t>
            </a:r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5720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45720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2672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219200"/>
            <a:ext cx="48768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467820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“রুপাই”</a:t>
            </a:r>
          </a:p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-জসীমউদদীন</a:t>
            </a:r>
          </a:p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 প্রথমাংশ ) 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526297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 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 পরিচিতি বলতে পারবে ।</a:t>
            </a:r>
          </a:p>
          <a:p>
            <a:pPr marL="742950" indent="-74295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কবিতার নির্ধারিত অংশ প্রমিথ উচ্চারণে আবৃতি করতে পারবে ।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  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 শব্দের অর্থসহ বাক্য তৈরী করতে পারবে ।</a:t>
            </a:r>
          </a:p>
          <a:p>
            <a:pPr marL="742950" indent="-742950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রুপাই-এর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চরিত্রের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 পরিচিতি- জসীম উদদীন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95600"/>
            <a:ext cx="2343150" cy="190976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3048000" y="1143000"/>
            <a:ext cx="2209800" cy="1676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কবি ১৯০৩ খ্রিষ্টাব্দে ফরিদপুর জেলার তাম্বুলখানা গ্রামে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 গ্রহন করেন  ।  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05400" y="1752600"/>
            <a:ext cx="2743200" cy="1676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শিক্ষাঃ তিনি কলকাতা বিশ্ববিদ্যালয় থেকে বাংলা ভাষা ও সাহিত্যে এম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পাস করেন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0" y="3505200"/>
            <a:ext cx="2971800" cy="2362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পেশাঃ শুরুতে ঢাকা বিশ্ববিদ্যালয়ে বাংলা বিভাগে অধ্যাপনা করেন। পরে তিনি তৎকালীন সরকারের তথ্য ও প্রচার বিভাগে উচ্চ পদে যোগ দেন ।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4600" y="4876800"/>
            <a:ext cx="3200400" cy="1981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 কাহিনীকাব্যঃ-’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ক্সী কাঁথার মাঠ’, ‘সোজন বাদিয়ার ঘাট’ নাটক- ‘বেদের মেয়ে’ এছাড়া কাব্যপ্রন্থ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রঙিলা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নায়ের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মাঝি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 ।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352800"/>
            <a:ext cx="2971800" cy="2438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‘পল্লীকবি’ উপাধি পান ।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বিশ্বভারতী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সম্মানসূচক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লিট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একূশে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, 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মরণত্তোর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 ।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9" name="Oval 8"/>
          <p:cNvSpPr/>
          <p:nvPr/>
        </p:nvSpPr>
        <p:spPr>
          <a:xfrm>
            <a:off x="838200" y="1752600"/>
            <a:ext cx="2209800" cy="1524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১৯৭৬ সালের ঢাকায় মৃত্যুবরণ করেন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776</Words>
  <Application>Microsoft Office PowerPoint</Application>
  <PresentationFormat>On-screen Show (4:3)</PresentationFormat>
  <Paragraphs>99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47</cp:revision>
  <dcterms:created xsi:type="dcterms:W3CDTF">2006-08-16T00:00:00Z</dcterms:created>
  <dcterms:modified xsi:type="dcterms:W3CDTF">2020-10-15T17:07:37Z</dcterms:modified>
</cp:coreProperties>
</file>