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77" r:id="rId4"/>
    <p:sldId id="285" r:id="rId5"/>
    <p:sldId id="287" r:id="rId6"/>
    <p:sldId id="289" r:id="rId7"/>
    <p:sldId id="264" r:id="rId8"/>
    <p:sldId id="274" r:id="rId9"/>
    <p:sldId id="258" r:id="rId10"/>
    <p:sldId id="259" r:id="rId11"/>
    <p:sldId id="260" r:id="rId12"/>
    <p:sldId id="261" r:id="rId13"/>
    <p:sldId id="263" r:id="rId14"/>
    <p:sldId id="262" r:id="rId15"/>
    <p:sldId id="272" r:id="rId16"/>
    <p:sldId id="269" r:id="rId17"/>
    <p:sldId id="291" r:id="rId18"/>
    <p:sldId id="292" r:id="rId19"/>
    <p:sldId id="290" r:id="rId20"/>
    <p:sldId id="275" r:id="rId21"/>
    <p:sldId id="268" r:id="rId22"/>
  </p:sldIdLst>
  <p:sldSz cx="12192000" cy="6858000"/>
  <p:notesSz cx="6858000" cy="9144000"/>
  <p:defaultTextStyle>
    <a:defPPr>
      <a:defRPr lang="en-BM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70EA5-6C72-434D-B32E-AB0F4B0B4A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8EB49B-37DE-4C12-84C6-C4084B7C97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B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1890C7-D45B-4B47-9FC4-AF9F798A3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13B33-6C7B-47F2-B20A-AD201310055D}" type="datetimeFigureOut">
              <a:rPr lang="en-BM" smtClean="0"/>
              <a:t>16/10/2020</a:t>
            </a:fld>
            <a:endParaRPr lang="en-B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C916E-9564-45A0-910B-EB2309E5C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C9633F-22D5-4F07-8C59-35CB7AB41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8F13-BAFE-470A-8EEA-C966D1A3280A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1148255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39B8D-84EA-48F9-9EEC-6B4CB3BDE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CC88E6-8E95-4806-AB2C-54B329721B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E0489C-8F5D-4AC4-8355-3B9A6407E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13B33-6C7B-47F2-B20A-AD201310055D}" type="datetimeFigureOut">
              <a:rPr lang="en-BM" smtClean="0"/>
              <a:t>16/10/2020</a:t>
            </a:fld>
            <a:endParaRPr lang="en-B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9B982-4D7C-4E74-A6D3-208880D08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FD1B75-3B2C-4EEC-B0C0-2CE504B09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8F13-BAFE-470A-8EEA-C966D1A3280A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2801783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77FBAA-28C1-4D93-ABFC-3D3D13D8D6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432DE5-C899-43FF-BECC-45380F6F79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1512BE-0EBA-4D84-974D-99BB1336F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13B33-6C7B-47F2-B20A-AD201310055D}" type="datetimeFigureOut">
              <a:rPr lang="en-BM" smtClean="0"/>
              <a:t>16/10/2020</a:t>
            </a:fld>
            <a:endParaRPr lang="en-B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74CB4D-3382-4FC6-BB1A-3C265C0E9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ADE709-69CC-4F72-A566-E639E928F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8F13-BAFE-470A-8EEA-C966D1A3280A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822683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ACABC-CE4D-401A-B1A8-1896C5D52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962E17-F298-4117-B221-BEA718B90B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5E2E88-CFF0-4393-A48A-A113B0BCA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13B33-6C7B-47F2-B20A-AD201310055D}" type="datetimeFigureOut">
              <a:rPr lang="en-BM" smtClean="0"/>
              <a:t>16/10/2020</a:t>
            </a:fld>
            <a:endParaRPr lang="en-B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E3A24B-8D89-47AB-869E-7621341EF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CAB2D3-E6A2-4C51-A4AE-A8C3C31F7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8F13-BAFE-470A-8EEA-C966D1A3280A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3932374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6E3B3-852D-4F67-840B-919A72565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8456DF-4DBB-4245-84CE-CCEA210D0D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10BAC6-696A-4C04-8DAE-EF7FF7E7A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13B33-6C7B-47F2-B20A-AD201310055D}" type="datetimeFigureOut">
              <a:rPr lang="en-BM" smtClean="0"/>
              <a:t>16/10/2020</a:t>
            </a:fld>
            <a:endParaRPr lang="en-B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251428-B142-408B-A307-954203C6F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3A83F-54C8-497B-86E1-3C8A58B06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8F13-BAFE-470A-8EEA-C966D1A3280A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494998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C17A6-53C4-4679-8094-9022354C9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84ABBE-3422-4EC3-9C4F-39EC22378B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202295-C4CA-4DE7-AA79-FE500A5DD8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074F97-B5A1-491C-8D8B-44B45F36D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13B33-6C7B-47F2-B20A-AD201310055D}" type="datetimeFigureOut">
              <a:rPr lang="en-BM" smtClean="0"/>
              <a:t>16/10/2020</a:t>
            </a:fld>
            <a:endParaRPr lang="en-BM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1F5951-2271-4D49-92B1-997C1E5FA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B4AA70-86A6-46A6-A9F9-3476CCA24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8F13-BAFE-470A-8EEA-C966D1A3280A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1001146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AB20A-9E92-4376-905C-D9D2E79E3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379C81-C523-4180-A7EB-A9A2DB3F7A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84346C-0DD6-443C-BE3A-8E127FB7A8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55983F-3A44-4046-8D90-EB4CD659C6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62CD76-FBFE-4ED3-BEAC-491B1A9043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B94626-6BAB-43A0-B310-EC0BC17DE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13B33-6C7B-47F2-B20A-AD201310055D}" type="datetimeFigureOut">
              <a:rPr lang="en-BM" smtClean="0"/>
              <a:t>16/10/2020</a:t>
            </a:fld>
            <a:endParaRPr lang="en-BM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689C0C-848D-450F-8EC1-AF8417635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3674C0-63B1-4A7C-9873-502099082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8F13-BAFE-470A-8EEA-C966D1A3280A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3808322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AAA1C-27CB-4B80-AC6D-DF076B9D6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FBCFBB-154F-4713-B669-47EE6DB5E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13B33-6C7B-47F2-B20A-AD201310055D}" type="datetimeFigureOut">
              <a:rPr lang="en-BM" smtClean="0"/>
              <a:t>16/10/2020</a:t>
            </a:fld>
            <a:endParaRPr lang="en-BM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9509C9-B436-4AE4-95EA-71796B6CA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C588DE-D63F-46EE-AE68-27CC6741C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8F13-BAFE-470A-8EEA-C966D1A3280A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68932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728E7C-CF2B-4DEC-82E0-4B0111F9B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13B33-6C7B-47F2-B20A-AD201310055D}" type="datetimeFigureOut">
              <a:rPr lang="en-BM" smtClean="0"/>
              <a:t>16/10/2020</a:t>
            </a:fld>
            <a:endParaRPr lang="en-BM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1D7445-054E-44B2-B330-AE67C38B2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C735EA-CAB7-48BF-BA17-8271005DA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8F13-BAFE-470A-8EEA-C966D1A3280A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2218050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E228E-3653-4165-85EF-5F65FD8BA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FEC008-581B-41B2-82B9-2FB728986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9B295E-4C22-475D-81F9-6A59810EDC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8068B-3CC6-4879-9157-C416DC73F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13B33-6C7B-47F2-B20A-AD201310055D}" type="datetimeFigureOut">
              <a:rPr lang="en-BM" smtClean="0"/>
              <a:t>16/10/2020</a:t>
            </a:fld>
            <a:endParaRPr lang="en-BM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8E8460-CEAC-4DC2-AD8E-C1C9881C4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80F95B-8210-4F51-B72B-77FE1948D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8F13-BAFE-470A-8EEA-C966D1A3280A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4258851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F8146-37FD-4C29-9CD8-3442BC529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4FD1B0-B9B0-4750-B7DE-1851BECAC9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M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17D808-B5A8-451E-A153-751AC36D68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FA4D72-FA44-4084-8072-2CAB373B1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13B33-6C7B-47F2-B20A-AD201310055D}" type="datetimeFigureOut">
              <a:rPr lang="en-BM" smtClean="0"/>
              <a:t>16/10/2020</a:t>
            </a:fld>
            <a:endParaRPr lang="en-BM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A5F168-83B5-4198-9D7F-53B535F4F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57160A-4739-4702-9B9E-AB6F37998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8F13-BAFE-470A-8EEA-C966D1A3280A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4151580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CE9A6C-5E65-418D-807D-EB4358ECE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63246D-7BBB-40A0-94BF-834292F4C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C94BC9-CB78-4438-BC7D-72F6C9AC5D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13B33-6C7B-47F2-B20A-AD201310055D}" type="datetimeFigureOut">
              <a:rPr lang="en-BM" smtClean="0"/>
              <a:t>16/10/2020</a:t>
            </a:fld>
            <a:endParaRPr lang="en-B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0AA4B1-93E9-4B1B-8400-936DAD7554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F6C28D-E54E-4FD9-9B86-4B0481AFEB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68F13-BAFE-470A-8EEA-C966D1A3280A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2142657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M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border-png/download/41853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border-png/download/41853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border-png/download/41853" TargetMode="External"/><Relationship Id="rId7" Type="http://schemas.openxmlformats.org/officeDocument/2006/relationships/image" Target="../media/image1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border-png/download/41853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border-png/download/41853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border-png/download/41853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border-png/download/41853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border-png/download/41853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border-png/download/41853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border-png/download/41853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border-png/download/41853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border-png/download/41853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border-png/download/41853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border-png/download/41853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border-png/download/41853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border-png/download/41853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border-png/download/41853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border-png/download/41853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border-png/download/41853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4339193-FB2B-417E-ACC1-7ECC7017A6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0E95AC-F25C-420E-8982-B3B3523D81E1}"/>
              </a:ext>
            </a:extLst>
          </p:cNvPr>
          <p:cNvSpPr txBox="1"/>
          <p:nvPr/>
        </p:nvSpPr>
        <p:spPr>
          <a:xfrm>
            <a:off x="2822713" y="3429000"/>
            <a:ext cx="6732104" cy="92333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GB" sz="5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GB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GB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GB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GB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GB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</a:p>
        </p:txBody>
      </p:sp>
    </p:spTree>
    <p:extLst>
      <p:ext uri="{BB962C8B-B14F-4D97-AF65-F5344CB8AC3E}">
        <p14:creationId xmlns:p14="http://schemas.microsoft.com/office/powerpoint/2010/main" val="353185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607CD1-2AA8-43F0-923F-8CCDDE2700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53009"/>
            <a:ext cx="12192000" cy="6858001"/>
          </a:xfrm>
          <a:prstGeom prst="rect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69261E1-95A4-46E6-B405-5023DDEFD9F1}"/>
              </a:ext>
            </a:extLst>
          </p:cNvPr>
          <p:cNvSpPr/>
          <p:nvPr/>
        </p:nvSpPr>
        <p:spPr>
          <a:xfrm>
            <a:off x="781879" y="46384"/>
            <a:ext cx="10866782" cy="68646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774A43-EC89-4672-AD15-5EADFAAEC7DE}"/>
              </a:ext>
            </a:extLst>
          </p:cNvPr>
          <p:cNvSpPr txBox="1"/>
          <p:nvPr/>
        </p:nvSpPr>
        <p:spPr>
          <a:xfrm>
            <a:off x="3879352" y="4158598"/>
            <a:ext cx="753076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ভাই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			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ভালোবাসার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শিল্পী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</a:p>
          <a:p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বলবে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হেসে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EBAA26-C62A-4BF0-9C44-137E6D8650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352" y="250861"/>
            <a:ext cx="4754141" cy="3610479"/>
          </a:xfrm>
          <a:prstGeom prst="ellipse">
            <a:avLst/>
          </a:prstGeom>
          <a:ln w="28575" cap="rnd">
            <a:solidFill>
              <a:schemeClr val="accent6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E956F59-F4F8-46BD-AF71-9D0BBB7AFE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72" y="250861"/>
            <a:ext cx="4754141" cy="3610479"/>
          </a:xfrm>
          <a:prstGeom prst="ellipse">
            <a:avLst/>
          </a:prstGeom>
          <a:ln w="1905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023153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607CD1-2AA8-43F0-923F-8CCDDE2700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53009"/>
            <a:ext cx="12192000" cy="6858001"/>
          </a:xfrm>
          <a:prstGeom prst="rect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69261E1-95A4-46E6-B405-5023DDEFD9F1}"/>
              </a:ext>
            </a:extLst>
          </p:cNvPr>
          <p:cNvSpPr/>
          <p:nvPr/>
        </p:nvSpPr>
        <p:spPr>
          <a:xfrm>
            <a:off x="781879" y="46384"/>
            <a:ext cx="10866782" cy="68646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CBED2F-1082-4A3E-9510-60A3A1394D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472" y="429545"/>
            <a:ext cx="4669528" cy="322805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E64AB8-C639-4B2D-86D9-AF373112512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98" b="14444"/>
          <a:stretch/>
        </p:blipFill>
        <p:spPr>
          <a:xfrm>
            <a:off x="6431031" y="429544"/>
            <a:ext cx="4669528" cy="322805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967256A-5D05-4CA0-B3A5-DCC9CCF850EE}"/>
              </a:ext>
            </a:extLst>
          </p:cNvPr>
          <p:cNvSpPr txBox="1"/>
          <p:nvPr/>
        </p:nvSpPr>
        <p:spPr>
          <a:xfrm>
            <a:off x="3761236" y="4325687"/>
            <a:ext cx="66583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আঁকা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98711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607CD1-2AA8-43F0-923F-8CCDDE2700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53009"/>
            <a:ext cx="12192000" cy="6858001"/>
          </a:xfrm>
          <a:prstGeom prst="rect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69261E1-95A4-46E6-B405-5023DDEFD9F1}"/>
              </a:ext>
            </a:extLst>
          </p:cNvPr>
          <p:cNvSpPr/>
          <p:nvPr/>
        </p:nvSpPr>
        <p:spPr>
          <a:xfrm>
            <a:off x="781879" y="46384"/>
            <a:ext cx="10866782" cy="68646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233DDB-6A9C-42C2-850F-03D84CC9DDE3}"/>
              </a:ext>
            </a:extLst>
          </p:cNvPr>
          <p:cNvSpPr txBox="1"/>
          <p:nvPr/>
        </p:nvSpPr>
        <p:spPr>
          <a:xfrm>
            <a:off x="1156253" y="4207291"/>
            <a:ext cx="58806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5C6EF0E-7906-40EC-9583-968891822B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95" y="153020"/>
            <a:ext cx="3604591" cy="28012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2" descr="ঝিনাইদহে মাঠের পর মাঠ সর্ষে চাষ ...">
            <a:extLst>
              <a:ext uri="{FF2B5EF4-FFF2-40B4-BE49-F238E27FC236}">
                <a16:creationId xmlns:a16="http://schemas.microsoft.com/office/drawing/2014/main" id="{763DC4B5-2A7F-459E-A9A9-0A633206D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756" y="156359"/>
            <a:ext cx="3207028" cy="28012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BEACE7F-01F3-4E34-9BEF-C10453620E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052" y="4283629"/>
            <a:ext cx="3604592" cy="25743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3D96C58-5050-45CB-9C11-F024A11F82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053" y="1505728"/>
            <a:ext cx="3604591" cy="25743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2928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607CD1-2AA8-43F0-923F-8CCDDE2700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53009"/>
            <a:ext cx="12192000" cy="6858001"/>
          </a:xfrm>
          <a:prstGeom prst="rect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69261E1-95A4-46E6-B405-5023DDEFD9F1}"/>
              </a:ext>
            </a:extLst>
          </p:cNvPr>
          <p:cNvSpPr/>
          <p:nvPr/>
        </p:nvSpPr>
        <p:spPr>
          <a:xfrm>
            <a:off x="781879" y="46384"/>
            <a:ext cx="10866782" cy="68646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E08E0E-AF6A-4BFF-8888-19ADBE4859EF}"/>
              </a:ext>
            </a:extLst>
          </p:cNvPr>
          <p:cNvSpPr txBox="1"/>
          <p:nvPr/>
        </p:nvSpPr>
        <p:spPr>
          <a:xfrm>
            <a:off x="3723326" y="4972018"/>
            <a:ext cx="5826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বাগান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পাখপাখালি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DD39F7-BD33-4121-AF20-504477077E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991" y="165548"/>
            <a:ext cx="4393095" cy="43999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830409B-6801-440C-BFE2-35B4AB891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304" y="165547"/>
            <a:ext cx="4949688" cy="440655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0BB96BD-81E5-463B-85A5-0544B3616F32}"/>
              </a:ext>
            </a:extLst>
          </p:cNvPr>
          <p:cNvSpPr/>
          <p:nvPr/>
        </p:nvSpPr>
        <p:spPr>
          <a:xfrm>
            <a:off x="1802296" y="4267304"/>
            <a:ext cx="9448800" cy="38441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145902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607CD1-2AA8-43F0-923F-8CCDDE2700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53009"/>
            <a:ext cx="12192000" cy="6858001"/>
          </a:xfrm>
          <a:prstGeom prst="rect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69261E1-95A4-46E6-B405-5023DDEFD9F1}"/>
              </a:ext>
            </a:extLst>
          </p:cNvPr>
          <p:cNvSpPr/>
          <p:nvPr/>
        </p:nvSpPr>
        <p:spPr>
          <a:xfrm>
            <a:off x="874643" y="46383"/>
            <a:ext cx="10866782" cy="68646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E10D21-DC12-4598-93DA-21DA3A024B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1" y="780014"/>
            <a:ext cx="4090812" cy="54485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4D7FE8E-65DF-4E12-B436-B9F40F10C3ED}"/>
              </a:ext>
            </a:extLst>
          </p:cNvPr>
          <p:cNvSpPr txBox="1"/>
          <p:nvPr/>
        </p:nvSpPr>
        <p:spPr>
          <a:xfrm>
            <a:off x="5228443" y="2131444"/>
            <a:ext cx="72265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তুলি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রঙ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তবুও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আঁকতে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সবই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060227F-1597-4FFE-A00E-C8FC3674C1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466" y="4070436"/>
            <a:ext cx="3490891" cy="2734555"/>
          </a:xfrm>
          <a:prstGeom prst="ellipse">
            <a:avLst/>
          </a:prstGeom>
          <a:ln w="28575" cap="rnd">
            <a:solidFill>
              <a:schemeClr val="accent6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06199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607CD1-2AA8-43F0-923F-8CCDDE2700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53009"/>
            <a:ext cx="12192000" cy="6858001"/>
          </a:xfrm>
          <a:prstGeom prst="rect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69261E1-95A4-46E6-B405-5023DDEFD9F1}"/>
              </a:ext>
            </a:extLst>
          </p:cNvPr>
          <p:cNvSpPr/>
          <p:nvPr/>
        </p:nvSpPr>
        <p:spPr>
          <a:xfrm>
            <a:off x="781879" y="46384"/>
            <a:ext cx="10866782" cy="68646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7C7959-0299-4FE0-9D53-50086953AE98}"/>
              </a:ext>
            </a:extLst>
          </p:cNvPr>
          <p:cNvSpPr txBox="1"/>
          <p:nvPr/>
        </p:nvSpPr>
        <p:spPr>
          <a:xfrm>
            <a:off x="921026" y="1605966"/>
            <a:ext cx="3014869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টুকটুক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CAB11C-8C0E-4E7A-95E7-00683CA5EC95}"/>
              </a:ext>
            </a:extLst>
          </p:cNvPr>
          <p:cNvSpPr txBox="1"/>
          <p:nvPr/>
        </p:nvSpPr>
        <p:spPr>
          <a:xfrm>
            <a:off x="4734341" y="1605966"/>
            <a:ext cx="3177207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গাঢ়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ibbon: Tilted Down 7">
            <a:extLst>
              <a:ext uri="{FF2B5EF4-FFF2-40B4-BE49-F238E27FC236}">
                <a16:creationId xmlns:a16="http://schemas.microsoft.com/office/drawing/2014/main" id="{3294C6AE-AD23-4B20-891C-B06EDADB2971}"/>
              </a:ext>
            </a:extLst>
          </p:cNvPr>
          <p:cNvSpPr/>
          <p:nvPr/>
        </p:nvSpPr>
        <p:spPr>
          <a:xfrm>
            <a:off x="3061252" y="295871"/>
            <a:ext cx="6665844" cy="804060"/>
          </a:xfrm>
          <a:prstGeom prst="ribbon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endParaRPr lang="en-BM" sz="6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3C88C5-9959-4BD7-BC51-D31E93E2C1CA}"/>
              </a:ext>
            </a:extLst>
          </p:cNvPr>
          <p:cNvSpPr txBox="1"/>
          <p:nvPr/>
        </p:nvSpPr>
        <p:spPr>
          <a:xfrm>
            <a:off x="921023" y="3407401"/>
            <a:ext cx="3014869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শিল্পী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55F4E2-EBD8-4EEE-ACFD-95DECBD74070}"/>
              </a:ext>
            </a:extLst>
          </p:cNvPr>
          <p:cNvSpPr txBox="1"/>
          <p:nvPr/>
        </p:nvSpPr>
        <p:spPr>
          <a:xfrm>
            <a:off x="4770782" y="3022076"/>
            <a:ext cx="6877879" cy="13234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যিনি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শিল্পকলার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চর্চা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তিনিই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শিল্পী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AF2625-1E3E-465F-8781-CD2A04D84B4E}"/>
              </a:ext>
            </a:extLst>
          </p:cNvPr>
          <p:cNvSpPr txBox="1"/>
          <p:nvPr/>
        </p:nvSpPr>
        <p:spPr>
          <a:xfrm>
            <a:off x="921024" y="5322481"/>
            <a:ext cx="3014868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পাখপাখালি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5941B8-F0B0-4D3C-B4A6-C802DD1366C6}"/>
              </a:ext>
            </a:extLst>
          </p:cNvPr>
          <p:cNvSpPr txBox="1"/>
          <p:nvPr/>
        </p:nvSpPr>
        <p:spPr>
          <a:xfrm>
            <a:off x="4770783" y="5361516"/>
            <a:ext cx="4923182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Minus Sign 12">
            <a:extLst>
              <a:ext uri="{FF2B5EF4-FFF2-40B4-BE49-F238E27FC236}">
                <a16:creationId xmlns:a16="http://schemas.microsoft.com/office/drawing/2014/main" id="{4C94D7E8-619D-473A-A393-073CAC22DB70}"/>
              </a:ext>
            </a:extLst>
          </p:cNvPr>
          <p:cNvSpPr/>
          <p:nvPr/>
        </p:nvSpPr>
        <p:spPr>
          <a:xfrm>
            <a:off x="4081670" y="2001078"/>
            <a:ext cx="622854" cy="304800"/>
          </a:xfrm>
          <a:prstGeom prst="mathMinus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14" name="Minus Sign 13">
            <a:extLst>
              <a:ext uri="{FF2B5EF4-FFF2-40B4-BE49-F238E27FC236}">
                <a16:creationId xmlns:a16="http://schemas.microsoft.com/office/drawing/2014/main" id="{FEFB748B-3BEF-478A-8EC4-A2005F9A6980}"/>
              </a:ext>
            </a:extLst>
          </p:cNvPr>
          <p:cNvSpPr/>
          <p:nvPr/>
        </p:nvSpPr>
        <p:spPr>
          <a:xfrm>
            <a:off x="4041910" y="3753355"/>
            <a:ext cx="622854" cy="304800"/>
          </a:xfrm>
          <a:prstGeom prst="mathMinus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15" name="Minus Sign 14">
            <a:extLst>
              <a:ext uri="{FF2B5EF4-FFF2-40B4-BE49-F238E27FC236}">
                <a16:creationId xmlns:a16="http://schemas.microsoft.com/office/drawing/2014/main" id="{C9B6627B-1696-4318-BE49-981527CE14C2}"/>
              </a:ext>
            </a:extLst>
          </p:cNvPr>
          <p:cNvSpPr/>
          <p:nvPr/>
        </p:nvSpPr>
        <p:spPr>
          <a:xfrm>
            <a:off x="4111487" y="5810432"/>
            <a:ext cx="622854" cy="304800"/>
          </a:xfrm>
          <a:prstGeom prst="mathMinus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466781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607CD1-2AA8-43F0-923F-8CCDDE2700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53009"/>
            <a:ext cx="12192000" cy="6858001"/>
          </a:xfrm>
          <a:prstGeom prst="rect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69261E1-95A4-46E6-B405-5023DDEFD9F1}"/>
              </a:ext>
            </a:extLst>
          </p:cNvPr>
          <p:cNvSpPr/>
          <p:nvPr/>
        </p:nvSpPr>
        <p:spPr>
          <a:xfrm>
            <a:off x="821635" y="53009"/>
            <a:ext cx="10866782" cy="68646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D8C88E-FCD2-4D43-9F91-6606A54B625D}"/>
              </a:ext>
            </a:extLst>
          </p:cNvPr>
          <p:cNvSpPr txBox="1"/>
          <p:nvPr/>
        </p:nvSpPr>
        <p:spPr>
          <a:xfrm>
            <a:off x="1563756" y="3013335"/>
            <a:ext cx="90644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৪টি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কবিতাটি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আবৃত্তি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Ribbon: Tilted Down 2">
            <a:extLst>
              <a:ext uri="{FF2B5EF4-FFF2-40B4-BE49-F238E27FC236}">
                <a16:creationId xmlns:a16="http://schemas.microsoft.com/office/drawing/2014/main" id="{9EEF567E-CCFE-41B2-B881-992920CBF467}"/>
              </a:ext>
            </a:extLst>
          </p:cNvPr>
          <p:cNvSpPr/>
          <p:nvPr/>
        </p:nvSpPr>
        <p:spPr>
          <a:xfrm>
            <a:off x="3061252" y="295871"/>
            <a:ext cx="6665844" cy="1466668"/>
          </a:xfrm>
          <a:prstGeom prst="ribbon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BM" sz="6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5130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607CD1-2AA8-43F0-923F-8CCDDE2700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53009"/>
            <a:ext cx="12192000" cy="6858001"/>
          </a:xfrm>
          <a:prstGeom prst="rect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69261E1-95A4-46E6-B405-5023DDEFD9F1}"/>
              </a:ext>
            </a:extLst>
          </p:cNvPr>
          <p:cNvSpPr/>
          <p:nvPr/>
        </p:nvSpPr>
        <p:spPr>
          <a:xfrm>
            <a:off x="821635" y="53009"/>
            <a:ext cx="10866782" cy="68646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D8C88E-FCD2-4D43-9F91-6606A54B625D}"/>
              </a:ext>
            </a:extLst>
          </p:cNvPr>
          <p:cNvSpPr txBox="1"/>
          <p:nvPr/>
        </p:nvSpPr>
        <p:spPr>
          <a:xfrm>
            <a:off x="4578626" y="1918855"/>
            <a:ext cx="3631095" cy="7694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পরের</a:t>
            </a:r>
            <a:r>
              <a:rPr lang="en-GB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চরণ</a:t>
            </a:r>
            <a:r>
              <a:rPr lang="en-GB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endParaRPr lang="en-GB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ibbon: Tilted Down 2">
            <a:extLst>
              <a:ext uri="{FF2B5EF4-FFF2-40B4-BE49-F238E27FC236}">
                <a16:creationId xmlns:a16="http://schemas.microsoft.com/office/drawing/2014/main" id="{9EEF567E-CCFE-41B2-B881-992920CBF467}"/>
              </a:ext>
            </a:extLst>
          </p:cNvPr>
          <p:cNvSpPr/>
          <p:nvPr/>
        </p:nvSpPr>
        <p:spPr>
          <a:xfrm>
            <a:off x="3061252" y="295871"/>
            <a:ext cx="6665844" cy="1466668"/>
          </a:xfrm>
          <a:prstGeom prst="ribbon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6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BM" sz="6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C3E50E-1815-48AA-B5B6-F724E0083CD3}"/>
              </a:ext>
            </a:extLst>
          </p:cNvPr>
          <p:cNvSpPr txBox="1"/>
          <p:nvPr/>
        </p:nvSpPr>
        <p:spPr>
          <a:xfrm>
            <a:off x="1033669" y="2924220"/>
            <a:ext cx="5062331" cy="31700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ভাই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__________________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ভালোবাসার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শিল্পী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__________________।</a:t>
            </a:r>
          </a:p>
          <a:p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F54B2D-DF37-4292-B6F7-85BF1F2C724A}"/>
              </a:ext>
            </a:extLst>
          </p:cNvPr>
          <p:cNvSpPr txBox="1"/>
          <p:nvPr/>
        </p:nvSpPr>
        <p:spPr>
          <a:xfrm>
            <a:off x="6394174" y="2959465"/>
            <a:ext cx="5062331" cy="31700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বাগান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পাখপাখালি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__________________</a:t>
            </a: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তুলি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রঙ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তবুও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__________________।</a:t>
            </a:r>
          </a:p>
          <a:p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418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607CD1-2AA8-43F0-923F-8CCDDE2700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53009"/>
            <a:ext cx="12192000" cy="6858001"/>
          </a:xfrm>
          <a:prstGeom prst="rect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69261E1-95A4-46E6-B405-5023DDEFD9F1}"/>
              </a:ext>
            </a:extLst>
          </p:cNvPr>
          <p:cNvSpPr/>
          <p:nvPr/>
        </p:nvSpPr>
        <p:spPr>
          <a:xfrm>
            <a:off x="662609" y="53009"/>
            <a:ext cx="10866782" cy="68646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C3E50E-1815-48AA-B5B6-F724E0083CD3}"/>
              </a:ext>
            </a:extLst>
          </p:cNvPr>
          <p:cNvSpPr txBox="1"/>
          <p:nvPr/>
        </p:nvSpPr>
        <p:spPr>
          <a:xfrm>
            <a:off x="1510747" y="2999006"/>
            <a:ext cx="9515062" cy="1323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বইর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৫১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খুলে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1392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607CD1-2AA8-43F0-923F-8CCDDE2700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53009"/>
            <a:ext cx="12192000" cy="6858001"/>
          </a:xfrm>
          <a:prstGeom prst="rect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69261E1-95A4-46E6-B405-5023DDEFD9F1}"/>
              </a:ext>
            </a:extLst>
          </p:cNvPr>
          <p:cNvSpPr/>
          <p:nvPr/>
        </p:nvSpPr>
        <p:spPr>
          <a:xfrm>
            <a:off x="781879" y="46384"/>
            <a:ext cx="10866782" cy="68646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E5812A-6B66-4401-83F4-AD3A040817B3}"/>
              </a:ext>
            </a:extLst>
          </p:cNvPr>
          <p:cNvSpPr txBox="1"/>
          <p:nvPr/>
        </p:nvSpPr>
        <p:spPr>
          <a:xfrm>
            <a:off x="4611757" y="681907"/>
            <a:ext cx="32070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u="sng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GB" sz="6000" u="sng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2DCD95-E208-4F81-BE80-56BBC2A68106}"/>
              </a:ext>
            </a:extLst>
          </p:cNvPr>
          <p:cNvSpPr txBox="1"/>
          <p:nvPr/>
        </p:nvSpPr>
        <p:spPr>
          <a:xfrm>
            <a:off x="2160104" y="2148861"/>
            <a:ext cx="78717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প্রশ্নগুলোর</a:t>
            </a:r>
            <a:r>
              <a:rPr lang="en-US" sz="4000" dirty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000" dirty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4000" dirty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ল</a:t>
            </a:r>
            <a:r>
              <a:rPr lang="as-IN" sz="4000" dirty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 err="1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</a:t>
            </a:r>
            <a:r>
              <a:rPr lang="en-US" sz="4000" dirty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দেখাবে</a:t>
            </a:r>
            <a:endParaRPr lang="en-GB" sz="4000" dirty="0">
              <a:ln>
                <a:solidFill>
                  <a:srgbClr val="C0000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47649A-AFAF-4B21-BAB1-89309FFD4427}"/>
              </a:ext>
            </a:extLst>
          </p:cNvPr>
          <p:cNvSpPr txBox="1"/>
          <p:nvPr/>
        </p:nvSpPr>
        <p:spPr>
          <a:xfrm>
            <a:off x="2140225" y="3308039"/>
            <a:ext cx="81500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>
              <a:buAutoNum type="arabicParenR"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চেনা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1143000" indent="-1143000">
              <a:buAutoNum type="arabicParenR"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00594864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607CD1-2AA8-43F0-923F-8CCDDE2700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53009"/>
            <a:ext cx="12192000" cy="6858001"/>
          </a:xfrm>
          <a:prstGeom prst="rect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69261E1-95A4-46E6-B405-5023DDEFD9F1}"/>
              </a:ext>
            </a:extLst>
          </p:cNvPr>
          <p:cNvSpPr/>
          <p:nvPr/>
        </p:nvSpPr>
        <p:spPr>
          <a:xfrm>
            <a:off x="781879" y="46384"/>
            <a:ext cx="10866782" cy="68646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03FF23-309B-4605-97B5-7407F76535E0}"/>
              </a:ext>
            </a:extLst>
          </p:cNvPr>
          <p:cNvSpPr txBox="1"/>
          <p:nvPr/>
        </p:nvSpPr>
        <p:spPr>
          <a:xfrm>
            <a:off x="4825035" y="1628940"/>
            <a:ext cx="664596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err="1">
                <a:ln w="19050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</a:t>
            </a:r>
            <a:endParaRPr lang="en-GB" sz="3600" b="1" dirty="0">
              <a:ln w="19050">
                <a:solidFill>
                  <a:srgbClr val="C00000"/>
                </a:solidFill>
                <a:prstDash val="solid"/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3600" b="1" dirty="0" err="1">
                <a:ln w="19050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শাহরিণা</a:t>
            </a:r>
            <a:r>
              <a:rPr lang="en-GB" sz="3600" b="1" dirty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n w="19050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বিণ</a:t>
            </a:r>
            <a:r>
              <a:rPr lang="en-GB" sz="3600" b="1" dirty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n w="19050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সুইটি</a:t>
            </a:r>
            <a:endParaRPr lang="en-GB" sz="3600" b="1" dirty="0">
              <a:ln w="19050">
                <a:solidFill>
                  <a:srgbClr val="C00000"/>
                </a:solidFill>
                <a:prstDash val="solid"/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3600" b="1" dirty="0" err="1">
                <a:ln w="19050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GB" sz="3600" b="1" dirty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n w="19050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GB" sz="3600" b="1" dirty="0">
              <a:ln w="19050">
                <a:solidFill>
                  <a:srgbClr val="C00000"/>
                </a:solidFill>
                <a:prstDash val="solid"/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3200" b="1" dirty="0" err="1">
                <a:ln w="19050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চরমোনাই</a:t>
            </a:r>
            <a:r>
              <a:rPr lang="en-GB" sz="3200" b="1" dirty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n w="19050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en-GB" sz="3200" b="1" dirty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n w="19050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GB" sz="3200" b="1" dirty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n w="19050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GB" sz="3200" b="1" dirty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n w="19050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GB" sz="3200" b="1" dirty="0">
              <a:ln w="19050">
                <a:solidFill>
                  <a:srgbClr val="C00000"/>
                </a:solidFill>
                <a:prstDash val="solid"/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3200" b="1" dirty="0" err="1">
                <a:ln w="19050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বরিশাল</a:t>
            </a:r>
            <a:r>
              <a:rPr lang="en-GB" sz="3200" b="1" dirty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n w="19050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GB" sz="3200" b="1" dirty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3200" b="1" dirty="0" err="1">
                <a:ln w="19050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বরিশাল</a:t>
            </a:r>
            <a:endParaRPr lang="en-GB" sz="3200" b="1" dirty="0">
              <a:ln w="19050">
                <a:solidFill>
                  <a:srgbClr val="C00000"/>
                </a:solidFill>
                <a:prstDash val="solid"/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3600" b="1" dirty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ICT4E </a:t>
            </a:r>
            <a:r>
              <a:rPr lang="en-GB" sz="3600" b="1" dirty="0" err="1">
                <a:ln w="19050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</a:t>
            </a:r>
            <a:r>
              <a:rPr lang="en-GB" sz="3600" b="1" dirty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n w="19050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অ্যাম্বাসেডর</a:t>
            </a:r>
            <a:r>
              <a:rPr lang="en-GB" sz="3600" b="1" dirty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600" b="1" dirty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3600" b="1" dirty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GB" sz="3600" b="1" dirty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600" b="1" dirty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3600" b="1" dirty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FE407A-E336-466D-9557-FD371B0C3C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00" y="1346799"/>
            <a:ext cx="3380133" cy="45068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chemeClr val="bg1">
                <a:alpha val="22000"/>
              </a:scheme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197225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607CD1-2AA8-43F0-923F-8CCDDE2700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53009"/>
            <a:ext cx="12192000" cy="6858001"/>
          </a:xfrm>
          <a:prstGeom prst="rect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69261E1-95A4-46E6-B405-5023DDEFD9F1}"/>
              </a:ext>
            </a:extLst>
          </p:cNvPr>
          <p:cNvSpPr/>
          <p:nvPr/>
        </p:nvSpPr>
        <p:spPr>
          <a:xfrm>
            <a:off x="781879" y="46384"/>
            <a:ext cx="10866782" cy="68646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E5812A-6B66-4401-83F4-AD3A040817B3}"/>
              </a:ext>
            </a:extLst>
          </p:cNvPr>
          <p:cNvSpPr txBox="1"/>
          <p:nvPr/>
        </p:nvSpPr>
        <p:spPr>
          <a:xfrm>
            <a:off x="5367128" y="777482"/>
            <a:ext cx="3551583" cy="1200329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as-IN" sz="72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72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72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72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72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72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72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72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72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GB" sz="7200" b="1" dirty="0">
              <a:ln w="22225">
                <a:solidFill>
                  <a:srgbClr val="C00000"/>
                </a:solidFill>
                <a:prstDash val="solid"/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53EC0F-912C-46EE-BC68-F82AD9807D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62343"/>
            <a:ext cx="3922642" cy="2525785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678F45E-635F-4786-AD60-19C18DAFC02F}"/>
              </a:ext>
            </a:extLst>
          </p:cNvPr>
          <p:cNvSpPr txBox="1"/>
          <p:nvPr/>
        </p:nvSpPr>
        <p:spPr>
          <a:xfrm>
            <a:off x="2549985" y="3429000"/>
            <a:ext cx="87276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প্রশ্নটির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লিখবে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143000" indent="-1143000">
              <a:buAutoNum type="arabicParenR"/>
            </a:pP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106460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F13E20-ADC9-4211-9171-B8F8010FD3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443" y="383160"/>
            <a:ext cx="7948042" cy="64748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52A5300-452A-4F28-A613-63223F6469E3}"/>
              </a:ext>
            </a:extLst>
          </p:cNvPr>
          <p:cNvSpPr txBox="1"/>
          <p:nvPr/>
        </p:nvSpPr>
        <p:spPr>
          <a:xfrm>
            <a:off x="837537" y="1585947"/>
            <a:ext cx="35780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b="1" dirty="0" err="1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GB" sz="96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9561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607CD1-2AA8-43F0-923F-8CCDDE2700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53009"/>
            <a:ext cx="12192000" cy="6858001"/>
          </a:xfrm>
          <a:prstGeom prst="rect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69261E1-95A4-46E6-B405-5023DDEFD9F1}"/>
              </a:ext>
            </a:extLst>
          </p:cNvPr>
          <p:cNvSpPr/>
          <p:nvPr/>
        </p:nvSpPr>
        <p:spPr>
          <a:xfrm>
            <a:off x="662609" y="53009"/>
            <a:ext cx="10866782" cy="68646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36B09D-BE4F-4CA0-83C2-F5A5FF88331A}"/>
              </a:ext>
            </a:extLst>
          </p:cNvPr>
          <p:cNvSpPr txBox="1"/>
          <p:nvPr/>
        </p:nvSpPr>
        <p:spPr>
          <a:xfrm>
            <a:off x="4385167" y="1943534"/>
            <a:ext cx="69415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>
                <a:ln w="635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GB" sz="3600" dirty="0">
                <a:ln w="635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৫ম</a:t>
            </a:r>
          </a:p>
          <a:p>
            <a:pPr algn="ctr"/>
            <a:r>
              <a:rPr lang="en-GB" sz="3600" dirty="0" err="1">
                <a:ln w="635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GB" sz="3600" dirty="0">
                <a:ln w="635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GB" sz="3600" dirty="0" err="1">
                <a:ln w="635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endParaRPr lang="en-GB" sz="3600" dirty="0">
              <a:ln w="6350">
                <a:solidFill>
                  <a:schemeClr val="accent6">
                    <a:lumMod val="50000"/>
                  </a:schemeClr>
                </a:solidFill>
              </a:ln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3600" dirty="0" err="1">
                <a:ln w="635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GB" sz="3600" dirty="0">
                <a:ln w="635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n w="635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lang="en-GB" sz="3600" dirty="0">
                <a:ln w="635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GB" sz="3600" dirty="0" err="1">
                <a:ln w="635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স্বদেশ</a:t>
            </a:r>
            <a:endParaRPr lang="en-GB" sz="3600" dirty="0">
              <a:ln w="6350">
                <a:solidFill>
                  <a:schemeClr val="accent6">
                    <a:lumMod val="50000"/>
                  </a:schemeClr>
                </a:solidFill>
              </a:ln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3600" dirty="0" err="1">
                <a:ln w="635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</a:t>
            </a:r>
            <a:r>
              <a:rPr lang="en-GB" sz="3600" dirty="0">
                <a:ln w="635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GB" sz="3600" dirty="0" err="1">
                <a:ln w="635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GB" sz="3600" dirty="0">
                <a:ln w="635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n w="635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ছেলেটির</a:t>
            </a:r>
            <a:r>
              <a:rPr lang="en-GB" sz="3600" dirty="0">
                <a:ln w="635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….</a:t>
            </a:r>
            <a:r>
              <a:rPr lang="en-GB" sz="3600" dirty="0" err="1">
                <a:ln w="635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আঁকতে</a:t>
            </a:r>
            <a:r>
              <a:rPr lang="en-GB" sz="3600" dirty="0">
                <a:ln w="635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n w="635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GB" sz="3600" dirty="0">
                <a:ln w="635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n w="635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সবই</a:t>
            </a:r>
            <a:r>
              <a:rPr lang="en-GB" sz="3600" dirty="0">
                <a:ln w="635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F287D3-9625-45D2-8112-34BCA56956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12" y="1128437"/>
            <a:ext cx="3424456" cy="45216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chemeClr val="bg1">
                <a:alpha val="22000"/>
              </a:scheme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308075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607CD1-2AA8-43F0-923F-8CCDDE2700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53009"/>
            <a:ext cx="12192000" cy="6858001"/>
          </a:xfrm>
          <a:prstGeom prst="rect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69261E1-95A4-46E6-B405-5023DDEFD9F1}"/>
              </a:ext>
            </a:extLst>
          </p:cNvPr>
          <p:cNvSpPr/>
          <p:nvPr/>
        </p:nvSpPr>
        <p:spPr>
          <a:xfrm>
            <a:off x="662609" y="46384"/>
            <a:ext cx="10866782" cy="68646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301D91-AF1E-435A-A5FA-CEEA71400F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835" y="893660"/>
            <a:ext cx="6691947" cy="4626158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E459108-4DE9-465F-9A90-38F755E0E97A}"/>
              </a:ext>
            </a:extLst>
          </p:cNvPr>
          <p:cNvSpPr txBox="1"/>
          <p:nvPr/>
        </p:nvSpPr>
        <p:spPr>
          <a:xfrm>
            <a:off x="3646932" y="5685185"/>
            <a:ext cx="5340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err="1">
                <a:ln w="19050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GB" sz="3600" b="1" dirty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n w="19050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GB" sz="3600" b="1" dirty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n w="19050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দেখছো</a:t>
            </a:r>
            <a:r>
              <a:rPr lang="en-GB" sz="3600" b="1" dirty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B9D9EF-3B39-46CE-A78F-69CA60D972B6}"/>
              </a:ext>
            </a:extLst>
          </p:cNvPr>
          <p:cNvSpPr txBox="1"/>
          <p:nvPr/>
        </p:nvSpPr>
        <p:spPr>
          <a:xfrm>
            <a:off x="1895061" y="5696491"/>
            <a:ext cx="8017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GB" sz="3600" b="1" dirty="0" err="1">
                <a:ln w="19050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GB" sz="3600" b="1" dirty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n w="19050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দৃশ্য</a:t>
            </a:r>
            <a:r>
              <a:rPr lang="en-GB" sz="3600" b="1" dirty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n w="19050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GB" sz="3600" b="1" dirty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n w="19050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GB" sz="3600" b="1" dirty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n w="19050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GB" sz="3600" b="1" dirty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7CB369-5F3E-4454-BDF5-F5F7D388C336}"/>
              </a:ext>
            </a:extLst>
          </p:cNvPr>
          <p:cNvSpPr txBox="1"/>
          <p:nvPr/>
        </p:nvSpPr>
        <p:spPr>
          <a:xfrm>
            <a:off x="2849217" y="5707797"/>
            <a:ext cx="6493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err="1">
                <a:ln w="19050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GB" sz="3600" b="1" dirty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n w="19050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দেশটি</a:t>
            </a:r>
            <a:r>
              <a:rPr lang="en-GB" sz="3600" b="1" dirty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n w="19050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GB" sz="3600" b="1" dirty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3C161E9-C318-47BB-B049-64A6F8387374}"/>
              </a:ext>
            </a:extLst>
          </p:cNvPr>
          <p:cNvSpPr txBox="1"/>
          <p:nvPr/>
        </p:nvSpPr>
        <p:spPr>
          <a:xfrm>
            <a:off x="1457738" y="5696491"/>
            <a:ext cx="9276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err="1">
                <a:ln w="19050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GB" sz="3600" b="1" dirty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n w="19050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GB" sz="3600" b="1" dirty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n w="19050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GB" sz="3600" b="1" dirty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n w="19050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GB" sz="3600" b="1" dirty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n w="19050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GB" sz="3600" b="1" dirty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n w="19050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GB" sz="3600" b="1" dirty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n w="19050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GB" sz="3600" b="1" dirty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n w="19050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GB" sz="3600" b="1" dirty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87BD67-AB1E-40AA-92BE-F828FB539276}"/>
              </a:ext>
            </a:extLst>
          </p:cNvPr>
          <p:cNvSpPr txBox="1"/>
          <p:nvPr/>
        </p:nvSpPr>
        <p:spPr>
          <a:xfrm>
            <a:off x="3316921" y="81962"/>
            <a:ext cx="5695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err="1">
                <a:ln w="19050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GB" sz="3600" b="1" dirty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n w="19050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ভালোভাবে</a:t>
            </a:r>
            <a:r>
              <a:rPr lang="en-GB" sz="3600" b="1" dirty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n w="19050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দেখো</a:t>
            </a:r>
            <a:endParaRPr lang="en-GB" sz="3600" b="1" dirty="0">
              <a:ln w="19050">
                <a:solidFill>
                  <a:srgbClr val="C00000"/>
                </a:solidFill>
                <a:prstDash val="solid"/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28906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2" grpId="0"/>
      <p:bldP spid="12" grpId="1"/>
      <p:bldP spid="14" grpId="0"/>
      <p:bldP spid="14" grpId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607CD1-2AA8-43F0-923F-8CCDDE2700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53009"/>
            <a:ext cx="12192000" cy="6858001"/>
          </a:xfrm>
          <a:prstGeom prst="rect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69261E1-95A4-46E6-B405-5023DDEFD9F1}"/>
              </a:ext>
            </a:extLst>
          </p:cNvPr>
          <p:cNvSpPr/>
          <p:nvPr/>
        </p:nvSpPr>
        <p:spPr>
          <a:xfrm>
            <a:off x="781879" y="46384"/>
            <a:ext cx="10866782" cy="68646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7C7959-0299-4FE0-9D53-50086953AE98}"/>
              </a:ext>
            </a:extLst>
          </p:cNvPr>
          <p:cNvSpPr txBox="1"/>
          <p:nvPr/>
        </p:nvSpPr>
        <p:spPr>
          <a:xfrm>
            <a:off x="1729408" y="3178002"/>
            <a:ext cx="8733183" cy="1754326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GB" sz="4000" dirty="0" err="1">
                <a:ln w="3175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GB" sz="4000" dirty="0">
                <a:ln w="3175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n w="3175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GB" sz="4000" dirty="0">
                <a:ln w="3175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n w="3175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পড়ব</a:t>
            </a:r>
            <a:endParaRPr lang="en-GB" sz="4000" dirty="0">
              <a:ln w="3175">
                <a:solidFill>
                  <a:schemeClr val="tx1"/>
                </a:solidFill>
              </a:ln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4000" dirty="0" err="1">
                <a:ln w="3175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স্বদেশ</a:t>
            </a:r>
            <a:endParaRPr lang="en-GB" sz="4000" dirty="0">
              <a:ln w="3175">
                <a:solidFill>
                  <a:schemeClr val="tx1"/>
                </a:solidFill>
              </a:ln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4000" dirty="0" err="1">
                <a:ln w="3175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লিখেছেন</a:t>
            </a:r>
            <a:r>
              <a:rPr lang="en-GB" sz="4000" dirty="0">
                <a:ln w="3175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n w="3175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আহসান</a:t>
            </a:r>
            <a:r>
              <a:rPr lang="en-GB" sz="4000" dirty="0">
                <a:ln w="3175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n w="3175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হাবীব</a:t>
            </a:r>
            <a:endParaRPr lang="en-GB" sz="4000" dirty="0">
              <a:ln w="3175">
                <a:solidFill>
                  <a:schemeClr val="tx1"/>
                </a:solidFill>
              </a:ln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24F009-1304-4E00-8D26-D7CA82ED42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609" y="4055165"/>
            <a:ext cx="3485322" cy="216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2058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607CD1-2AA8-43F0-923F-8CCDDE2700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53009"/>
            <a:ext cx="12192000" cy="6858001"/>
          </a:xfrm>
          <a:prstGeom prst="rect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69261E1-95A4-46E6-B405-5023DDEFD9F1}"/>
              </a:ext>
            </a:extLst>
          </p:cNvPr>
          <p:cNvSpPr/>
          <p:nvPr/>
        </p:nvSpPr>
        <p:spPr>
          <a:xfrm>
            <a:off x="781879" y="46384"/>
            <a:ext cx="10866782" cy="68646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7C7959-0299-4FE0-9D53-50086953AE98}"/>
              </a:ext>
            </a:extLst>
          </p:cNvPr>
          <p:cNvSpPr txBox="1"/>
          <p:nvPr/>
        </p:nvSpPr>
        <p:spPr>
          <a:xfrm>
            <a:off x="781879" y="1225357"/>
            <a:ext cx="10866782" cy="1566277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800000"/>
              </a:avLst>
            </a:prstTxWarp>
            <a:spAutoFit/>
          </a:bodyPr>
          <a:lstStyle/>
          <a:p>
            <a:pPr algn="ctr"/>
            <a:r>
              <a:rPr lang="en-GB" sz="4000" dirty="0" err="1">
                <a:ln w="3175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GB" sz="4000" dirty="0">
              <a:ln w="3175">
                <a:solidFill>
                  <a:schemeClr val="tx1"/>
                </a:solidFill>
              </a:ln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GB" sz="4000" dirty="0">
              <a:ln w="3175">
                <a:solidFill>
                  <a:schemeClr val="tx1"/>
                </a:solidFill>
              </a:ln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23DE91-3032-4EDF-82E9-5C86B2AB43BC}"/>
              </a:ext>
            </a:extLst>
          </p:cNvPr>
          <p:cNvSpPr txBox="1"/>
          <p:nvPr/>
        </p:nvSpPr>
        <p:spPr>
          <a:xfrm>
            <a:off x="964097" y="1225357"/>
            <a:ext cx="1050234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r>
              <a:rPr lang="en-GB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GB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২.২.১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GB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en-GB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</a:p>
          <a:p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১.৫.২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বিরামচিহ্ন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অর্থযতি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শ্বাসযতি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বজায়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সাবলীলভাবে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অনুচ্ছেদ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GB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GB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২.১.২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281101078"/>
      </p:ext>
    </p:extLst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607CD1-2AA8-43F0-923F-8CCDDE2700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53009"/>
            <a:ext cx="12192000" cy="6858001"/>
          </a:xfrm>
          <a:prstGeom prst="rect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69261E1-95A4-46E6-B405-5023DDEFD9F1}"/>
              </a:ext>
            </a:extLst>
          </p:cNvPr>
          <p:cNvSpPr/>
          <p:nvPr/>
        </p:nvSpPr>
        <p:spPr>
          <a:xfrm>
            <a:off x="662609" y="46384"/>
            <a:ext cx="10866782" cy="68646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FF5EA8-3BAE-4753-AA01-ABB01F543E9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5" r="12087"/>
          <a:stretch/>
        </p:blipFill>
        <p:spPr>
          <a:xfrm>
            <a:off x="2120763" y="169589"/>
            <a:ext cx="3207026" cy="29813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Rectangle: Diagonal Corners Snipped 2">
            <a:extLst>
              <a:ext uri="{FF2B5EF4-FFF2-40B4-BE49-F238E27FC236}">
                <a16:creationId xmlns:a16="http://schemas.microsoft.com/office/drawing/2014/main" id="{4FAB92DF-D8BF-4C42-BBF7-72D4E4429ACD}"/>
              </a:ext>
            </a:extLst>
          </p:cNvPr>
          <p:cNvSpPr/>
          <p:nvPr/>
        </p:nvSpPr>
        <p:spPr>
          <a:xfrm>
            <a:off x="5327789" y="2378768"/>
            <a:ext cx="2975113" cy="2209799"/>
          </a:xfrm>
          <a:prstGeom prst="snip2DiagRect">
            <a:avLst>
              <a:gd name="adj1" fmla="val 20588"/>
              <a:gd name="adj2" fmla="val 19608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u="sng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GB" sz="3600" u="sng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u="sng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GB" sz="3600" u="sng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u="sng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600" u="sng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u="sng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GB" sz="3600" u="sng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GB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১৯১৭ </a:t>
            </a:r>
            <a:r>
              <a:rPr lang="en-GB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GB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২রা </a:t>
            </a:r>
            <a:r>
              <a:rPr lang="en-GB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</a:t>
            </a:r>
            <a:endParaRPr lang="en-BM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4067D55A-EE8C-45E1-A83B-ACF8CFCCCEB9}"/>
              </a:ext>
            </a:extLst>
          </p:cNvPr>
          <p:cNvSpPr/>
          <p:nvPr/>
        </p:nvSpPr>
        <p:spPr>
          <a:xfrm>
            <a:off x="8302902" y="2367687"/>
            <a:ext cx="2975113" cy="2209799"/>
          </a:xfrm>
          <a:prstGeom prst="snip2DiagRect">
            <a:avLst>
              <a:gd name="adj1" fmla="val 20588"/>
              <a:gd name="adj2" fmla="val 19608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u="sng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600" u="sng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3600" u="sng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u="sng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GB" sz="3600" u="sng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u="sng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GB" sz="3600" u="sng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u="sng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GB" sz="3600" u="sng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ান</a:t>
            </a:r>
            <a:endParaRPr lang="en-GB" sz="3600" u="sng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পিরোজপুর</a:t>
            </a:r>
            <a:r>
              <a:rPr lang="en-GB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জেলার</a:t>
            </a:r>
            <a:r>
              <a:rPr lang="en-GB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শঙ্করপুর</a:t>
            </a:r>
            <a:r>
              <a:rPr lang="en-GB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endParaRPr lang="en-BM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5E215B4C-7F53-4079-A6A0-13453EC8D5B4}"/>
              </a:ext>
            </a:extLst>
          </p:cNvPr>
          <p:cNvSpPr/>
          <p:nvPr/>
        </p:nvSpPr>
        <p:spPr>
          <a:xfrm>
            <a:off x="5327789" y="4595192"/>
            <a:ext cx="2975113" cy="2209799"/>
          </a:xfrm>
          <a:prstGeom prst="snip2DiagRect">
            <a:avLst>
              <a:gd name="adj1" fmla="val 20588"/>
              <a:gd name="adj2" fmla="val 19608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GB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GB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GB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GB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GB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GB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GB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3CDAC084-FE8E-40C1-BE7E-EFD42AF6815D}"/>
              </a:ext>
            </a:extLst>
          </p:cNvPr>
          <p:cNvSpPr/>
          <p:nvPr/>
        </p:nvSpPr>
        <p:spPr>
          <a:xfrm>
            <a:off x="8302902" y="4571690"/>
            <a:ext cx="2975113" cy="2209799"/>
          </a:xfrm>
          <a:prstGeom prst="snip2DiagRect">
            <a:avLst>
              <a:gd name="adj1" fmla="val 20588"/>
              <a:gd name="adj2" fmla="val 19608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GB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as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GB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as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GB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GB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GB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as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GB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GB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GB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GB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GB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GB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GB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GB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ন।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A6C7CC-15B0-4ED9-9BCF-13448B363DFA}"/>
              </a:ext>
            </a:extLst>
          </p:cNvPr>
          <p:cNvSpPr/>
          <p:nvPr/>
        </p:nvSpPr>
        <p:spPr>
          <a:xfrm>
            <a:off x="2753561" y="3267494"/>
            <a:ext cx="2273988" cy="177216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GB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GB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GB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GB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GB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GB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GB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GB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endParaRPr lang="en-BM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059AC2-140F-4B2D-946F-EE9B68224654}"/>
              </a:ext>
            </a:extLst>
          </p:cNvPr>
          <p:cNvSpPr/>
          <p:nvPr/>
        </p:nvSpPr>
        <p:spPr>
          <a:xfrm>
            <a:off x="983769" y="4732788"/>
            <a:ext cx="2273988" cy="188760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GB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একাডেমি</a:t>
            </a:r>
            <a:r>
              <a:rPr lang="en-GB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GB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একুশে</a:t>
            </a:r>
            <a:r>
              <a:rPr lang="en-GB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পদক</a:t>
            </a:r>
            <a:r>
              <a:rPr lang="en-GB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GB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GB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BM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BA9D9E-F214-46FB-A9BC-3811C569E280}"/>
              </a:ext>
            </a:extLst>
          </p:cNvPr>
          <p:cNvSpPr txBox="1"/>
          <p:nvPr/>
        </p:nvSpPr>
        <p:spPr>
          <a:xfrm>
            <a:off x="3936310" y="1063491"/>
            <a:ext cx="8733183" cy="1754326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GB" sz="6000" dirty="0" err="1">
                <a:ln w="3175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GB" sz="6000" dirty="0">
                <a:ln w="3175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000" dirty="0" err="1">
                <a:ln w="3175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আহসান</a:t>
            </a:r>
            <a:r>
              <a:rPr lang="en-GB" sz="6000" dirty="0">
                <a:ln w="3175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000" dirty="0" err="1">
                <a:ln w="3175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হাবীব</a:t>
            </a:r>
            <a:endParaRPr lang="en-GB" sz="6000" dirty="0">
              <a:ln w="3175">
                <a:solidFill>
                  <a:schemeClr val="tx1"/>
                </a:solidFill>
              </a:ln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95367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607CD1-2AA8-43F0-923F-8CCDDE2700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53009"/>
            <a:ext cx="12192000" cy="6858001"/>
          </a:xfrm>
          <a:prstGeom prst="rect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69261E1-95A4-46E6-B405-5023DDEFD9F1}"/>
              </a:ext>
            </a:extLst>
          </p:cNvPr>
          <p:cNvSpPr/>
          <p:nvPr/>
        </p:nvSpPr>
        <p:spPr>
          <a:xfrm>
            <a:off x="781879" y="46384"/>
            <a:ext cx="10866782" cy="68646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E5812A-6B66-4401-83F4-AD3A040817B3}"/>
              </a:ext>
            </a:extLst>
          </p:cNvPr>
          <p:cNvSpPr txBox="1"/>
          <p:nvPr/>
        </p:nvSpPr>
        <p:spPr>
          <a:xfrm>
            <a:off x="2992602" y="1028561"/>
            <a:ext cx="62067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u="sng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GB" sz="5400" b="1" u="sng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u="sng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GB" sz="5400" b="1" u="sng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u="sng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endParaRPr lang="en-GB" sz="5400" b="1" u="sng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89D83A-0363-4975-BB06-4EBFA43A2DA9}"/>
              </a:ext>
            </a:extLst>
          </p:cNvPr>
          <p:cNvSpPr txBox="1"/>
          <p:nvPr/>
        </p:nvSpPr>
        <p:spPr>
          <a:xfrm>
            <a:off x="2992602" y="2601534"/>
            <a:ext cx="75537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১)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ছেলেটির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সারাদিন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কীভ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কাটে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ছেলেটি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037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607CD1-2AA8-43F0-923F-8CCDDE2700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53009"/>
            <a:ext cx="12192000" cy="6858001"/>
          </a:xfrm>
          <a:prstGeom prst="rect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69261E1-95A4-46E6-B405-5023DDEFD9F1}"/>
              </a:ext>
            </a:extLst>
          </p:cNvPr>
          <p:cNvSpPr/>
          <p:nvPr/>
        </p:nvSpPr>
        <p:spPr>
          <a:xfrm>
            <a:off x="781879" y="46384"/>
            <a:ext cx="10866782" cy="68646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6782EE-BD72-4A17-97DE-D6C003821273}"/>
              </a:ext>
            </a:extLst>
          </p:cNvPr>
          <p:cNvSpPr txBox="1"/>
          <p:nvPr/>
        </p:nvSpPr>
        <p:spPr>
          <a:xfrm>
            <a:off x="3641035" y="4397462"/>
            <a:ext cx="71644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ছেলেটির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মুখ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সারাদেশের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ছেলেদের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			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মুখেতে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টুকটুক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50C819-9DC5-4121-A8A9-0936D1FB141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4"/>
          <a:stretch/>
        </p:blipFill>
        <p:spPr>
          <a:xfrm>
            <a:off x="2928730" y="243365"/>
            <a:ext cx="5874026" cy="3601859"/>
          </a:xfrm>
          <a:prstGeom prst="snip2DiagRect">
            <a:avLst>
              <a:gd name="adj1" fmla="val 18764"/>
              <a:gd name="adj2" fmla="val 18139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98318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</TotalTime>
  <Words>491</Words>
  <Application>Microsoft Office PowerPoint</Application>
  <PresentationFormat>Widescreen</PresentationFormat>
  <Paragraphs>86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Shahrina Bin Sweety</dc:creator>
  <cp:lastModifiedBy>Shahrina Bin Sweety</cp:lastModifiedBy>
  <cp:revision>79</cp:revision>
  <dcterms:created xsi:type="dcterms:W3CDTF">2020-06-17T05:35:34Z</dcterms:created>
  <dcterms:modified xsi:type="dcterms:W3CDTF">2020-10-15T19:35:14Z</dcterms:modified>
</cp:coreProperties>
</file>