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8" r:id="rId3"/>
    <p:sldId id="276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67" r:id="rId16"/>
    <p:sldId id="268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:r>
                <a:rPr lang="en-US" sz="480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FB3D990E-CFD5-4565-B8B8-38092052D8E1}" type="presOf" srcId="{020BAD80-F5DD-45CC-BA4C-CF9CD813B2E7}" destId="{A48FFAE3-FED7-4BA4-AD31-AF3113ABDE7F}" srcOrd="0" destOrd="0" presId="urn:microsoft.com/office/officeart/2005/8/layout/default"/>
    <dgm:cxn modelId="{62EBEC26-F499-4616-8B34-93D2C83263F5}" type="presOf" srcId="{E18E27A1-EE76-4889-A9E3-BF8E1509FFB2}" destId="{67DD5BFA-E64B-4233-B99B-67B2B89498FB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324E8EA-F55C-49EF-BD2D-E23F7F32DC84}" type="presOf" srcId="{744C0A6D-3C7E-48AD-A14C-1542558A6282}" destId="{2731685B-7D18-4A08-84AD-BBC43D508A37}" srcOrd="0" destOrd="0" presId="urn:microsoft.com/office/officeart/2005/8/layout/default"/>
    <dgm:cxn modelId="{469D01B4-0F0F-4904-96B5-21F1973D09C1}" type="presOf" srcId="{D3D18028-96A6-49FB-8919-3B7047178C16}" destId="{1968F6AA-62B9-46AB-AFFF-06C4CF5A0351}" srcOrd="0" destOrd="0" presId="urn:microsoft.com/office/officeart/2005/8/layout/default"/>
    <dgm:cxn modelId="{B9DD58CB-1C00-406F-8145-60D225B9864E}" type="presOf" srcId="{EA1FD71D-832B-4D26-A530-5B248631F24E}" destId="{836A1AEA-80B6-4D46-9C5F-723A91FA3860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EA7B45F-2720-4954-B3BB-EEEB4AB001BE}" type="presOf" srcId="{D0D1612E-FD4B-42B5-A040-04C55E512027}" destId="{EBAC3DAC-F97E-4888-A0EF-1EB40A619673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A7A653F6-55A8-4166-9807-EAA279AC716B}" type="presParOf" srcId="{836A1AEA-80B6-4D46-9C5F-723A91FA3860}" destId="{A48FFAE3-FED7-4BA4-AD31-AF3113ABDE7F}" srcOrd="0" destOrd="0" presId="urn:microsoft.com/office/officeart/2005/8/layout/default"/>
    <dgm:cxn modelId="{2D49F731-1F7C-469F-B2B3-1B7C15058C54}" type="presParOf" srcId="{836A1AEA-80B6-4D46-9C5F-723A91FA3860}" destId="{5A9626B1-8F84-4C60-A984-C647DE3E28EB}" srcOrd="1" destOrd="0" presId="urn:microsoft.com/office/officeart/2005/8/layout/default"/>
    <dgm:cxn modelId="{7FEF3851-3045-44E3-8A2B-61C6931F1031}" type="presParOf" srcId="{836A1AEA-80B6-4D46-9C5F-723A91FA3860}" destId="{2731685B-7D18-4A08-84AD-BBC43D508A37}" srcOrd="2" destOrd="0" presId="urn:microsoft.com/office/officeart/2005/8/layout/default"/>
    <dgm:cxn modelId="{DA7410D1-1A74-4548-9D49-7CFA9E2DF9BE}" type="presParOf" srcId="{836A1AEA-80B6-4D46-9C5F-723A91FA3860}" destId="{4A334AFA-9677-4EBD-8AC3-E95D6D09B866}" srcOrd="3" destOrd="0" presId="urn:microsoft.com/office/officeart/2005/8/layout/default"/>
    <dgm:cxn modelId="{47115F9A-EC49-443E-8C84-C334E7EC45D7}" type="presParOf" srcId="{836A1AEA-80B6-4D46-9C5F-723A91FA3860}" destId="{EBAC3DAC-F97E-4888-A0EF-1EB40A619673}" srcOrd="4" destOrd="0" presId="urn:microsoft.com/office/officeart/2005/8/layout/default"/>
    <dgm:cxn modelId="{87605871-B48D-4B90-A3F9-DA5FF6D05A75}" type="presParOf" srcId="{836A1AEA-80B6-4D46-9C5F-723A91FA3860}" destId="{8878FFDE-758C-4FDF-A25E-F61CC4E84077}" srcOrd="5" destOrd="0" presId="urn:microsoft.com/office/officeart/2005/8/layout/default"/>
    <dgm:cxn modelId="{3A37DAB8-3A72-4E9F-A485-1387F76A6EBC}" type="presParOf" srcId="{836A1AEA-80B6-4D46-9C5F-723A91FA3860}" destId="{67DD5BFA-E64B-4233-B99B-67B2B89498FB}" srcOrd="6" destOrd="0" presId="urn:microsoft.com/office/officeart/2005/8/layout/default"/>
    <dgm:cxn modelId="{2704E2F1-F822-4C18-ABEA-132FDCB05890}" type="presParOf" srcId="{836A1AEA-80B6-4D46-9C5F-723A91FA3860}" destId="{C3A4489C-1299-454F-B873-4185EE98B133}" srcOrd="7" destOrd="0" presId="urn:microsoft.com/office/officeart/2005/8/layout/default"/>
    <dgm:cxn modelId="{32152C20-1F72-4803-B7E1-2D757466AC0F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4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FB3D990E-CFD5-4565-B8B8-38092052D8E1}" type="presOf" srcId="{020BAD80-F5DD-45CC-BA4C-CF9CD813B2E7}" destId="{A48FFAE3-FED7-4BA4-AD31-AF3113ABDE7F}" srcOrd="0" destOrd="0" presId="urn:microsoft.com/office/officeart/2005/8/layout/default"/>
    <dgm:cxn modelId="{62EBEC26-F499-4616-8B34-93D2C83263F5}" type="presOf" srcId="{E18E27A1-EE76-4889-A9E3-BF8E1509FFB2}" destId="{67DD5BFA-E64B-4233-B99B-67B2B89498FB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324E8EA-F55C-49EF-BD2D-E23F7F32DC84}" type="presOf" srcId="{744C0A6D-3C7E-48AD-A14C-1542558A6282}" destId="{2731685B-7D18-4A08-84AD-BBC43D508A37}" srcOrd="0" destOrd="0" presId="urn:microsoft.com/office/officeart/2005/8/layout/default"/>
    <dgm:cxn modelId="{469D01B4-0F0F-4904-96B5-21F1973D09C1}" type="presOf" srcId="{D3D18028-96A6-49FB-8919-3B7047178C16}" destId="{1968F6AA-62B9-46AB-AFFF-06C4CF5A0351}" srcOrd="0" destOrd="0" presId="urn:microsoft.com/office/officeart/2005/8/layout/default"/>
    <dgm:cxn modelId="{B9DD58CB-1C00-406F-8145-60D225B9864E}" type="presOf" srcId="{EA1FD71D-832B-4D26-A530-5B248631F24E}" destId="{836A1AEA-80B6-4D46-9C5F-723A91FA3860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8EA7B45F-2720-4954-B3BB-EEEB4AB001BE}" type="presOf" srcId="{D0D1612E-FD4B-42B5-A040-04C55E512027}" destId="{EBAC3DAC-F97E-4888-A0EF-1EB40A619673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A7A653F6-55A8-4166-9807-EAA279AC716B}" type="presParOf" srcId="{836A1AEA-80B6-4D46-9C5F-723A91FA3860}" destId="{A48FFAE3-FED7-4BA4-AD31-AF3113ABDE7F}" srcOrd="0" destOrd="0" presId="urn:microsoft.com/office/officeart/2005/8/layout/default"/>
    <dgm:cxn modelId="{2D49F731-1F7C-469F-B2B3-1B7C15058C54}" type="presParOf" srcId="{836A1AEA-80B6-4D46-9C5F-723A91FA3860}" destId="{5A9626B1-8F84-4C60-A984-C647DE3E28EB}" srcOrd="1" destOrd="0" presId="urn:microsoft.com/office/officeart/2005/8/layout/default"/>
    <dgm:cxn modelId="{7FEF3851-3045-44E3-8A2B-61C6931F1031}" type="presParOf" srcId="{836A1AEA-80B6-4D46-9C5F-723A91FA3860}" destId="{2731685B-7D18-4A08-84AD-BBC43D508A37}" srcOrd="2" destOrd="0" presId="urn:microsoft.com/office/officeart/2005/8/layout/default"/>
    <dgm:cxn modelId="{DA7410D1-1A74-4548-9D49-7CFA9E2DF9BE}" type="presParOf" srcId="{836A1AEA-80B6-4D46-9C5F-723A91FA3860}" destId="{4A334AFA-9677-4EBD-8AC3-E95D6D09B866}" srcOrd="3" destOrd="0" presId="urn:microsoft.com/office/officeart/2005/8/layout/default"/>
    <dgm:cxn modelId="{47115F9A-EC49-443E-8C84-C334E7EC45D7}" type="presParOf" srcId="{836A1AEA-80B6-4D46-9C5F-723A91FA3860}" destId="{EBAC3DAC-F97E-4888-A0EF-1EB40A619673}" srcOrd="4" destOrd="0" presId="urn:microsoft.com/office/officeart/2005/8/layout/default"/>
    <dgm:cxn modelId="{87605871-B48D-4B90-A3F9-DA5FF6D05A75}" type="presParOf" srcId="{836A1AEA-80B6-4D46-9C5F-723A91FA3860}" destId="{8878FFDE-758C-4FDF-A25E-F61CC4E84077}" srcOrd="5" destOrd="0" presId="urn:microsoft.com/office/officeart/2005/8/layout/default"/>
    <dgm:cxn modelId="{3A37DAB8-3A72-4E9F-A485-1387F76A6EBC}" type="presParOf" srcId="{836A1AEA-80B6-4D46-9C5F-723A91FA3860}" destId="{67DD5BFA-E64B-4233-B99B-67B2B89498FB}" srcOrd="6" destOrd="0" presId="urn:microsoft.com/office/officeart/2005/8/layout/default"/>
    <dgm:cxn modelId="{2704E2F1-F822-4C18-ABEA-132FDCB05890}" type="presParOf" srcId="{836A1AEA-80B6-4D46-9C5F-723A91FA3860}" destId="{C3A4489C-1299-454F-B873-4185EE98B133}" srcOrd="7" destOrd="0" presId="urn:microsoft.com/office/officeart/2005/8/layout/default"/>
    <dgm:cxn modelId="{32152C20-1F72-4803-B7E1-2D757466AC0F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>
            <dgm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>
            <dgm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:r>
                <a:rPr lang="en-US" sz="480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48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97D7D-8399-494C-9143-35D1C1123BCC}" type="presOf" srcId="{020BAD80-F5DD-45CC-BA4C-CF9CD813B2E7}" destId="{A48FFAE3-FED7-4BA4-AD31-AF3113ABDE7F}" srcOrd="0" destOrd="0" presId="urn:microsoft.com/office/officeart/2005/8/layout/default"/>
    <dgm:cxn modelId="{A29BEEC6-5FFD-42A7-A3B0-DA8719AFF3C1}" type="presOf" srcId="{E18E27A1-EE76-4889-A9E3-BF8E1509FFB2}" destId="{67DD5BFA-E64B-4233-B99B-67B2B89498FB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83EB56D5-0F83-4B01-AC50-CD4BA6CB91D7}" type="presOf" srcId="{D3D18028-96A6-49FB-8919-3B7047178C16}" destId="{1968F6AA-62B9-46AB-AFFF-06C4CF5A0351}" srcOrd="0" destOrd="0" presId="urn:microsoft.com/office/officeart/2005/8/layout/default"/>
    <dgm:cxn modelId="{F92D0383-00B7-4F5A-B384-814C4F05193D}" type="presOf" srcId="{D0D1612E-FD4B-42B5-A040-04C55E512027}" destId="{EBAC3DAC-F97E-4888-A0EF-1EB40A619673}" srcOrd="0" destOrd="0" presId="urn:microsoft.com/office/officeart/2005/8/layout/default"/>
    <dgm:cxn modelId="{9EFF00FE-BD2F-4AAF-8D1D-708B3D087CC9}" type="presOf" srcId="{744C0A6D-3C7E-48AD-A14C-1542558A6282}" destId="{2731685B-7D18-4A08-84AD-BBC43D508A37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8F7687D-DD51-4072-8D22-5CB49941A39B}" type="presOf" srcId="{EA1FD71D-832B-4D26-A530-5B248631F24E}" destId="{836A1AEA-80B6-4D46-9C5F-723A91FA3860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C18B4416-2D56-472A-B019-A4E56E967C4E}" type="presParOf" srcId="{836A1AEA-80B6-4D46-9C5F-723A91FA3860}" destId="{A48FFAE3-FED7-4BA4-AD31-AF3113ABDE7F}" srcOrd="0" destOrd="0" presId="urn:microsoft.com/office/officeart/2005/8/layout/default"/>
    <dgm:cxn modelId="{08359583-2CF5-4D8D-B624-5B2253EE695A}" type="presParOf" srcId="{836A1AEA-80B6-4D46-9C5F-723A91FA3860}" destId="{5A9626B1-8F84-4C60-A984-C647DE3E28EB}" srcOrd="1" destOrd="0" presId="urn:microsoft.com/office/officeart/2005/8/layout/default"/>
    <dgm:cxn modelId="{08E56377-D1ED-4F67-8BEC-EC48C8FF48F3}" type="presParOf" srcId="{836A1AEA-80B6-4D46-9C5F-723A91FA3860}" destId="{2731685B-7D18-4A08-84AD-BBC43D508A37}" srcOrd="2" destOrd="0" presId="urn:microsoft.com/office/officeart/2005/8/layout/default"/>
    <dgm:cxn modelId="{F320D65A-D300-4034-BCC8-E198B3A0882B}" type="presParOf" srcId="{836A1AEA-80B6-4D46-9C5F-723A91FA3860}" destId="{4A334AFA-9677-4EBD-8AC3-E95D6D09B866}" srcOrd="3" destOrd="0" presId="urn:microsoft.com/office/officeart/2005/8/layout/default"/>
    <dgm:cxn modelId="{BAA14819-8D9E-4BED-B45E-1AC2CB6DE153}" type="presParOf" srcId="{836A1AEA-80B6-4D46-9C5F-723A91FA3860}" destId="{EBAC3DAC-F97E-4888-A0EF-1EB40A619673}" srcOrd="4" destOrd="0" presId="urn:microsoft.com/office/officeart/2005/8/layout/default"/>
    <dgm:cxn modelId="{BD9FCEE7-4B8B-4B8C-BF5B-673BD748D7B0}" type="presParOf" srcId="{836A1AEA-80B6-4D46-9C5F-723A91FA3860}" destId="{8878FFDE-758C-4FDF-A25E-F61CC4E84077}" srcOrd="5" destOrd="0" presId="urn:microsoft.com/office/officeart/2005/8/layout/default"/>
    <dgm:cxn modelId="{9CE0DB01-E40F-4CB9-B9BB-8FE0776810F0}" type="presParOf" srcId="{836A1AEA-80B6-4D46-9C5F-723A91FA3860}" destId="{67DD5BFA-E64B-4233-B99B-67B2B89498FB}" srcOrd="6" destOrd="0" presId="urn:microsoft.com/office/officeart/2005/8/layout/default"/>
    <dgm:cxn modelId="{FF3AF77A-FCE6-4D2A-8B03-FB0746C181D4}" type="presParOf" srcId="{836A1AEA-80B6-4D46-9C5F-723A91FA3860}" destId="{C3A4489C-1299-454F-B873-4185EE98B133}" srcOrd="7" destOrd="0" presId="urn:microsoft.com/office/officeart/2005/8/layout/default"/>
    <dgm:cxn modelId="{499659FF-98E3-4216-ACAB-FBB86F7AAAE4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48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97D7D-8399-494C-9143-35D1C1123BCC}" type="presOf" srcId="{020BAD80-F5DD-45CC-BA4C-CF9CD813B2E7}" destId="{A48FFAE3-FED7-4BA4-AD31-AF3113ABDE7F}" srcOrd="0" destOrd="0" presId="urn:microsoft.com/office/officeart/2005/8/layout/default"/>
    <dgm:cxn modelId="{A29BEEC6-5FFD-42A7-A3B0-DA8719AFF3C1}" type="presOf" srcId="{E18E27A1-EE76-4889-A9E3-BF8E1509FFB2}" destId="{67DD5BFA-E64B-4233-B99B-67B2B89498FB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83EB56D5-0F83-4B01-AC50-CD4BA6CB91D7}" type="presOf" srcId="{D3D18028-96A6-49FB-8919-3B7047178C16}" destId="{1968F6AA-62B9-46AB-AFFF-06C4CF5A0351}" srcOrd="0" destOrd="0" presId="urn:microsoft.com/office/officeart/2005/8/layout/default"/>
    <dgm:cxn modelId="{F92D0383-00B7-4F5A-B384-814C4F05193D}" type="presOf" srcId="{D0D1612E-FD4B-42B5-A040-04C55E512027}" destId="{EBAC3DAC-F97E-4888-A0EF-1EB40A619673}" srcOrd="0" destOrd="0" presId="urn:microsoft.com/office/officeart/2005/8/layout/default"/>
    <dgm:cxn modelId="{9EFF00FE-BD2F-4AAF-8D1D-708B3D087CC9}" type="presOf" srcId="{744C0A6D-3C7E-48AD-A14C-1542558A6282}" destId="{2731685B-7D18-4A08-84AD-BBC43D508A37}" srcOrd="0" destOrd="0" presId="urn:microsoft.com/office/officeart/2005/8/layout/default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48F7687D-DD51-4072-8D22-5CB49941A39B}" type="presOf" srcId="{EA1FD71D-832B-4D26-A530-5B248631F24E}" destId="{836A1AEA-80B6-4D46-9C5F-723A91FA3860}" srcOrd="0" destOrd="0" presId="urn:microsoft.com/office/officeart/2005/8/layout/default"/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C18B4416-2D56-472A-B019-A4E56E967C4E}" type="presParOf" srcId="{836A1AEA-80B6-4D46-9C5F-723A91FA3860}" destId="{A48FFAE3-FED7-4BA4-AD31-AF3113ABDE7F}" srcOrd="0" destOrd="0" presId="urn:microsoft.com/office/officeart/2005/8/layout/default"/>
    <dgm:cxn modelId="{08359583-2CF5-4D8D-B624-5B2253EE695A}" type="presParOf" srcId="{836A1AEA-80B6-4D46-9C5F-723A91FA3860}" destId="{5A9626B1-8F84-4C60-A984-C647DE3E28EB}" srcOrd="1" destOrd="0" presId="urn:microsoft.com/office/officeart/2005/8/layout/default"/>
    <dgm:cxn modelId="{08E56377-D1ED-4F67-8BEC-EC48C8FF48F3}" type="presParOf" srcId="{836A1AEA-80B6-4D46-9C5F-723A91FA3860}" destId="{2731685B-7D18-4A08-84AD-BBC43D508A37}" srcOrd="2" destOrd="0" presId="urn:microsoft.com/office/officeart/2005/8/layout/default"/>
    <dgm:cxn modelId="{F320D65A-D300-4034-BCC8-E198B3A0882B}" type="presParOf" srcId="{836A1AEA-80B6-4D46-9C5F-723A91FA3860}" destId="{4A334AFA-9677-4EBD-8AC3-E95D6D09B866}" srcOrd="3" destOrd="0" presId="urn:microsoft.com/office/officeart/2005/8/layout/default"/>
    <dgm:cxn modelId="{BAA14819-8D9E-4BED-B45E-1AC2CB6DE153}" type="presParOf" srcId="{836A1AEA-80B6-4D46-9C5F-723A91FA3860}" destId="{EBAC3DAC-F97E-4888-A0EF-1EB40A619673}" srcOrd="4" destOrd="0" presId="urn:microsoft.com/office/officeart/2005/8/layout/default"/>
    <dgm:cxn modelId="{BD9FCEE7-4B8B-4B8C-BF5B-673BD748D7B0}" type="presParOf" srcId="{836A1AEA-80B6-4D46-9C5F-723A91FA3860}" destId="{8878FFDE-758C-4FDF-A25E-F61CC4E84077}" srcOrd="5" destOrd="0" presId="urn:microsoft.com/office/officeart/2005/8/layout/default"/>
    <dgm:cxn modelId="{9CE0DB01-E40F-4CB9-B9BB-8FE0776810F0}" type="presParOf" srcId="{836A1AEA-80B6-4D46-9C5F-723A91FA3860}" destId="{67DD5BFA-E64B-4233-B99B-67B2B89498FB}" srcOrd="6" destOrd="0" presId="urn:microsoft.com/office/officeart/2005/8/layout/default"/>
    <dgm:cxn modelId="{FF3AF77A-FCE6-4D2A-8B03-FB0746C181D4}" type="presParOf" srcId="{836A1AEA-80B6-4D46-9C5F-723A91FA3860}" destId="{C3A4489C-1299-454F-B873-4185EE98B133}" srcOrd="7" destOrd="0" presId="urn:microsoft.com/office/officeart/2005/8/layout/default"/>
    <dgm:cxn modelId="{499659FF-98E3-4216-ACAB-FBB86F7AAAE4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>
            <dgm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dgm:style>
          </dgm:prSet>
          <dgm:spPr/>
          <dgm:t>
            <a:bodyPr tIns="365760" rIns="18288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>
            <dgm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dgm:style>
          </dgm:prSet>
          <dgm:spPr/>
          <dgm:t>
            <a:bodyPr tIns="365760" rIns="182880"/>
            <a:lstStyle/>
            <a:p>
              <a:pPr/>
              <a:r>
                <a:rPr lang="en-US" sz="480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 tIns="274320"/>
        <a:lstStyle/>
        <a:p>
          <a:r>
            <a:rPr lang="en-US" sz="48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903C7F8-AA83-40C7-AD60-7DAF5DDB031F}" type="presOf" srcId="{020BAD80-F5DD-45CC-BA4C-CF9CD813B2E7}" destId="{A48FFAE3-FED7-4BA4-AD31-AF3113ABDE7F}" srcOrd="0" destOrd="0" presId="urn:microsoft.com/office/officeart/2005/8/layout/default"/>
    <dgm:cxn modelId="{068BF556-9243-4714-A8B5-32AA3D656E64}" type="presOf" srcId="{D0D1612E-FD4B-42B5-A040-04C55E512027}" destId="{EBAC3DAC-F97E-4888-A0EF-1EB40A619673}" srcOrd="0" destOrd="0" presId="urn:microsoft.com/office/officeart/2005/8/layout/default"/>
    <dgm:cxn modelId="{84EC237A-D8F7-496A-9DA8-CB920CD9C6EB}" type="presOf" srcId="{D3D18028-96A6-49FB-8919-3B7047178C16}" destId="{1968F6AA-62B9-46AB-AFFF-06C4CF5A0351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F6C6757-14BD-453A-83CB-0BF1BB70F399}" type="presOf" srcId="{E18E27A1-EE76-4889-A9E3-BF8E1509FFB2}" destId="{67DD5BFA-E64B-4233-B99B-67B2B89498FB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7C5A923D-32E4-40A8-8552-248DF49BBD93}" type="presOf" srcId="{744C0A6D-3C7E-48AD-A14C-1542558A6282}" destId="{2731685B-7D18-4A08-84AD-BBC43D508A37}" srcOrd="0" destOrd="0" presId="urn:microsoft.com/office/officeart/2005/8/layout/default"/>
    <dgm:cxn modelId="{27FAC938-D2A8-4E75-BE5A-F94C764DA35D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07C3FE1-6E92-4A56-9556-0425AB32C9C7}" type="presParOf" srcId="{836A1AEA-80B6-4D46-9C5F-723A91FA3860}" destId="{A48FFAE3-FED7-4BA4-AD31-AF3113ABDE7F}" srcOrd="0" destOrd="0" presId="urn:microsoft.com/office/officeart/2005/8/layout/default"/>
    <dgm:cxn modelId="{DF01A995-3162-47B4-8A7F-7D3A5BCC4B65}" type="presParOf" srcId="{836A1AEA-80B6-4D46-9C5F-723A91FA3860}" destId="{5A9626B1-8F84-4C60-A984-C647DE3E28EB}" srcOrd="1" destOrd="0" presId="urn:microsoft.com/office/officeart/2005/8/layout/default"/>
    <dgm:cxn modelId="{3F251D9A-6759-4565-9210-1C63784002B9}" type="presParOf" srcId="{836A1AEA-80B6-4D46-9C5F-723A91FA3860}" destId="{2731685B-7D18-4A08-84AD-BBC43D508A37}" srcOrd="2" destOrd="0" presId="urn:microsoft.com/office/officeart/2005/8/layout/default"/>
    <dgm:cxn modelId="{8CBF907D-28DF-47D3-B768-9E38A22878EE}" type="presParOf" srcId="{836A1AEA-80B6-4D46-9C5F-723A91FA3860}" destId="{4A334AFA-9677-4EBD-8AC3-E95D6D09B866}" srcOrd="3" destOrd="0" presId="urn:microsoft.com/office/officeart/2005/8/layout/default"/>
    <dgm:cxn modelId="{372B76A5-B6DC-4EBF-B9A6-8B1911D7C026}" type="presParOf" srcId="{836A1AEA-80B6-4D46-9C5F-723A91FA3860}" destId="{EBAC3DAC-F97E-4888-A0EF-1EB40A619673}" srcOrd="4" destOrd="0" presId="urn:microsoft.com/office/officeart/2005/8/layout/default"/>
    <dgm:cxn modelId="{5AD8B467-71A6-41F7-B003-C7AAE043E488}" type="presParOf" srcId="{836A1AEA-80B6-4D46-9C5F-723A91FA3860}" destId="{8878FFDE-758C-4FDF-A25E-F61CC4E84077}" srcOrd="5" destOrd="0" presId="urn:microsoft.com/office/officeart/2005/8/layout/default"/>
    <dgm:cxn modelId="{3E3271EB-80CA-4309-BD32-4185396E2BA3}" type="presParOf" srcId="{836A1AEA-80B6-4D46-9C5F-723A91FA3860}" destId="{67DD5BFA-E64B-4233-B99B-67B2B89498FB}" srcOrd="6" destOrd="0" presId="urn:microsoft.com/office/officeart/2005/8/layout/default"/>
    <dgm:cxn modelId="{2E759C5D-5792-41A0-B985-A05B87C710DC}" type="presParOf" srcId="{836A1AEA-80B6-4D46-9C5F-723A91FA3860}" destId="{C3A4489C-1299-454F-B873-4185EE98B133}" srcOrd="7" destOrd="0" presId="urn:microsoft.com/office/officeart/2005/8/layout/default"/>
    <dgm:cxn modelId="{979DD2B2-4887-4A42-860B-BAD15C6F8FCB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 tIns="274320"/>
        <a:lstStyle/>
        <a:p>
          <a:r>
            <a:rPr lang="en-US" sz="48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3903C7F8-AA83-40C7-AD60-7DAF5DDB031F}" type="presOf" srcId="{020BAD80-F5DD-45CC-BA4C-CF9CD813B2E7}" destId="{A48FFAE3-FED7-4BA4-AD31-AF3113ABDE7F}" srcOrd="0" destOrd="0" presId="urn:microsoft.com/office/officeart/2005/8/layout/default"/>
    <dgm:cxn modelId="{068BF556-9243-4714-A8B5-32AA3D656E64}" type="presOf" srcId="{D0D1612E-FD4B-42B5-A040-04C55E512027}" destId="{EBAC3DAC-F97E-4888-A0EF-1EB40A619673}" srcOrd="0" destOrd="0" presId="urn:microsoft.com/office/officeart/2005/8/layout/default"/>
    <dgm:cxn modelId="{84EC237A-D8F7-496A-9DA8-CB920CD9C6EB}" type="presOf" srcId="{D3D18028-96A6-49FB-8919-3B7047178C16}" destId="{1968F6AA-62B9-46AB-AFFF-06C4CF5A0351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F6C6757-14BD-453A-83CB-0BF1BB70F399}" type="presOf" srcId="{E18E27A1-EE76-4889-A9E3-BF8E1509FFB2}" destId="{67DD5BFA-E64B-4233-B99B-67B2B89498FB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7C5A923D-32E4-40A8-8552-248DF49BBD93}" type="presOf" srcId="{744C0A6D-3C7E-48AD-A14C-1542558A6282}" destId="{2731685B-7D18-4A08-84AD-BBC43D508A37}" srcOrd="0" destOrd="0" presId="urn:microsoft.com/office/officeart/2005/8/layout/default"/>
    <dgm:cxn modelId="{27FAC938-D2A8-4E75-BE5A-F94C764DA35D}" type="presOf" srcId="{EA1FD71D-832B-4D26-A530-5B248631F24E}" destId="{836A1AEA-80B6-4D46-9C5F-723A91FA3860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B07C3FE1-6E92-4A56-9556-0425AB32C9C7}" type="presParOf" srcId="{836A1AEA-80B6-4D46-9C5F-723A91FA3860}" destId="{A48FFAE3-FED7-4BA4-AD31-AF3113ABDE7F}" srcOrd="0" destOrd="0" presId="urn:microsoft.com/office/officeart/2005/8/layout/default"/>
    <dgm:cxn modelId="{DF01A995-3162-47B4-8A7F-7D3A5BCC4B65}" type="presParOf" srcId="{836A1AEA-80B6-4D46-9C5F-723A91FA3860}" destId="{5A9626B1-8F84-4C60-A984-C647DE3E28EB}" srcOrd="1" destOrd="0" presId="urn:microsoft.com/office/officeart/2005/8/layout/default"/>
    <dgm:cxn modelId="{3F251D9A-6759-4565-9210-1C63784002B9}" type="presParOf" srcId="{836A1AEA-80B6-4D46-9C5F-723A91FA3860}" destId="{2731685B-7D18-4A08-84AD-BBC43D508A37}" srcOrd="2" destOrd="0" presId="urn:microsoft.com/office/officeart/2005/8/layout/default"/>
    <dgm:cxn modelId="{8CBF907D-28DF-47D3-B768-9E38A22878EE}" type="presParOf" srcId="{836A1AEA-80B6-4D46-9C5F-723A91FA3860}" destId="{4A334AFA-9677-4EBD-8AC3-E95D6D09B866}" srcOrd="3" destOrd="0" presId="urn:microsoft.com/office/officeart/2005/8/layout/default"/>
    <dgm:cxn modelId="{372B76A5-B6DC-4EBF-B9A6-8B1911D7C026}" type="presParOf" srcId="{836A1AEA-80B6-4D46-9C5F-723A91FA3860}" destId="{EBAC3DAC-F97E-4888-A0EF-1EB40A619673}" srcOrd="4" destOrd="0" presId="urn:microsoft.com/office/officeart/2005/8/layout/default"/>
    <dgm:cxn modelId="{5AD8B467-71A6-41F7-B003-C7AAE043E488}" type="presParOf" srcId="{836A1AEA-80B6-4D46-9C5F-723A91FA3860}" destId="{8878FFDE-758C-4FDF-A25E-F61CC4E84077}" srcOrd="5" destOrd="0" presId="urn:microsoft.com/office/officeart/2005/8/layout/default"/>
    <dgm:cxn modelId="{3E3271EB-80CA-4309-BD32-4185396E2BA3}" type="presParOf" srcId="{836A1AEA-80B6-4D46-9C5F-723A91FA3860}" destId="{67DD5BFA-E64B-4233-B99B-67B2B89498FB}" srcOrd="6" destOrd="0" presId="urn:microsoft.com/office/officeart/2005/8/layout/default"/>
    <dgm:cxn modelId="{2E759C5D-5792-41A0-B985-A05B87C710DC}" type="presParOf" srcId="{836A1AEA-80B6-4D46-9C5F-723A91FA3860}" destId="{C3A4489C-1299-454F-B873-4185EE98B133}" srcOrd="7" destOrd="0" presId="urn:microsoft.com/office/officeart/2005/8/layout/default"/>
    <dgm:cxn modelId="{979DD2B2-4887-4A42-860B-BAD15C6F8FCB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44C0A6D-3C7E-48AD-A14C-1542558A6282}">
          <dgm:prSet phldrT="[Text]" custT="1">
            <dgm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m:oMathPara>
              </a14:m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744C0A6D-3C7E-48AD-A14C-1542558A6282}">
          <dgm:prSet phldrT="[Text]" custT="1">
            <dgm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dgm:style>
          </dgm:prSet>
          <dgm:spPr/>
          <dgm:t>
            <a:bodyPr tIns="365760"/>
            <a:lstStyle/>
            <a:p>
              <a:pPr/>
              <a:r>
                <a:rPr lang="en-US" sz="5400" i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×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54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B62128CF-6A06-4EE6-BC39-7E4D0EE102BF}" type="presOf" srcId="{D0D1612E-FD4B-42B5-A040-04C55E512027}" destId="{EBAC3DAC-F97E-4888-A0EF-1EB40A619673}" srcOrd="0" destOrd="0" presId="urn:microsoft.com/office/officeart/2005/8/layout/default"/>
    <dgm:cxn modelId="{0B8D2CDD-379D-44F4-BA3F-7B775044F63E}" type="presOf" srcId="{D3D18028-96A6-49FB-8919-3B7047178C16}" destId="{1968F6AA-62B9-46AB-AFFF-06C4CF5A0351}" srcOrd="0" destOrd="0" presId="urn:microsoft.com/office/officeart/2005/8/layout/default"/>
    <dgm:cxn modelId="{900EEEAF-1B50-49D7-BCA2-E1B8A2A48830}" type="presOf" srcId="{744C0A6D-3C7E-48AD-A14C-1542558A6282}" destId="{2731685B-7D18-4A08-84AD-BBC43D508A37}" srcOrd="0" destOrd="0" presId="urn:microsoft.com/office/officeart/2005/8/layout/default"/>
    <dgm:cxn modelId="{9C950323-2F1B-4318-B085-96ED2DC6A6E7}" type="presOf" srcId="{EA1FD71D-832B-4D26-A530-5B248631F24E}" destId="{836A1AEA-80B6-4D46-9C5F-723A91FA3860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DEB8EF3-8341-4783-8C70-66EDF3DA773B}" type="presOf" srcId="{E18E27A1-EE76-4889-A9E3-BF8E1509FFB2}" destId="{67DD5BFA-E64B-4233-B99B-67B2B89498FB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C385961D-94DE-4B90-8740-54A65C8065AB}" type="presOf" srcId="{020BAD80-F5DD-45CC-BA4C-CF9CD813B2E7}" destId="{A48FFAE3-FED7-4BA4-AD31-AF3113ABDE7F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E838D98-D51E-441E-B8C8-17A3AB3A620A}" type="presParOf" srcId="{836A1AEA-80B6-4D46-9C5F-723A91FA3860}" destId="{A48FFAE3-FED7-4BA4-AD31-AF3113ABDE7F}" srcOrd="0" destOrd="0" presId="urn:microsoft.com/office/officeart/2005/8/layout/default"/>
    <dgm:cxn modelId="{6741880D-ED74-497B-9AFD-933536C93119}" type="presParOf" srcId="{836A1AEA-80B6-4D46-9C5F-723A91FA3860}" destId="{5A9626B1-8F84-4C60-A984-C647DE3E28EB}" srcOrd="1" destOrd="0" presId="urn:microsoft.com/office/officeart/2005/8/layout/default"/>
    <dgm:cxn modelId="{96BBF6D5-BD4F-4B00-9834-1F46F000ED7D}" type="presParOf" srcId="{836A1AEA-80B6-4D46-9C5F-723A91FA3860}" destId="{2731685B-7D18-4A08-84AD-BBC43D508A37}" srcOrd="2" destOrd="0" presId="urn:microsoft.com/office/officeart/2005/8/layout/default"/>
    <dgm:cxn modelId="{EC544762-8A85-4ADA-B2C3-C9DFCF430C81}" type="presParOf" srcId="{836A1AEA-80B6-4D46-9C5F-723A91FA3860}" destId="{4A334AFA-9677-4EBD-8AC3-E95D6D09B866}" srcOrd="3" destOrd="0" presId="urn:microsoft.com/office/officeart/2005/8/layout/default"/>
    <dgm:cxn modelId="{3FA8AE7D-D120-415B-9065-D3B4A71E36F7}" type="presParOf" srcId="{836A1AEA-80B6-4D46-9C5F-723A91FA3860}" destId="{EBAC3DAC-F97E-4888-A0EF-1EB40A619673}" srcOrd="4" destOrd="0" presId="urn:microsoft.com/office/officeart/2005/8/layout/default"/>
    <dgm:cxn modelId="{3909060B-D6B8-4331-8232-F11BC1426A09}" type="presParOf" srcId="{836A1AEA-80B6-4D46-9C5F-723A91FA3860}" destId="{8878FFDE-758C-4FDF-A25E-F61CC4E84077}" srcOrd="5" destOrd="0" presId="urn:microsoft.com/office/officeart/2005/8/layout/default"/>
    <dgm:cxn modelId="{C1520547-A7AF-4E7C-9F7E-5BE68B069DF3}" type="presParOf" srcId="{836A1AEA-80B6-4D46-9C5F-723A91FA3860}" destId="{67DD5BFA-E64B-4233-B99B-67B2B89498FB}" srcOrd="6" destOrd="0" presId="urn:microsoft.com/office/officeart/2005/8/layout/default"/>
    <dgm:cxn modelId="{AEB3FC2B-25F7-48D1-9D9B-A8439B93E5F1}" type="presParOf" srcId="{836A1AEA-80B6-4D46-9C5F-723A91FA3860}" destId="{C3A4489C-1299-454F-B873-4185EE98B133}" srcOrd="7" destOrd="0" presId="urn:microsoft.com/office/officeart/2005/8/layout/default"/>
    <dgm:cxn modelId="{F7BCDD16-F990-4EA5-B7B2-334E0793BBA3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FD71D-832B-4D26-A530-5B248631F24E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0BAD80-F5DD-45CC-BA4C-CF9CD813B2E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B68B955-36C6-4482-8614-AB12A189B2B7}" type="par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958CE-9838-4B5B-A505-B94F5C03FB7D}" type="sibTrans" cxnId="{0222E09B-732A-4BA9-81BF-C0EAC6164AB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C0A6D-3C7E-48AD-A14C-1542558A628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CC80AD-E477-465D-82DD-E524F526D8EB}" type="par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D2B6-55B5-460D-8631-11645FF0CFD9}" type="sibTrans" cxnId="{A47A603D-110D-4C6B-AAD6-8E131FFA7A45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1612E-FD4B-42B5-A040-04C55E51202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9C3CAC4E-CF63-4C85-BFE8-0BB9902A90D7}" type="par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0AEC-D077-4375-924C-882813E5EEE9}" type="sibTrans" cxnId="{9DF4988C-B722-4972-9366-C3BC5697D8EA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27A1-EE76-4889-A9E3-BF8E1509FFB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tIns="274320"/>
        <a:lstStyle/>
        <a:p>
          <a:r>
            <a:rPr lang="en-US" sz="5400" b="1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gm:t>
    </dgm:pt>
    <dgm:pt modelId="{8DD1CAA9-8128-46C4-9A13-B5DED084FA01}" type="par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AC287-B975-4914-8A7D-0571BB0F16A5}" type="sibTrans" cxnId="{89C3D7BB-A7CA-4F89-BA8E-DF5BE20DDDA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8028-96A6-49FB-8919-3B7047178C1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dirty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</a:p>
      </dgm:t>
    </dgm:pt>
    <dgm:pt modelId="{B8532E8A-97DF-4B40-91B9-08B50DEA88C8}" type="par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F6E09-BCCC-4D30-881C-E2AFD93F8EEB}" type="sibTrans" cxnId="{4421BF8C-EDD2-4336-9F3E-F9AAC1EF360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6A1AEA-80B6-4D46-9C5F-723A91FA3860}" type="pres">
      <dgm:prSet presAssocID="{EA1FD71D-832B-4D26-A530-5B248631F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FFAE3-FED7-4BA4-AD31-AF3113ABDE7F}" type="pres">
      <dgm:prSet presAssocID="{020BAD80-F5DD-45CC-BA4C-CF9CD813B2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626B1-8F84-4C60-A984-C647DE3E28EB}" type="pres">
      <dgm:prSet presAssocID="{E64958CE-9838-4B5B-A505-B94F5C03FB7D}" presName="sibTrans" presStyleCnt="0"/>
      <dgm:spPr/>
    </dgm:pt>
    <dgm:pt modelId="{2731685B-7D18-4A08-84AD-BBC43D508A37}" type="pres">
      <dgm:prSet presAssocID="{744C0A6D-3C7E-48AD-A14C-1542558A6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4AFA-9677-4EBD-8AC3-E95D6D09B866}" type="pres">
      <dgm:prSet presAssocID="{1758D2B6-55B5-460D-8631-11645FF0CFD9}" presName="sibTrans" presStyleCnt="0"/>
      <dgm:spPr/>
    </dgm:pt>
    <dgm:pt modelId="{EBAC3DAC-F97E-4888-A0EF-1EB40A619673}" type="pres">
      <dgm:prSet presAssocID="{D0D1612E-FD4B-42B5-A040-04C55E5120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8FFDE-758C-4FDF-A25E-F61CC4E84077}" type="pres">
      <dgm:prSet presAssocID="{2C6C0AEC-D077-4375-924C-882813E5EEE9}" presName="sibTrans" presStyleCnt="0"/>
      <dgm:spPr/>
    </dgm:pt>
    <dgm:pt modelId="{67DD5BFA-E64B-4233-B99B-67B2B89498FB}" type="pres">
      <dgm:prSet presAssocID="{E18E27A1-EE76-4889-A9E3-BF8E1509F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4489C-1299-454F-B873-4185EE98B133}" type="pres">
      <dgm:prSet presAssocID="{E40AC287-B975-4914-8A7D-0571BB0F16A5}" presName="sibTrans" presStyleCnt="0"/>
      <dgm:spPr/>
    </dgm:pt>
    <dgm:pt modelId="{1968F6AA-62B9-46AB-AFFF-06C4CF5A0351}" type="pres">
      <dgm:prSet presAssocID="{D3D18028-96A6-49FB-8919-3B7047178C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3D7BB-A7CA-4F89-BA8E-DF5BE20DDDA9}" srcId="{EA1FD71D-832B-4D26-A530-5B248631F24E}" destId="{E18E27A1-EE76-4889-A9E3-BF8E1509FFB2}" srcOrd="3" destOrd="0" parTransId="{8DD1CAA9-8128-46C4-9A13-B5DED084FA01}" sibTransId="{E40AC287-B975-4914-8A7D-0571BB0F16A5}"/>
    <dgm:cxn modelId="{B62128CF-6A06-4EE6-BC39-7E4D0EE102BF}" type="presOf" srcId="{D0D1612E-FD4B-42B5-A040-04C55E512027}" destId="{EBAC3DAC-F97E-4888-A0EF-1EB40A619673}" srcOrd="0" destOrd="0" presId="urn:microsoft.com/office/officeart/2005/8/layout/default"/>
    <dgm:cxn modelId="{0B8D2CDD-379D-44F4-BA3F-7B775044F63E}" type="presOf" srcId="{D3D18028-96A6-49FB-8919-3B7047178C16}" destId="{1968F6AA-62B9-46AB-AFFF-06C4CF5A0351}" srcOrd="0" destOrd="0" presId="urn:microsoft.com/office/officeart/2005/8/layout/default"/>
    <dgm:cxn modelId="{900EEEAF-1B50-49D7-BCA2-E1B8A2A48830}" type="presOf" srcId="{744C0A6D-3C7E-48AD-A14C-1542558A6282}" destId="{2731685B-7D18-4A08-84AD-BBC43D508A37}" srcOrd="0" destOrd="0" presId="urn:microsoft.com/office/officeart/2005/8/layout/default"/>
    <dgm:cxn modelId="{9C950323-2F1B-4318-B085-96ED2DC6A6E7}" type="presOf" srcId="{EA1FD71D-832B-4D26-A530-5B248631F24E}" destId="{836A1AEA-80B6-4D46-9C5F-723A91FA3860}" srcOrd="0" destOrd="0" presId="urn:microsoft.com/office/officeart/2005/8/layout/default"/>
    <dgm:cxn modelId="{9DF4988C-B722-4972-9366-C3BC5697D8EA}" srcId="{EA1FD71D-832B-4D26-A530-5B248631F24E}" destId="{D0D1612E-FD4B-42B5-A040-04C55E512027}" srcOrd="2" destOrd="0" parTransId="{9C3CAC4E-CF63-4C85-BFE8-0BB9902A90D7}" sibTransId="{2C6C0AEC-D077-4375-924C-882813E5EEE9}"/>
    <dgm:cxn modelId="{CDEB8EF3-8341-4783-8C70-66EDF3DA773B}" type="presOf" srcId="{E18E27A1-EE76-4889-A9E3-BF8E1509FFB2}" destId="{67DD5BFA-E64B-4233-B99B-67B2B89498FB}" srcOrd="0" destOrd="0" presId="urn:microsoft.com/office/officeart/2005/8/layout/default"/>
    <dgm:cxn modelId="{4421BF8C-EDD2-4336-9F3E-F9AAC1EF3606}" srcId="{EA1FD71D-832B-4D26-A530-5B248631F24E}" destId="{D3D18028-96A6-49FB-8919-3B7047178C16}" srcOrd="4" destOrd="0" parTransId="{B8532E8A-97DF-4B40-91B9-08B50DEA88C8}" sibTransId="{BA3F6E09-BCCC-4D30-881C-E2AFD93F8EEB}"/>
    <dgm:cxn modelId="{A47A603D-110D-4C6B-AAD6-8E131FFA7A45}" srcId="{EA1FD71D-832B-4D26-A530-5B248631F24E}" destId="{744C0A6D-3C7E-48AD-A14C-1542558A6282}" srcOrd="1" destOrd="0" parTransId="{85CC80AD-E477-465D-82DD-E524F526D8EB}" sibTransId="{1758D2B6-55B5-460D-8631-11645FF0CFD9}"/>
    <dgm:cxn modelId="{C385961D-94DE-4B90-8740-54A65C8065AB}" type="presOf" srcId="{020BAD80-F5DD-45CC-BA4C-CF9CD813B2E7}" destId="{A48FFAE3-FED7-4BA4-AD31-AF3113ABDE7F}" srcOrd="0" destOrd="0" presId="urn:microsoft.com/office/officeart/2005/8/layout/default"/>
    <dgm:cxn modelId="{0222E09B-732A-4BA9-81BF-C0EAC6164AB4}" srcId="{EA1FD71D-832B-4D26-A530-5B248631F24E}" destId="{020BAD80-F5DD-45CC-BA4C-CF9CD813B2E7}" srcOrd="0" destOrd="0" parTransId="{4B68B955-36C6-4482-8614-AB12A189B2B7}" sibTransId="{E64958CE-9838-4B5B-A505-B94F5C03FB7D}"/>
    <dgm:cxn modelId="{1E838D98-D51E-441E-B8C8-17A3AB3A620A}" type="presParOf" srcId="{836A1AEA-80B6-4D46-9C5F-723A91FA3860}" destId="{A48FFAE3-FED7-4BA4-AD31-AF3113ABDE7F}" srcOrd="0" destOrd="0" presId="urn:microsoft.com/office/officeart/2005/8/layout/default"/>
    <dgm:cxn modelId="{6741880D-ED74-497B-9AFD-933536C93119}" type="presParOf" srcId="{836A1AEA-80B6-4D46-9C5F-723A91FA3860}" destId="{5A9626B1-8F84-4C60-A984-C647DE3E28EB}" srcOrd="1" destOrd="0" presId="urn:microsoft.com/office/officeart/2005/8/layout/default"/>
    <dgm:cxn modelId="{96BBF6D5-BD4F-4B00-9834-1F46F000ED7D}" type="presParOf" srcId="{836A1AEA-80B6-4D46-9C5F-723A91FA3860}" destId="{2731685B-7D18-4A08-84AD-BBC43D508A37}" srcOrd="2" destOrd="0" presId="urn:microsoft.com/office/officeart/2005/8/layout/default"/>
    <dgm:cxn modelId="{EC544762-8A85-4ADA-B2C3-C9DFCF430C81}" type="presParOf" srcId="{836A1AEA-80B6-4D46-9C5F-723A91FA3860}" destId="{4A334AFA-9677-4EBD-8AC3-E95D6D09B866}" srcOrd="3" destOrd="0" presId="urn:microsoft.com/office/officeart/2005/8/layout/default"/>
    <dgm:cxn modelId="{3FA8AE7D-D120-415B-9065-D3B4A71E36F7}" type="presParOf" srcId="{836A1AEA-80B6-4D46-9C5F-723A91FA3860}" destId="{EBAC3DAC-F97E-4888-A0EF-1EB40A619673}" srcOrd="4" destOrd="0" presId="urn:microsoft.com/office/officeart/2005/8/layout/default"/>
    <dgm:cxn modelId="{3909060B-D6B8-4331-8232-F11BC1426A09}" type="presParOf" srcId="{836A1AEA-80B6-4D46-9C5F-723A91FA3860}" destId="{8878FFDE-758C-4FDF-A25E-F61CC4E84077}" srcOrd="5" destOrd="0" presId="urn:microsoft.com/office/officeart/2005/8/layout/default"/>
    <dgm:cxn modelId="{C1520547-A7AF-4E7C-9F7E-5BE68B069DF3}" type="presParOf" srcId="{836A1AEA-80B6-4D46-9C5F-723A91FA3860}" destId="{67DD5BFA-E64B-4233-B99B-67B2B89498FB}" srcOrd="6" destOrd="0" presId="urn:microsoft.com/office/officeart/2005/8/layout/default"/>
    <dgm:cxn modelId="{AEB3FC2B-25F7-48D1-9D9B-A8439B93E5F1}" type="presParOf" srcId="{836A1AEA-80B6-4D46-9C5F-723A91FA3860}" destId="{C3A4489C-1299-454F-B873-4185EE98B133}" srcOrd="7" destOrd="0" presId="urn:microsoft.com/office/officeart/2005/8/layout/default"/>
    <dgm:cxn modelId="{F7BCDD16-F990-4EA5-B7B2-334E0793BBA3}" type="presParOf" srcId="{836A1AEA-80B6-4D46-9C5F-723A91FA3860}" destId="{1968F6AA-62B9-46AB-AFFF-06C4CF5A03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634" y="35871"/>
          <a:ext cx="1426320" cy="855792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34" y="35871"/>
        <a:ext cx="1426320" cy="855792"/>
      </dsp:txXfrm>
    </dsp:sp>
    <dsp:sp modelId="{2731685B-7D18-4A08-84AD-BBC43D508A37}">
      <dsp:nvSpPr>
        <dsp:cNvPr id="0" name=""/>
        <dsp:cNvSpPr/>
      </dsp:nvSpPr>
      <dsp:spPr>
        <a:xfrm>
          <a:off x="1571587" y="35871"/>
          <a:ext cx="1426320" cy="85579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587" y="35871"/>
        <a:ext cx="1426320" cy="855792"/>
      </dsp:txXfrm>
    </dsp:sp>
    <dsp:sp modelId="{EBAC3DAC-F97E-4888-A0EF-1EB40A619673}">
      <dsp:nvSpPr>
        <dsp:cNvPr id="0" name=""/>
        <dsp:cNvSpPr/>
      </dsp:nvSpPr>
      <dsp:spPr>
        <a:xfrm>
          <a:off x="3140540" y="35871"/>
          <a:ext cx="1426320" cy="855792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140540" y="35871"/>
        <a:ext cx="1426320" cy="855792"/>
      </dsp:txXfrm>
    </dsp:sp>
    <dsp:sp modelId="{67DD5BFA-E64B-4233-B99B-67B2B89498FB}">
      <dsp:nvSpPr>
        <dsp:cNvPr id="0" name=""/>
        <dsp:cNvSpPr/>
      </dsp:nvSpPr>
      <dsp:spPr>
        <a:xfrm>
          <a:off x="4709492" y="35871"/>
          <a:ext cx="1426320" cy="85579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sp:txBody>
      <dsp:txXfrm>
        <a:off x="4709492" y="35871"/>
        <a:ext cx="1426320" cy="855792"/>
      </dsp:txXfrm>
    </dsp:sp>
    <dsp:sp modelId="{1968F6AA-62B9-46AB-AFFF-06C4CF5A0351}">
      <dsp:nvSpPr>
        <dsp:cNvPr id="0" name=""/>
        <dsp:cNvSpPr/>
      </dsp:nvSpPr>
      <dsp:spPr>
        <a:xfrm>
          <a:off x="6278445" y="35871"/>
          <a:ext cx="1426320" cy="855792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8445" y="35871"/>
        <a:ext cx="1426320" cy="855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643" y="47057"/>
          <a:ext cx="1431372" cy="858823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43" y="47057"/>
        <a:ext cx="1431372" cy="858823"/>
      </dsp:txXfrm>
    </dsp:sp>
    <dsp:sp modelId="{2731685B-7D18-4A08-84AD-BBC43D508A37}">
      <dsp:nvSpPr>
        <dsp:cNvPr id="0" name=""/>
        <dsp:cNvSpPr/>
      </dsp:nvSpPr>
      <dsp:spPr>
        <a:xfrm>
          <a:off x="1577153" y="47057"/>
          <a:ext cx="1431372" cy="858823"/>
        </a:xfrm>
        <a:prstGeom prst="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7153" y="47057"/>
        <a:ext cx="1431372" cy="858823"/>
      </dsp:txXfrm>
    </dsp:sp>
    <dsp:sp modelId="{EBAC3DAC-F97E-4888-A0EF-1EB40A619673}">
      <dsp:nvSpPr>
        <dsp:cNvPr id="0" name=""/>
        <dsp:cNvSpPr/>
      </dsp:nvSpPr>
      <dsp:spPr>
        <a:xfrm>
          <a:off x="3151662" y="47057"/>
          <a:ext cx="1431372" cy="858823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(+1)</a:t>
          </a:r>
        </a:p>
      </dsp:txBody>
      <dsp:txXfrm>
        <a:off x="3151662" y="47057"/>
        <a:ext cx="1431372" cy="858823"/>
      </dsp:txXfrm>
    </dsp:sp>
    <dsp:sp modelId="{67DD5BFA-E64B-4233-B99B-67B2B89498FB}">
      <dsp:nvSpPr>
        <dsp:cNvPr id="0" name=""/>
        <dsp:cNvSpPr/>
      </dsp:nvSpPr>
      <dsp:spPr>
        <a:xfrm>
          <a:off x="4726171" y="47057"/>
          <a:ext cx="1431372" cy="858823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sp:txBody>
      <dsp:txXfrm>
        <a:off x="4726171" y="47057"/>
        <a:ext cx="1431372" cy="858823"/>
      </dsp:txXfrm>
    </dsp:sp>
    <dsp:sp modelId="{1968F6AA-62B9-46AB-AFFF-06C4CF5A0351}">
      <dsp:nvSpPr>
        <dsp:cNvPr id="0" name=""/>
        <dsp:cNvSpPr/>
      </dsp:nvSpPr>
      <dsp:spPr>
        <a:xfrm>
          <a:off x="6300681" y="47057"/>
          <a:ext cx="1431372" cy="85882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0681" y="47057"/>
        <a:ext cx="1431372" cy="858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653" y="52859"/>
          <a:ext cx="1436423" cy="861854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(+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53" y="52859"/>
        <a:ext cx="1436423" cy="861854"/>
      </dsp:txXfrm>
    </dsp:sp>
    <dsp:sp modelId="{2731685B-7D18-4A08-84AD-BBC43D508A37}">
      <dsp:nvSpPr>
        <dsp:cNvPr id="0" name=""/>
        <dsp:cNvSpPr/>
      </dsp:nvSpPr>
      <dsp:spPr>
        <a:xfrm>
          <a:off x="1582719" y="52859"/>
          <a:ext cx="1436423" cy="861854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82880" tIns="36576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48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719" y="52859"/>
        <a:ext cx="1436423" cy="861854"/>
      </dsp:txXfrm>
    </dsp:sp>
    <dsp:sp modelId="{EBAC3DAC-F97E-4888-A0EF-1EB40A619673}">
      <dsp:nvSpPr>
        <dsp:cNvPr id="0" name=""/>
        <dsp:cNvSpPr/>
      </dsp:nvSpPr>
      <dsp:spPr>
        <a:xfrm>
          <a:off x="3162785" y="52859"/>
          <a:ext cx="1436423" cy="86185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162785" y="52859"/>
        <a:ext cx="1436423" cy="861854"/>
      </dsp:txXfrm>
    </dsp:sp>
    <dsp:sp modelId="{67DD5BFA-E64B-4233-B99B-67B2B89498FB}">
      <dsp:nvSpPr>
        <dsp:cNvPr id="0" name=""/>
        <dsp:cNvSpPr/>
      </dsp:nvSpPr>
      <dsp:spPr>
        <a:xfrm>
          <a:off x="4742851" y="52859"/>
          <a:ext cx="1436423" cy="861854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2880" tIns="27432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sp:txBody>
      <dsp:txXfrm>
        <a:off x="4742851" y="52859"/>
        <a:ext cx="1436423" cy="861854"/>
      </dsp:txXfrm>
    </dsp:sp>
    <dsp:sp modelId="{1968F6AA-62B9-46AB-AFFF-06C4CF5A0351}">
      <dsp:nvSpPr>
        <dsp:cNvPr id="0" name=""/>
        <dsp:cNvSpPr/>
      </dsp:nvSpPr>
      <dsp:spPr>
        <a:xfrm>
          <a:off x="6322917" y="52859"/>
          <a:ext cx="1436423" cy="861854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2917" y="52859"/>
        <a:ext cx="1436423" cy="861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FAE3-FED7-4BA4-AD31-AF3113ABDE7F}">
      <dsp:nvSpPr>
        <dsp:cNvPr id="0" name=""/>
        <dsp:cNvSpPr/>
      </dsp:nvSpPr>
      <dsp:spPr>
        <a:xfrm>
          <a:off x="2654" y="33790"/>
          <a:ext cx="1436955" cy="862173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654" y="33790"/>
        <a:ext cx="1436955" cy="862173"/>
      </dsp:txXfrm>
    </dsp:sp>
    <dsp:sp modelId="{2731685B-7D18-4A08-84AD-BBC43D508A37}">
      <dsp:nvSpPr>
        <dsp:cNvPr id="0" name=""/>
        <dsp:cNvSpPr/>
      </dsp:nvSpPr>
      <dsp:spPr>
        <a:xfrm>
          <a:off x="1583305" y="33790"/>
          <a:ext cx="1436955" cy="862173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40" tIns="36576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i="1" kern="1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m:t>×</m:t>
                </m:r>
              </m:oMath>
            </m:oMathPara>
          </a14:m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3305" y="33790"/>
        <a:ext cx="1436955" cy="862173"/>
      </dsp:txXfrm>
    </dsp:sp>
    <dsp:sp modelId="{EBAC3DAC-F97E-4888-A0EF-1EB40A619673}">
      <dsp:nvSpPr>
        <dsp:cNvPr id="0" name=""/>
        <dsp:cNvSpPr/>
      </dsp:nvSpPr>
      <dsp:spPr>
        <a:xfrm>
          <a:off x="3163957" y="33790"/>
          <a:ext cx="1436955" cy="862173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(-</a:t>
          </a:r>
          <a:r>
            <a:rPr lang="bn-IN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3163957" y="33790"/>
        <a:ext cx="1436955" cy="862173"/>
      </dsp:txXfrm>
    </dsp:sp>
    <dsp:sp modelId="{67DD5BFA-E64B-4233-B99B-67B2B89498FB}">
      <dsp:nvSpPr>
        <dsp:cNvPr id="0" name=""/>
        <dsp:cNvSpPr/>
      </dsp:nvSpPr>
      <dsp:spPr>
        <a:xfrm>
          <a:off x="4744608" y="33790"/>
          <a:ext cx="1436955" cy="862173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5740" tIns="27432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</a:p>
      </dsp:txBody>
      <dsp:txXfrm>
        <a:off x="4744608" y="33790"/>
        <a:ext cx="1436955" cy="862173"/>
      </dsp:txXfrm>
    </dsp:sp>
    <dsp:sp modelId="{1968F6AA-62B9-46AB-AFFF-06C4CF5A0351}">
      <dsp:nvSpPr>
        <dsp:cNvPr id="0" name=""/>
        <dsp:cNvSpPr/>
      </dsp:nvSpPr>
      <dsp:spPr>
        <a:xfrm>
          <a:off x="6325260" y="33790"/>
          <a:ext cx="1436955" cy="86217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+1</a:t>
          </a:r>
        </a:p>
      </dsp:txBody>
      <dsp:txXfrm>
        <a:off x="6325260" y="33790"/>
        <a:ext cx="1436955" cy="86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BE393-5784-4866-B22C-8B0E8E7E28B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5CCB0-F263-4721-8E60-A732D40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97DED-1988-4F9C-9EA1-96DEC83FC2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7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3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8F7D-75B1-4F21-8A93-3E02A627626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8BCF-82A7-4C89-8692-22FDC686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dulhossain6&#2543;@gmq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4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5" Type="http://schemas.openxmlformats.org/officeDocument/2006/relationships/diagramData" Target="../diagrams/data8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6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5.xml"/><Relationship Id="rId22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6985632" cy="392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45720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আজকের ক্লাশে সবাইকে স্বাগতম </a:t>
            </a:r>
            <a:endParaRPr lang="en-US" sz="4000" b="1" dirty="0"/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91" y="0"/>
            <a:ext cx="4419600" cy="6858000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3600" y="0"/>
            <a:ext cx="4724400" cy="68580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6205" y="0"/>
            <a:ext cx="47035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solidFill>
                  <a:srgbClr val="FF0000"/>
                </a:solidFill>
              </a:rPr>
              <a:t>গুণফল</a:t>
            </a:r>
            <a:r>
              <a:rPr lang="bn-BD" sz="9600" b="1" dirty="0"/>
              <a:t> </a:t>
            </a:r>
            <a:r>
              <a:rPr lang="bn-BD" sz="9600" b="1" dirty="0">
                <a:solidFill>
                  <a:srgbClr val="FF0000"/>
                </a:solidFill>
              </a:rPr>
              <a:t>নির্ণয়</a:t>
            </a:r>
            <a:r>
              <a:rPr lang="bn-BD" sz="9600" b="1" dirty="0"/>
              <a:t> 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504" y="2052757"/>
                <a:ext cx="11445923" cy="3698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𝟒𝟓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𝒙𝒚</m:t>
                          </m:r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𝒙𝒚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dirty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800" b="1" dirty="0" smtClean="0"/>
              </a:p>
              <a:p>
                <a:endParaRPr lang="en-US" sz="2800" b="1" dirty="0"/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𝒙𝒚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𝟒𝟓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𝒙𝒚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𝒙𝒚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𝒙𝒚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endParaRPr lang="en-US" sz="28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dirty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𝒙𝒚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dirty="0">
                          <a:latin typeface="Cambria Math"/>
                        </a:rPr>
                        <m:t> +</m:t>
                      </m:r>
                      <m:r>
                        <a:rPr lang="en-US" sz="2800" b="1" i="1">
                          <a:latin typeface="Cambria Math"/>
                        </a:rPr>
                        <m:t>𝟒𝟓</m:t>
                      </m:r>
                      <m:r>
                        <a:rPr lang="en-US" sz="2800" b="1" i="1">
                          <a:latin typeface="Cambria Math"/>
                        </a:rPr>
                        <m:t>𝒙𝒚</m:t>
                      </m:r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𝟒𝟓</m:t>
                      </m:r>
                      <m:r>
                        <a:rPr lang="en-US" sz="2800" b="1" i="1">
                          <a:latin typeface="Cambria Math"/>
                        </a:rPr>
                        <m:t>𝒙𝒚</m:t>
                      </m:r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𝒙𝒚</m:t>
                      </m:r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𝟒𝟓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𝒙𝒚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.</m:t>
                      </m:r>
                      <m:r>
                        <a:rPr lang="en-US" sz="2800" b="1" i="1">
                          <a:latin typeface="Cambria Math"/>
                        </a:rPr>
                        <m:t>𝟑</m:t>
                      </m:r>
                      <m:r>
                        <a:rPr lang="en-US" sz="2800" b="1" i="1">
                          <a:latin typeface="Cambria Math"/>
                        </a:rPr>
                        <m:t>𝒙𝒚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endParaRPr lang="en-US" sz="2800" b="1" i="1" dirty="0">
                  <a:latin typeface="Cambria Math"/>
                </a:endParaRPr>
              </a:p>
              <a:p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</a:rPr>
                      <m:t>=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</a:rPr>
                      <m:t> 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𝟒𝟓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𝟏𝟑𝟓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𝟒𝟓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2052757"/>
                <a:ext cx="11445923" cy="3698641"/>
              </a:xfrm>
              <a:prstGeom prst="rect">
                <a:avLst/>
              </a:prstGeom>
              <a:blipFill rotWithShape="0">
                <a:blip r:embed="rId2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0494" y="0"/>
            <a:ext cx="2977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/>
              <a:t>ভাগ নির্ণয় </a:t>
            </a:r>
            <a:endParaRPr lang="en-US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7630" y="1200329"/>
                <a:ext cx="10531522" cy="5571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n w="11430"/>
                    <a:solidFill>
                      <a:schemeClr val="tx1"/>
                    </a:solidFill>
                    <a:effectLst/>
                  </a:rPr>
                  <a:t>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bn-BD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bn-BD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bn-BD" sz="3600" b="1" i="1">
                        <a:ln w="11430"/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bn-BD" sz="3600" b="1" i="1">
                        <a:ln w="11430"/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bn-BD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 w="11430"/>
                            <a:solidFill>
                              <a:schemeClr val="tx1"/>
                            </a:solidFill>
                            <a:effectLst/>
                          </a:rPr>
                          <m:t> 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3600" b="1" dirty="0">
                  <a:ln w="11430"/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3600" b="1" dirty="0">
                  <a:ln w="11430"/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3600" b="1" dirty="0">
                  <a:ln w="11430"/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3600" b="1" i="1">
                                        <a:ln w="11430"/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bn-BD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n w="1143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3600" b="1" dirty="0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</a:rPr>
                              <m:t> </m:t>
                            </m:r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en-US" sz="3600" b="1" dirty="0">
                  <a:ln w="11430"/>
                  <a:solidFill>
                    <a:schemeClr val="tx1"/>
                  </a:solidFill>
                  <a:effectLst/>
                </a:endParaRPr>
              </a:p>
              <a:p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BD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n w="11430"/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ln w="11430"/>
                            <a:solidFill>
                              <a:schemeClr val="tx1"/>
                            </a:solidFill>
                            <a:effectLst/>
                          </a:rPr>
                          <m:t> </m:t>
                        </m:r>
                        <m:r>
                          <a:rPr lang="en-US" sz="3600" b="1" i="1">
                            <a:ln w="11430"/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600" b="1" dirty="0">
                    <a:ln w="11430"/>
                    <a:solidFill>
                      <a:schemeClr val="tx1"/>
                    </a:solidFill>
                    <a:effectLst/>
                  </a:rPr>
                  <a:t> . Answer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30" y="1200329"/>
                <a:ext cx="10531522" cy="5571910"/>
              </a:xfrm>
              <a:prstGeom prst="rect">
                <a:avLst/>
              </a:prstGeom>
              <a:blipFill rotWithShape="0">
                <a:blip r:embed="rId2"/>
                <a:stretch>
                  <a:fillRect l="-1736" t="-875" b="-2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364" y="6041989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82840" y="6407114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49" t="36381" r="29580" b="35913"/>
          <a:stretch/>
        </p:blipFill>
        <p:spPr>
          <a:xfrm>
            <a:off x="754406" y="276367"/>
            <a:ext cx="7711898" cy="202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364" t="63012" r="47658" b="11988"/>
          <a:stretch/>
        </p:blipFill>
        <p:spPr>
          <a:xfrm>
            <a:off x="2470244" y="3111688"/>
            <a:ext cx="4681183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33" t="36381" r="29580" b="35913"/>
          <a:stretch/>
        </p:blipFill>
        <p:spPr>
          <a:xfrm>
            <a:off x="231100" y="0"/>
            <a:ext cx="6920327" cy="2026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189" t="31483" r="28147" b="25981"/>
          <a:stretch/>
        </p:blipFill>
        <p:spPr>
          <a:xfrm>
            <a:off x="1187355" y="2129051"/>
            <a:ext cx="9389659" cy="4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33" t="36381" r="29580" b="35913"/>
          <a:stretch/>
        </p:blipFill>
        <p:spPr>
          <a:xfrm>
            <a:off x="231100" y="0"/>
            <a:ext cx="6920327" cy="202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22" t="36707" r="26576" b="17957"/>
          <a:stretch/>
        </p:blipFill>
        <p:spPr>
          <a:xfrm>
            <a:off x="340737" y="2415653"/>
            <a:ext cx="6701051" cy="3316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189" t="31483" r="28147" b="25981"/>
          <a:stretch/>
        </p:blipFill>
        <p:spPr>
          <a:xfrm>
            <a:off x="6482686" y="668738"/>
            <a:ext cx="5709313" cy="26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0587" y="0"/>
            <a:ext cx="31454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দলগত কাজ</a:t>
            </a:r>
            <a:endParaRPr lang="en-US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9323" y="1639459"/>
                <a:ext cx="893473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8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ক) প্রথম রাশির উৎপাদক নির্ণয় কর ।</a:t>
                </a:r>
              </a:p>
              <a:p>
                <a:r>
                  <a:rPr lang="bn-BD" sz="28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খ) উৎপাদক ও ভাগ প্রাক্রিয়া সাহায্যে ১ম রাশিকে ২য় রাশি দ্বারা ভাগ কর ।</a:t>
                </a:r>
              </a:p>
              <a:p>
                <a:r>
                  <a:rPr lang="bn-BD" sz="28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bn-BD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 দুইটির গুণ ফল নির্ণয় কর ।</a:t>
                </a:r>
                <a:endParaRPr lang="en-US" sz="28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323" y="1639459"/>
                <a:ext cx="8934737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433" b="-7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1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09433" y="0"/>
            <a:ext cx="27879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>
                <a:ln w="11430"/>
              </a:rPr>
              <a:t>মূল্যায়ন</a:t>
            </a:r>
            <a:endParaRPr 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288" y="1569660"/>
                <a:ext cx="11323093" cy="38000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bn-BD" sz="3200" b="1" cap="all" dirty="0" smtClean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−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1</m:t>
                    </m:r>
                  </m:oMath>
                </a14:m>
                <a:r>
                  <a:rPr lang="en-US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 </a:t>
                </a:r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এর উৎপাদক কর</a:t>
                </a:r>
              </a:p>
              <a:p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*</a:t>
                </a:r>
                <a14:m>
                  <m:oMath xmlns:m="http://schemas.openxmlformats.org/officeDocument/2006/math"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1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 কে হর বিশিষ্ট ভগ্নাংশে প্রকাশ কর ।</a:t>
                </a:r>
              </a:p>
              <a:p>
                <a:endParaRPr lang="bn-BD" sz="3200" b="1" cap="all" dirty="0">
                  <a:ln/>
                  <a:solidFill>
                    <a:schemeClr val="tx1"/>
                  </a:solidFill>
                  <a:effectLst>
                    <a:reflection blurRad="10000" stA="55000" endPos="48000" dist="500" dir="5400000" sy="-100000" algn="bl" rotWithShape="0"/>
                  </a:effectLst>
                </a:endParaRPr>
              </a:p>
              <a:p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*</a:t>
                </a:r>
                <a:r>
                  <a:rPr lang="en-US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1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1</m:t>
                    </m:r>
                    <m:r>
                      <a:rPr lang="bn-BD" sz="3200" b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এর গুণফল নির্ণয় কর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BD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bn-BD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BD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1" i="1" cap="all">
                                <a:ln/>
                                <a:solidFill>
                                  <a:schemeClr val="tx1"/>
                                </a:solidFill>
                                <a:effectLst>
                                  <a:reflection blurRad="10000" stA="55000" endPos="48000" dist="500" dir="5400000" sy="-100000" algn="bl" rotWithShape="0"/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b="1" cap="all" dirty="0">
                  <a:ln/>
                  <a:solidFill>
                    <a:schemeClr val="tx1"/>
                  </a:solidFill>
                  <a:effectLst>
                    <a:reflection blurRad="10000" stA="55000" endPos="48000" dist="500" dir="5400000" sy="-100000" algn="bl" rotWithShape="0"/>
                  </a:effectLst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2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𝑚𝑎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−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2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𝑚𝑎</m:t>
                    </m:r>
                    <m:r>
                      <a:rPr lang="en-US" sz="3200" b="1" i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1" i="1" cap="all">
                            <a:ln/>
                            <a:solidFill>
                              <a:schemeClr val="tx1"/>
                            </a:solidFill>
                            <a:effectLst>
                              <a:reflection blurRad="10000" stA="55000" endPos="48000" dist="5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1" cap="all">
                        <a:ln/>
                        <a:solidFill>
                          <a:schemeClr val="tx1"/>
                        </a:solidFill>
                        <a:effectLst>
                          <a:reflection blurRad="10000" stA="55000" endPos="48000" dist="500" dir="5400000" sy="-100000" algn="bl" rotWithShape="0"/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bn-BD" sz="3200" b="1" cap="all" dirty="0">
                    <a:ln/>
                    <a:solidFill>
                      <a:schemeClr val="tx1"/>
                    </a:solidFill>
                    <a:effectLst>
                      <a:reflection blurRad="10000" stA="55000" endPos="48000" dist="500" dir="5400000" sy="-100000" algn="bl" rotWithShape="0"/>
                    </a:effectLst>
                  </a:rPr>
                  <a:t>রাশি ২টির যোগফল ও বিয়োগফল নির্ণয় কর ।</a:t>
                </a:r>
              </a:p>
              <a:p>
                <a:pPr algn="ctr"/>
                <a:endParaRPr lang="bn-BD" sz="3200" b="1" cap="all" dirty="0">
                  <a:ln/>
                  <a:solidFill>
                    <a:schemeClr val="tx1"/>
                  </a:solidFill>
                  <a:effectLst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88" y="1569660"/>
                <a:ext cx="11323093" cy="3800015"/>
              </a:xfrm>
              <a:prstGeom prst="rect">
                <a:avLst/>
              </a:prstGeom>
              <a:blipFill rotWithShape="0">
                <a:blip r:embed="rId3"/>
                <a:stretch>
                  <a:fillRect l="-1399" t="-30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7665" y="0"/>
            <a:ext cx="38331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 কাজ</a:t>
            </a:r>
            <a:endParaRPr lang="en-US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3039" y="1446550"/>
                <a:ext cx="9971964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𝑎𝑏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𝑥𝑦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𝑝𝑞</m:t>
                      </m:r>
                      <m:r>
                        <a:rPr lang="en-US" sz="4400" i="1">
                          <a:latin typeface="Cambria Math"/>
                        </a:rPr>
                        <m:t>,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𝑧</m:t>
                      </m:r>
                      <m:r>
                        <a:rPr lang="en-US" sz="4400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  <a:p>
                <a:r>
                  <a:rPr lang="en-US" sz="4400" dirty="0"/>
                  <a:t> </a:t>
                </a:r>
                <a:endParaRPr lang="bn-BD" sz="4400" dirty="0"/>
              </a:p>
              <a:p>
                <a:r>
                  <a:rPr lang="bn-BD" sz="4400" dirty="0"/>
                  <a:t>ক) ১ম ও ২য় রাশিকে ভগ্নাংশে প্রকাশ করে তা ল কি হবে ? </a:t>
                </a:r>
              </a:p>
              <a:p>
                <a:endParaRPr lang="bn-BD" sz="4400" dirty="0"/>
              </a:p>
              <a:p>
                <a:r>
                  <a:rPr lang="bn-BD" sz="4400" dirty="0"/>
                  <a:t>খ) ২য় ও ৩য় রাশির গুণফল বাহির কর ।</a:t>
                </a:r>
              </a:p>
              <a:p>
                <a:r>
                  <a:rPr lang="bn-BD" sz="4400" dirty="0"/>
                  <a:t>গ) প্রথম রাশির বর্গ নির্ণয় কর । </a:t>
                </a:r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9" y="1446550"/>
                <a:ext cx="9971964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2445" b="-6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19271" y="3429002"/>
            <a:ext cx="4753824" cy="2297943"/>
            <a:chOff x="1693327" y="1712221"/>
            <a:chExt cx="8789671" cy="3488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27" y="1712221"/>
              <a:ext cx="4264235" cy="23545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763" y="1712221"/>
              <a:ext cx="4264235" cy="23545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603" y="2846581"/>
              <a:ext cx="4264235" cy="2354580"/>
            </a:xfrm>
            <a:prstGeom prst="rect">
              <a:avLst/>
            </a:prstGeom>
          </p:spPr>
        </p:pic>
      </p:grpSp>
      <p:sp>
        <p:nvSpPr>
          <p:cNvPr id="7" name="Rectangle 1"/>
          <p:cNvSpPr/>
          <p:nvPr/>
        </p:nvSpPr>
        <p:spPr>
          <a:xfrm>
            <a:off x="3433263" y="1108287"/>
            <a:ext cx="5431202" cy="1959558"/>
          </a:xfrm>
          <a:custGeom>
            <a:avLst/>
            <a:gdLst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0 w 7033785"/>
              <a:gd name="connsiteY3" fmla="*/ 4641273 h 4641273"/>
              <a:gd name="connsiteX4" fmla="*/ 0 w 7033785"/>
              <a:gd name="connsiteY4" fmla="*/ 0 h 4641273"/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360218 w 7033785"/>
              <a:gd name="connsiteY3" fmla="*/ 4447309 h 4641273"/>
              <a:gd name="connsiteX4" fmla="*/ 0 w 7033785"/>
              <a:gd name="connsiteY4" fmla="*/ 0 h 4641273"/>
              <a:gd name="connsiteX0" fmla="*/ 207818 w 7241603"/>
              <a:gd name="connsiteY0" fmla="*/ 0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207818 w 7241603"/>
              <a:gd name="connsiteY4" fmla="*/ 0 h 4876799"/>
              <a:gd name="connsiteX0" fmla="*/ 1205346 w 7241603"/>
              <a:gd name="connsiteY0" fmla="*/ 374073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1205346 w 7241603"/>
              <a:gd name="connsiteY4" fmla="*/ 374073 h 487679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603" h="5001489">
                <a:moveTo>
                  <a:pt x="387928" y="0"/>
                </a:moveTo>
                <a:cubicBezTo>
                  <a:pt x="3670013" y="1260763"/>
                  <a:pt x="4957045" y="83127"/>
                  <a:pt x="7241603" y="124690"/>
                </a:cubicBezTo>
                <a:lnTo>
                  <a:pt x="7241603" y="4765963"/>
                </a:lnTo>
                <a:lnTo>
                  <a:pt x="0" y="5001489"/>
                </a:lnTo>
                <a:lnTo>
                  <a:pt x="387928" y="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numCol="1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n-BD" sz="115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6776" y="418515"/>
            <a:ext cx="2340005" cy="26184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58419" y="3378906"/>
            <a:ext cx="58014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আ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খান উচ্চ বিদ্যালয় ও কলেজ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jahedulhossain69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085" y="2978796"/>
            <a:ext cx="5631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অনুশিলনীঃ৪.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z="3200"/>
              <a:pPr algn="ctr"/>
              <a:t>10/16/2020</a:t>
            </a:fld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22401" r="35435" b="14204"/>
          <a:stretch/>
        </p:blipFill>
        <p:spPr bwMode="auto">
          <a:xfrm>
            <a:off x="7463880" y="738269"/>
            <a:ext cx="1828065" cy="19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Diagram 8">
                <a:extLst>
                  <a:ext uri="{FF2B5EF4-FFF2-40B4-BE49-F238E27FC236}">
                    <a16:creationId xmlns="" xmlns:a16="http://schemas.microsoft.com/office/drawing/2014/main" id="{8A72F3E1-E5BA-47AD-BE9E-02ED6341BF8F}"/>
                  </a:ext>
                </a:extLst>
              </p:cNvPr>
              <p:cNvGraphicFramePr/>
              <p:nvPr>
                <p:extLst/>
              </p:nvPr>
            </p:nvGraphicFramePr>
            <p:xfrm>
              <a:off x="2524836" y="1869743"/>
              <a:ext cx="7707401" cy="9275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9" name="Diagram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72F3E1-E5BA-47AD-BE9E-02ED6341BF8F}"/>
                  </a:ext>
                </a:extLst>
              </p:cNvPr>
              <p:cNvGraphicFramePr/>
              <p:nvPr>
                <p:extLst/>
              </p:nvPr>
            </p:nvGraphicFramePr>
            <p:xfrm>
              <a:off x="2524836" y="1869743"/>
              <a:ext cx="7707401" cy="92753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Diagram 9">
                <a:extLst>
                  <a:ext uri="{FF2B5EF4-FFF2-40B4-BE49-F238E27FC236}">
                    <a16:creationId xmlns="" xmlns:a16="http://schemas.microsoft.com/office/drawing/2014/main" id="{27677BBB-0BAE-472A-967D-A659116C68C3}"/>
                  </a:ext>
                </a:extLst>
              </p:cNvPr>
              <p:cNvGraphicFramePr/>
              <p:nvPr>
                <p:extLst/>
              </p:nvPr>
            </p:nvGraphicFramePr>
            <p:xfrm>
              <a:off x="2497540" y="2852382"/>
              <a:ext cx="7734697" cy="9529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>
          <p:graphicFrame>
            <p:nvGraphicFramePr>
              <p:cNvPr id="10" name="Diagram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677BBB-0BAE-472A-967D-A659116C68C3}"/>
                  </a:ext>
                </a:extLst>
              </p:cNvPr>
              <p:cNvGraphicFramePr/>
              <p:nvPr>
                <p:extLst/>
              </p:nvPr>
            </p:nvGraphicFramePr>
            <p:xfrm>
              <a:off x="2497540" y="2852382"/>
              <a:ext cx="7734697" cy="9529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9" r:qs="rId10" r:cs="rId11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Diagram 10">
                <a:extLst>
                  <a:ext uri="{FF2B5EF4-FFF2-40B4-BE49-F238E27FC236}">
                    <a16:creationId xmlns="" xmlns:a16="http://schemas.microsoft.com/office/drawing/2014/main" id="{BFB00077-0D43-428F-A9D5-65352C74B519}"/>
                  </a:ext>
                </a:extLst>
              </p:cNvPr>
              <p:cNvGraphicFramePr/>
              <p:nvPr>
                <p:extLst/>
              </p:nvPr>
            </p:nvGraphicFramePr>
            <p:xfrm>
              <a:off x="2470245" y="3862317"/>
              <a:ext cx="7761994" cy="9675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Choice>
        <mc:Fallback>
          <p:graphicFrame>
            <p:nvGraphicFramePr>
              <p:cNvPr id="11" name="Diagram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B00077-0D43-428F-A9D5-65352C74B519}"/>
                  </a:ext>
                </a:extLst>
              </p:cNvPr>
              <p:cNvGraphicFramePr/>
              <p:nvPr>
                <p:extLst/>
              </p:nvPr>
            </p:nvGraphicFramePr>
            <p:xfrm>
              <a:off x="2470245" y="3862317"/>
              <a:ext cx="7761994" cy="9675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15" r:qs="rId16" r:cs="rId17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Diagram 11">
                <a:extLst>
                  <a:ext uri="{FF2B5EF4-FFF2-40B4-BE49-F238E27FC236}">
                    <a16:creationId xmlns="" xmlns:a16="http://schemas.microsoft.com/office/drawing/2014/main" id="{E6D73A11-98BB-4BBD-87BF-7A1659BD9F5C}"/>
                  </a:ext>
                </a:extLst>
              </p:cNvPr>
              <p:cNvGraphicFramePr/>
              <p:nvPr>
                <p:extLst/>
              </p:nvPr>
            </p:nvGraphicFramePr>
            <p:xfrm>
              <a:off x="2483892" y="4858603"/>
              <a:ext cx="7764870" cy="9297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mc:Choice>
        <mc:Fallback>
          <p:graphicFrame>
            <p:nvGraphicFramePr>
              <p:cNvPr id="12" name="Diagram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D73A11-98BB-4BBD-87BF-7A1659BD9F5C}"/>
                  </a:ext>
                </a:extLst>
              </p:cNvPr>
              <p:cNvGraphicFramePr/>
              <p:nvPr>
                <p:extLst/>
              </p:nvPr>
            </p:nvGraphicFramePr>
            <p:xfrm>
              <a:off x="2483892" y="4858603"/>
              <a:ext cx="7764870" cy="92975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5" r:lo="rId21" r:qs="rId22" r:cs="rId23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4189860" y="723332"/>
            <a:ext cx="592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দেখি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এগুলো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779" y="753562"/>
            <a:ext cx="67818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690" y="3346359"/>
            <a:ext cx="66294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6037" y="0"/>
            <a:ext cx="3937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2639" y="1969027"/>
            <a:ext cx="10495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 পদ্ধতিতে গুণফল ও ভাগফল নির্ণয়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বিয়োগ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সূত্রের ব্যবহার বুঝতে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পর যোগ এবং ভাগ করার পর বিযোগ করতে হয় তা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8483" y="2442949"/>
            <a:ext cx="2110854" cy="1965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4992" y="2442949"/>
            <a:ext cx="3862315" cy="1965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14558" y="510529"/>
            <a:ext cx="2000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ছবি প্রদর্শন</a:t>
            </a:r>
            <a:endParaRPr lang="en-US" sz="48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2176" y="842324"/>
            <a:ext cx="246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/>
              <a:t>সূত্রের ব্যবহার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8565" y="2088646"/>
                <a:ext cx="1096825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𝑎𝑏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sz="32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sz="3200" dirty="0" smtClean="0"/>
              </a:p>
              <a:p>
                <a:pPr lvl="0"/>
                <a:endParaRPr lang="en-US" sz="32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𝑚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65" y="2088646"/>
                <a:ext cx="10968258" cy="3046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1337" y="118997"/>
            <a:ext cx="5493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গুণের সময় পাওয়ার গুলোর যোগ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7103" y="2162600"/>
                <a:ext cx="10372299" cy="2635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𝟕</m:t>
                        </m:r>
                        <m:r>
                          <a:rPr lang="en-US" sz="5400" b="1" i="0">
                            <a:latin typeface="Cambria Math"/>
                          </a:rPr>
                          <m:t>+</m:t>
                        </m:r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bn-BD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54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5400" b="1" i="0">
                            <a:latin typeface="Cambria Math"/>
                          </a:rPr>
                          <m:t>   </m:t>
                        </m:r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0"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𝟓</m:t>
                        </m:r>
                        <m:r>
                          <a:rPr lang="en-US" sz="5400" b="1" i="0">
                            <a:latin typeface="Cambria Math"/>
                          </a:rPr>
                          <m:t>+</m:t>
                        </m:r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0"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54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3" y="2162600"/>
                <a:ext cx="10372299" cy="2635145"/>
              </a:xfrm>
              <a:prstGeom prst="rect">
                <a:avLst/>
              </a:prstGeom>
              <a:blipFill rotWithShape="0">
                <a:blip r:embed="rId2"/>
                <a:stretch>
                  <a:fillRect t="-509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1357" y="405600"/>
            <a:ext cx="5607625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ভাগের সময় পাওয়ার গুলোর বিয়োগ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56179" y="2446699"/>
                <a:ext cx="8143164" cy="280076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4400" i="1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6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i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 Math"/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endParaRPr lang="en-US" sz="44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r>
                  <a:rPr lang="bn-BD" sz="4400" i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:endParaRPr lang="en-US" sz="44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00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FFFF00"/>
                  </a:solidFill>
                </a:endParaRPr>
              </a:p>
              <a:p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79" y="2446699"/>
                <a:ext cx="8143164" cy="2800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66491"/>
            <a:ext cx="2743200" cy="365125"/>
          </a:xfrm>
        </p:spPr>
        <p:txBody>
          <a:bodyPr/>
          <a:lstStyle/>
          <a:p>
            <a:fld id="{85F41E8F-1215-49D7-9C62-E3CF9B7C2DB2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24738" y="6549053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Md.Jahedul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230</Words>
  <Application>Microsoft Office PowerPoint</Application>
  <PresentationFormat>Widescreen</PresentationFormat>
  <Paragraphs>123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2020-10-16T16:22:34Z</dcterms:created>
  <dcterms:modified xsi:type="dcterms:W3CDTF">2020-10-16T17:53:31Z</dcterms:modified>
</cp:coreProperties>
</file>