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90" r:id="rId2"/>
    <p:sldId id="291" r:id="rId3"/>
    <p:sldId id="289" r:id="rId4"/>
    <p:sldId id="287" r:id="rId5"/>
    <p:sldId id="333" r:id="rId6"/>
    <p:sldId id="318" r:id="rId7"/>
    <p:sldId id="334" r:id="rId8"/>
    <p:sldId id="332" r:id="rId9"/>
    <p:sldId id="316" r:id="rId10"/>
    <p:sldId id="323" r:id="rId11"/>
    <p:sldId id="314" r:id="rId12"/>
    <p:sldId id="306" r:id="rId13"/>
    <p:sldId id="307" r:id="rId14"/>
    <p:sldId id="308" r:id="rId15"/>
    <p:sldId id="310" r:id="rId16"/>
    <p:sldId id="312" r:id="rId17"/>
    <p:sldId id="315" r:id="rId18"/>
    <p:sldId id="327" r:id="rId19"/>
    <p:sldId id="329" r:id="rId20"/>
    <p:sldId id="330" r:id="rId21"/>
    <p:sldId id="263" r:id="rId22"/>
    <p:sldId id="299" r:id="rId23"/>
    <p:sldId id="265" r:id="rId24"/>
    <p:sldId id="266" r:id="rId25"/>
    <p:sldId id="300" r:id="rId26"/>
    <p:sldId id="319" r:id="rId27"/>
    <p:sldId id="282" r:id="rId28"/>
    <p:sldId id="29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0066"/>
    <a:srgbClr val="0000CC"/>
    <a:srgbClr val="FFCCCC"/>
    <a:srgbClr val="33CC33"/>
    <a:srgbClr val="FFFF99"/>
    <a:srgbClr val="FF33CC"/>
    <a:srgbClr val="FFFF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9DCAC-2748-41F2-82DB-13C69D658D03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D94BB-BF75-4AC7-B993-9E276F9979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4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মনোযোগ</a:t>
            </a:r>
            <a:r>
              <a:rPr lang="en-US" dirty="0" smtClean="0"/>
              <a:t> </a:t>
            </a:r>
            <a:r>
              <a:rPr lang="en-US" dirty="0" err="1" smtClean="0"/>
              <a:t>আর্কষণের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ভিডিও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উপস্থাপন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প্রশ্নত্তোরের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11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46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77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69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81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প্রশ্ন</a:t>
            </a:r>
            <a:r>
              <a:rPr lang="en-US" dirty="0" smtClean="0"/>
              <a:t> </a:t>
            </a:r>
            <a:r>
              <a:rPr lang="en-US" dirty="0" err="1" smtClean="0"/>
              <a:t>করবেন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কখন</a:t>
            </a:r>
            <a:r>
              <a:rPr lang="en-US" baseline="0" dirty="0" smtClean="0"/>
              <a:t> ই-</a:t>
            </a:r>
            <a:r>
              <a:rPr lang="en-US" baseline="0" dirty="0" err="1" smtClean="0"/>
              <a:t>মেইল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করেছ</a:t>
            </a:r>
            <a:r>
              <a:rPr lang="en-US" baseline="0" dirty="0" smtClean="0"/>
              <a:t>? ই-</a:t>
            </a:r>
            <a:r>
              <a:rPr lang="en-US" baseline="0" dirty="0" err="1" smtClean="0"/>
              <a:t>মেইল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সুবিধা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ব্লাক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ই-</a:t>
            </a:r>
            <a:r>
              <a:rPr lang="en-US" baseline="0" dirty="0" err="1" smtClean="0"/>
              <a:t>মেইল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সুবিধা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মাইন্ড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ম্যাপিং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করাবেন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99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57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28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সেবা</a:t>
            </a:r>
            <a:r>
              <a:rPr lang="en-US" dirty="0" smtClean="0"/>
              <a:t> </a:t>
            </a:r>
            <a:r>
              <a:rPr lang="en-US" dirty="0" err="1" smtClean="0"/>
              <a:t>প্রদানকারী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সংস্থাগুলো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জ্ঞান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68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এ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পর্যায়ে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নির্দেশনা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অনুসরণ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70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১২-১৫ </a:t>
            </a:r>
            <a:r>
              <a:rPr lang="en-US" dirty="0" err="1" smtClean="0"/>
              <a:t>নং</a:t>
            </a:r>
            <a:r>
              <a:rPr lang="en-US" dirty="0" smtClean="0"/>
              <a:t> </a:t>
            </a:r>
            <a:r>
              <a:rPr lang="en-US" dirty="0" err="1" smtClean="0"/>
              <a:t>স্রাইটের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ইয়াহু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মেইলে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প্রবেশ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79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9216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16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16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92166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9216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6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6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7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7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7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7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7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7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7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7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7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7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218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18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18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18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18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18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18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18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18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18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19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9219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9219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9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9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9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9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219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19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9219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81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220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2201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2202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2203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19CFD5B-3570-4153-8235-1457CBD0446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6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2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9" grpId="0"/>
      <p:bldP spid="92200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2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220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F248D-E451-4F13-83C6-AE5FE7E00ED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52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76838-08B5-4314-AF2F-9379A4381A2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03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9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8054C6C-5491-494E-BBB9-9D369518298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92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438C7-69C1-4EDE-9419-8FC5D87DFEA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05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C82F3-A9C8-4983-8F1E-A6C0CA80899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85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DB718-6C8E-448E-9B88-ABC6A334811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06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2999A-1BE6-429E-AC0B-F2566AE3DC2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98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81F2A-BF18-4C14-BAD1-A35CE4C552B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48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173D0-06B1-4B11-B167-60A30566E14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09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FDDC8-9408-4883-B3E7-19D610AD446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7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0AE14-7463-48DD-ACA7-DC91B927197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8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9113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14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14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91142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9114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4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4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4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4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4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4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5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5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5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5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5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5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115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15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15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15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16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16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16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16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16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16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16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9116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9116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6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7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7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7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117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17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9117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9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117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117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117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6106CE-1259-4F6A-BA6B-07E9DED414E6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117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65864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771" r:id="rId13"/>
    <p:sldLayoutId id="2147483772" r:id="rId14"/>
    <p:sldLayoutId id="2147483773" r:id="rId1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1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1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1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1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1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1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1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1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1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75" grpId="0"/>
      <p:bldP spid="91179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117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117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117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117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11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0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457200"/>
            <a:ext cx="7010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5714" name="Picture 2" descr="C:\Users\Motiar\Desktop\graphics-email-06082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599" y="1981200"/>
            <a:ext cx="5336875" cy="3657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648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40" y="3003739"/>
            <a:ext cx="1976717" cy="181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857" y="2784594"/>
            <a:ext cx="2327462" cy="1861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11" y="1313523"/>
            <a:ext cx="1062598" cy="98737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732942" y="1816406"/>
            <a:ext cx="2236709" cy="1590254"/>
          </a:xfrm>
          <a:prstGeom prst="straightConnector1">
            <a:avLst/>
          </a:prstGeom>
          <a:ln w="444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4530973" y="2063785"/>
            <a:ext cx="2233115" cy="1845758"/>
          </a:xfrm>
          <a:prstGeom prst="straightConnector1">
            <a:avLst/>
          </a:prstGeom>
          <a:ln w="444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964737" y="1698813"/>
            <a:ext cx="1956914" cy="1521139"/>
          </a:xfrm>
          <a:prstGeom prst="straightConnector1">
            <a:avLst/>
          </a:prstGeom>
          <a:ln w="444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961786" y="1899536"/>
            <a:ext cx="2134124" cy="1603114"/>
          </a:xfrm>
          <a:prstGeom prst="straightConnector1">
            <a:avLst/>
          </a:prstGeom>
          <a:ln w="444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90600" y="304800"/>
            <a:ext cx="67818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5001161"/>
            <a:ext cx="7848600" cy="1200329"/>
          </a:xfrm>
          <a:prstGeom prst="rect">
            <a:avLst/>
          </a:prstGeom>
          <a:solidFill>
            <a:srgbClr val="FFCC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মেইলের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বিনা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পয়সায়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প্রান্তে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প্রেরণ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05200" y="6248400"/>
            <a:ext cx="21336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2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" name="Oval Callout 26"/>
          <p:cNvSpPr/>
          <p:nvPr/>
        </p:nvSpPr>
        <p:spPr>
          <a:xfrm>
            <a:off x="5715000" y="3733800"/>
            <a:ext cx="2514600" cy="609600"/>
          </a:xfrm>
          <a:prstGeom prst="wedgeEllipseCallou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BANGLADESH</a:t>
            </a:r>
            <a:endParaRPr lang="en-US" dirty="0"/>
          </a:p>
        </p:txBody>
      </p:sp>
      <p:pic>
        <p:nvPicPr>
          <p:cNvPr id="30" name="Picture 29" descr="colour_FGFenvelop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2740430"/>
            <a:ext cx="609600" cy="376844"/>
          </a:xfrm>
          <a:prstGeom prst="rect">
            <a:avLst/>
          </a:prstGeom>
        </p:spPr>
      </p:pic>
      <p:sp>
        <p:nvSpPr>
          <p:cNvPr id="28" name="Oval Callout 27"/>
          <p:cNvSpPr/>
          <p:nvPr/>
        </p:nvSpPr>
        <p:spPr>
          <a:xfrm>
            <a:off x="1905000" y="2743200"/>
            <a:ext cx="1828800" cy="685800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ÀMERICA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752600" y="1981200"/>
            <a:ext cx="1981200" cy="762000"/>
          </a:xfrm>
          <a:prstGeom prst="rect">
            <a:avLst/>
          </a:prstGeom>
          <a:solidFill>
            <a:srgbClr val="00206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23.11.2015</a:t>
            </a:r>
          </a:p>
          <a:p>
            <a:pPr algn="ctr"/>
            <a:r>
              <a:rPr lang="en-US" dirty="0" smtClean="0"/>
              <a:t>10.05 AM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248400" y="2743200"/>
            <a:ext cx="1676400" cy="762000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23.11.2015</a:t>
            </a:r>
          </a:p>
          <a:p>
            <a:pPr algn="ctr"/>
            <a:r>
              <a:rPr lang="en-US" dirty="0" smtClean="0"/>
              <a:t>10.06 AM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50292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প্রেরণ</a:t>
            </a:r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8393 L 0.10052 -0.17087 C 0.12153 -0.22867 0.15313 -0.26012 0.18594 -0.26012 C 0.22344 -0.26012 0.2533 -0.22867 0.27448 -0.17087 L 0.375 0.08393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0" y="-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1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4800600"/>
            <a:ext cx="7772400" cy="707886"/>
          </a:xfrm>
          <a:prstGeom prst="rect">
            <a:avLst/>
          </a:prstGeom>
          <a:solidFill>
            <a:srgbClr val="FFCCCC"/>
          </a:solidFill>
          <a:ln w="38100">
            <a:solidFill>
              <a:srgbClr val="0033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স্মার্ট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ফোনের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40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6" descr="http://www.wire2air.com/images/animated_email2sm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162800" cy="2983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138" name="Picture 2" descr="C:\Users\Motiar\Desktop\m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676400"/>
            <a:ext cx="1952625" cy="2343150"/>
          </a:xfrm>
          <a:prstGeom prst="rect">
            <a:avLst/>
          </a:prstGeom>
          <a:noFill/>
        </p:spPr>
      </p:pic>
      <p:pic>
        <p:nvPicPr>
          <p:cNvPr id="219139" name="Picture 3" descr="C:\Users\Motiar\Desktop\mo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819400"/>
            <a:ext cx="1981200" cy="1371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 bwMode="auto">
          <a:xfrm>
            <a:off x="2743200" y="3581400"/>
            <a:ext cx="1143000" cy="533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581400" y="6400800"/>
            <a:ext cx="1828800" cy="228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Picture 2" descr="C:\Users\Motiar\Desktop\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609600"/>
            <a:ext cx="5410200" cy="4038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66800" y="5334000"/>
            <a:ext cx="7162800" cy="769441"/>
          </a:xfrm>
          <a:prstGeom prst="rect">
            <a:avLst/>
          </a:prstGeom>
          <a:solidFill>
            <a:schemeClr val="accent4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রাত-দিন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২৪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ঘন্টাই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200" y="6248400"/>
            <a:ext cx="21336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52578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গোপনীয়তা</a:t>
            </a:r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8116" name="Picture 4" descr="C:\Users\Motiar\Desktop\lo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295400"/>
            <a:ext cx="5029200" cy="3657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/>
          <p:cNvSpPr/>
          <p:nvPr/>
        </p:nvSpPr>
        <p:spPr>
          <a:xfrm>
            <a:off x="3505200" y="6248400"/>
            <a:ext cx="21336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1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Motiar\Desktop\yah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2" y="1435100"/>
            <a:ext cx="2801937" cy="48895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388203"/>
            <a:ext cx="6477000" cy="830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বিনামূল্যে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40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rot="16200000" flipH="1">
            <a:off x="2438400" y="3124200"/>
            <a:ext cx="4267200" cy="304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Motiar\Desktop\yah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447800"/>
            <a:ext cx="2801937" cy="48895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54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3505200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3579923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3579923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3579923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3579923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6981" y="3505207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38200" y="228600"/>
            <a:ext cx="69342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44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05200" y="6248400"/>
            <a:ext cx="21336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666" name="Picture 2" descr="E:\MOTIAR\Motiar D. Content\Class Viii\Picture\পাঠ ৪৬ দৈন্ন্দিন সমস্যা\child-using-computer-clipart-i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772638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67" name="Picture 3" descr="E:\MOTIAR\Motiar D. Content\Class Viii\Picture\পাঠ ৪৬ দৈন্ন্দিন সমস্যা\boy-computer-1556038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89"/>
          <a:stretch/>
        </p:blipFill>
        <p:spPr bwMode="auto">
          <a:xfrm>
            <a:off x="236260" y="2438400"/>
            <a:ext cx="202796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69" name="Picture 5" descr="E:\MOTIAR\Motiar D. Content\Class Viii\Picture\পাঠ ৪৬ দৈন্ন্দিন সমস্যা\0060-0808-0413-3208_Boy_Using_His_Computer_on_a_Train_clipart_ima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745" y="1219384"/>
            <a:ext cx="2505075" cy="189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68" name="Picture 4" descr="E:\MOTIAR\Motiar D. Content\Class Viii\Picture\পাঠ ৪৬ দৈন্ন্দিন সমস্যা\free-computer-clipart-for-teachers-0060-0808-0413-3212_Small_Boy_Using_a_PC_Computer_clipart_ima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47361"/>
            <a:ext cx="2788220" cy="239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0" name="Picture 6" descr="E:\MOTIAR\Motiar D. Content\Class Viii\Picture\পাঠ ৪৬ দৈন্ন্দিন সমস্যা\0511-0708-2216-3248.jp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742713"/>
            <a:ext cx="1677987" cy="137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70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13873E-6 L 0.20625 -0.28162 C 0.25017 -0.34613 0.30694 -0.37411 0.36094 -0.36162 C 0.42257 -0.34729 0.46632 -0.29572 0.49097 -0.21526 L 0.61389 0.14312 " pathEditMode="relative" rAng="599850" ptsTypes="FffFF">
                                      <p:cBhvr>
                                        <p:cTn id="6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42" y="-144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23 -0.03306 L 0.19132 -0.22451 C 0.21702 -0.26682 0.26094 -0.29988 0.31059 -0.31746 C 0.36754 -0.33757 0.41598 -0.33734 0.45365 -0.31722 L 0.63316 -0.23329 " pathEditMode="relative" rAng="-889221" ptsTypes="FffFF">
                                      <p:cBhvr>
                                        <p:cTn id="8" dur="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89" y="-1928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21387E-6 L 0.08577 -0.27168 C 0.10417 -0.33364 0.13108 -0.36624 0.15973 -0.36624 C 0.19184 -0.36624 0.21754 -0.33364 0.23611 -0.27168 L 0.32327 -1.21387E-6 " pathEditMode="relative" rAng="0" ptsTypes="FffFF">
                                      <p:cBhvr>
                                        <p:cTn id="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63" y="-183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0.00463 L 0.05955 -0.14196 C 0.07084 -0.17364 0.09479 -0.20485 0.12413 -0.22844 C 0.15781 -0.25572 0.18854 -0.2689 0.21493 -0.26705 L 0.33889 -0.26566 " pathEditMode="relative" rAng="-1867986" ptsTypes="FffFF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79" y="-184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0" y="1101804"/>
            <a:ext cx="4495800" cy="1107996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66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6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6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6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 </a:t>
            </a:r>
            <a:endParaRPr lang="en-US" sz="6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505200"/>
            <a:ext cx="83820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ও ই-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মেইলের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সুবিধাজনক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0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0162" name="Picture 2" descr="C:\Users\Motiar\Desktop\d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625" y="609600"/>
            <a:ext cx="2619375" cy="22098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3505200" y="6248400"/>
            <a:ext cx="21336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685800"/>
            <a:ext cx="5181600" cy="769441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সতর্কতা</a:t>
            </a:r>
            <a:endParaRPr lang="en-US" sz="44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5181599"/>
            <a:ext cx="5715000" cy="646331"/>
          </a:xfrm>
          <a:prstGeom prst="rect">
            <a:avLst/>
          </a:prstGeom>
          <a:ln w="5715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সন্দেহজনক</a:t>
            </a:r>
            <a:r>
              <a:rPr lang="en-US" sz="36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36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6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E:\MOTIAR\Motiar D. Content\Class Viii\Picture\পাঠ ৪৬ দৈন্ন্দিন সমস্যা\do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05000"/>
            <a:ext cx="6781799" cy="2895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5181600"/>
            <a:ext cx="8001000" cy="1200329"/>
          </a:xfrm>
          <a:prstGeom prst="rect">
            <a:avLst/>
          </a:prstGeom>
          <a:solidFill>
            <a:srgbClr val="FFCCCC"/>
          </a:solidFill>
          <a:ln>
            <a:solidFill>
              <a:srgbClr val="0000CC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সন্দেহজনক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মেইলের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বিপদজনক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যন্ত্রটি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পারে</a:t>
            </a:r>
            <a:endParaRPr lang="en-US" sz="36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9138" name="Picture 2" descr="E:\MOTIAR\Motiar D. Content\Class Viii\Picture\পাঠ ৪৬ দৈন্ন্দিন সমস্যা\do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133600"/>
            <a:ext cx="4953000" cy="26431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5000" y="685800"/>
            <a:ext cx="5181600" cy="769441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সতর্কতা</a:t>
            </a:r>
            <a:endParaRPr lang="en-US" sz="44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/>
          <p:cNvSpPr txBox="1">
            <a:spLocks/>
          </p:cNvSpPr>
          <p:nvPr/>
        </p:nvSpPr>
        <p:spPr>
          <a:xfrm>
            <a:off x="1115518" y="1600200"/>
            <a:ext cx="3227882" cy="4495800"/>
          </a:xfrm>
          <a:prstGeom prst="rect">
            <a:avLst/>
          </a:prstGeom>
          <a:ln w="66675">
            <a:solidFill>
              <a:srgbClr val="003300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12"/>
          <p:cNvSpPr txBox="1">
            <a:spLocks/>
          </p:cNvSpPr>
          <p:nvPr/>
        </p:nvSpPr>
        <p:spPr>
          <a:xfrm>
            <a:off x="4544288" y="1600200"/>
            <a:ext cx="3325978" cy="4476259"/>
          </a:xfrm>
          <a:prstGeom prst="rect">
            <a:avLst/>
          </a:prstGeom>
          <a:ln w="57150">
            <a:solidFill>
              <a:srgbClr val="003300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bn-BD" sz="3600" b="1" i="0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noProof="0" dirty="0" smtClean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অধ্যায়: </a:t>
            </a: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পঞ্চম</a:t>
            </a:r>
            <a:endParaRPr kumimoji="0" lang="en-US" sz="2400" b="1" i="0" u="none" strike="noStrike" kern="1200" cap="none" spc="0" normalizeH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: ৪৭</a:t>
            </a:r>
            <a:endParaRPr lang="en-US" sz="3200" b="1" dirty="0" smtClean="0">
              <a:ln/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n/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: 4০ </a:t>
            </a:r>
            <a:r>
              <a:rPr lang="en-US" sz="3200" b="1" dirty="0" err="1" smtClean="0">
                <a:ln/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 smtClean="0">
              <a:ln/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 smtClean="0">
                <a:ln/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: 15/10/2020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0000CC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4114800"/>
            <a:ext cx="3934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শফিকুল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সোহেল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>
              <a:defRPr/>
            </a:pPr>
            <a:r>
              <a:rPr lang="en-US" sz="1400" b="1" dirty="0" err="1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ট্রেড</a:t>
            </a:r>
            <a:r>
              <a:rPr lang="en-US" sz="14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ইন্সট্রাক্টর</a:t>
            </a:r>
            <a:endParaRPr lang="en-US" sz="1400" b="1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কনেশ্বর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এস.সি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এডওয়ার্ড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ইনস্টিটিউশন</a:t>
            </a:r>
            <a:endParaRPr lang="en-US" b="1" dirty="0" smtClean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soheleng</a:t>
            </a:r>
            <a:r>
              <a:rPr lang="en-US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90</a:t>
            </a:r>
            <a:r>
              <a:rPr lang="en-US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@gmail.com</a:t>
            </a:r>
          </a:p>
          <a:p>
            <a:pPr algn="ctr">
              <a:defRPr/>
            </a:pPr>
            <a:r>
              <a:rPr lang="en-US" sz="16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Mob: </a:t>
            </a:r>
            <a:r>
              <a:rPr lang="en-US" sz="16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01920154144</a:t>
            </a:r>
            <a:endParaRPr lang="en-US" sz="16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944" y="2209800"/>
            <a:ext cx="1752600" cy="1752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5181600"/>
            <a:ext cx="7315200" cy="64633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দেখলে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নয়</a:t>
            </a:r>
            <a:endParaRPr lang="en-US" sz="36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MOTIAR\Motiar D. Content\Class Viii\Picture\পাঠ ৪৬ দৈন্ন্দিন সমস্যা\do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057400"/>
            <a:ext cx="6324600" cy="304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05000" y="685800"/>
            <a:ext cx="5181600" cy="769441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সতর্কতা</a:t>
            </a:r>
            <a:endParaRPr lang="en-US" sz="44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765724"/>
            <a:ext cx="7105650" cy="769441"/>
          </a:xfrm>
          <a:prstGeom prst="rect">
            <a:avLst/>
          </a:prstGeom>
          <a:solidFill>
            <a:srgbClr val="FFCCCC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b="1" dirty="0" err="1" smtClean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b="1" dirty="0" smtClean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400" b="1" dirty="0" smtClean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প্রদানকারী</a:t>
            </a:r>
            <a:r>
              <a:rPr lang="en-US" sz="4400" b="1" dirty="0" smtClean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সাইটসমূহ</a:t>
            </a:r>
            <a:endParaRPr lang="en-US" sz="4400" b="1" dirty="0">
              <a:ln w="11430"/>
              <a:solidFill>
                <a:schemeClr val="accent4">
                  <a:lumMod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E:\MOTIAR\D,contennt Picture 2\em 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00262"/>
            <a:ext cx="2895600" cy="11811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MOTIAR\D,contennt Picture 2\gmail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3219450" cy="1419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5124" name="Picture 4" descr="E:\MOTIAR\D,contennt Picture 2\w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4343400"/>
            <a:ext cx="2947987" cy="138545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MOTIAR\D,contennt Picture 2\ao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67206"/>
            <a:ext cx="3219450" cy="15240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2976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752600"/>
            <a:ext cx="5562600" cy="2910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828800" y="508337"/>
            <a:ext cx="5791200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</a:rPr>
              <a:t>Mozilla Firefox</a:t>
            </a:r>
            <a:endParaRPr lang="en-US" sz="48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4953000"/>
            <a:ext cx="7696200" cy="1200329"/>
          </a:xfrm>
          <a:prstGeom prst="rect">
            <a:avLst/>
          </a:prstGeom>
          <a:solidFill>
            <a:srgbClr val="FFCCCC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Mozilla Firefox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আইকনে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16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5105400"/>
            <a:ext cx="7391400" cy="769441"/>
          </a:xfrm>
          <a:prstGeom prst="rect">
            <a:avLst/>
          </a:prstGeom>
          <a:solidFill>
            <a:srgbClr val="FFCCCC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address bar এ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ইয়াহুর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লিখি</a:t>
            </a:r>
            <a:endParaRPr lang="en-US" sz="44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9138" name="Picture 2" descr="C:\Users\Motiar\Desktop\go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762000"/>
            <a:ext cx="7010400" cy="33156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143000" y="838200"/>
            <a:ext cx="3581400" cy="52322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www.yahoo.com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endCxn id="8" idx="2"/>
          </p:cNvCxnSpPr>
          <p:nvPr/>
        </p:nvCxnSpPr>
        <p:spPr>
          <a:xfrm rot="16200000" flipV="1">
            <a:off x="1690360" y="2604760"/>
            <a:ext cx="3591580" cy="1104900"/>
          </a:xfrm>
          <a:prstGeom prst="straightConnector1">
            <a:avLst/>
          </a:prstGeom>
          <a:ln w="635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74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4800600"/>
            <a:ext cx="5867400" cy="830997"/>
          </a:xfrm>
          <a:prstGeom prst="rect">
            <a:avLst/>
          </a:prstGeom>
          <a:ln w="5715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Mail এ </a:t>
            </a:r>
            <a:r>
              <a:rPr lang="en-US" sz="4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0162" name="Picture 2" descr="C:\Users\Motiar\Desktop\y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295400"/>
            <a:ext cx="6553200" cy="2763837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6" name="Straight Arrow Connector 5"/>
          <p:cNvCxnSpPr/>
          <p:nvPr/>
        </p:nvCxnSpPr>
        <p:spPr>
          <a:xfrm rot="16200000" flipV="1">
            <a:off x="1485900" y="2628900"/>
            <a:ext cx="2209800" cy="2133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3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828800"/>
            <a:ext cx="5320655" cy="41354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762000" y="685800"/>
            <a:ext cx="7620000" cy="646331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Yahoo mail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window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খুলবে</a:t>
            </a:r>
            <a:endParaRPr lang="en-US" sz="36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3810000" y="1676400"/>
            <a:ext cx="16002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19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839" y="1219200"/>
            <a:ext cx="2419761" cy="523220"/>
          </a:xfrm>
          <a:prstGeom prst="rect">
            <a:avLst/>
          </a:prstGeom>
          <a:solidFill>
            <a:srgbClr val="FFCC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ই-মেইল কী? </a:t>
            </a:r>
            <a:endParaRPr lang="en-US" sz="2800" b="1" spc="50" dirty="0">
              <a:ln w="0">
                <a:solidFill>
                  <a:sysClr val="windowText" lastClr="000000"/>
                </a:solidFill>
              </a:ln>
              <a:solidFill>
                <a:schemeClr val="accent4">
                  <a:lumMod val="1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055" y="1935002"/>
            <a:ext cx="2366117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BD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ইমারজেন্সি মেইল</a:t>
            </a:r>
            <a:endParaRPr lang="en-US" sz="240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588" y="2571335"/>
            <a:ext cx="234230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ইলেকট্রনিক মেইল </a:t>
            </a:r>
            <a:endParaRPr lang="en-US" sz="240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5633" y="2571334"/>
            <a:ext cx="2567955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24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ইলেকট্রিক্যাল মেইল</a:t>
            </a:r>
            <a:endParaRPr lang="en-US" sz="24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5634" y="1948857"/>
            <a:ext cx="2567954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anose="02000000000000000000" pitchFamily="2" charset="0"/>
              </a:rPr>
              <a:t>খ.</a:t>
            </a:r>
            <a:r>
              <a:rPr lang="bn-BD" sz="24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ইঞ্জিনিয়ারিং মেইল </a:t>
            </a:r>
            <a:endParaRPr lang="bn-BD" sz="24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75838" y="1981200"/>
            <a:ext cx="598219" cy="539132"/>
            <a:chOff x="5717597" y="1752600"/>
            <a:chExt cx="680605" cy="6096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60470" y="2286000"/>
            <a:ext cx="935819" cy="694030"/>
            <a:chOff x="7086600" y="4953652"/>
            <a:chExt cx="1037453" cy="914400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937873" y="348571"/>
            <a:ext cx="1727258" cy="1593974"/>
            <a:chOff x="4717473" y="948667"/>
            <a:chExt cx="3023434" cy="2860964"/>
          </a:xfrm>
        </p:grpSpPr>
        <p:sp>
          <p:nvSpPr>
            <p:cNvPr id="14" name="Oval 13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23426" y="1642408"/>
              <a:ext cx="2147102" cy="149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400" dirty="0" smtClean="0">
                  <a:ln w="18415" cmpd="sng">
                    <a:solidFill>
                      <a:srgbClr val="FF33CC"/>
                    </a:solidFill>
                    <a:prstDash val="solid"/>
                  </a:ln>
                  <a:solidFill>
                    <a:srgbClr val="FF33CC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2400" dirty="0" smtClean="0">
                  <a:ln w="18415" cmpd="sng">
                    <a:solidFill>
                      <a:srgbClr val="FF33CC"/>
                    </a:solidFill>
                    <a:prstDash val="solid"/>
                  </a:ln>
                  <a:solidFill>
                    <a:srgbClr val="FF33CC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2400" dirty="0">
                <a:ln w="18415" cmpd="sng">
                  <a:solidFill>
                    <a:srgbClr val="FF33CC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62400" y="304800"/>
            <a:ext cx="1727258" cy="1593974"/>
            <a:chOff x="8225056" y="941740"/>
            <a:chExt cx="3023434" cy="2860964"/>
          </a:xfrm>
        </p:grpSpPr>
        <p:sp>
          <p:nvSpPr>
            <p:cNvPr id="17" name="Oval 16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716440" y="1636206"/>
              <a:ext cx="2197608" cy="149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400" dirty="0" smtClean="0">
                  <a:ln w="18415" cmpd="sng">
                    <a:solidFill>
                      <a:schemeClr val="bg2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2400" dirty="0" smtClean="0">
                  <a:ln w="18415" cmpd="sng">
                    <a:solidFill>
                      <a:schemeClr val="bg2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74686" y="2514600"/>
            <a:ext cx="541360" cy="503845"/>
            <a:chOff x="5717597" y="1752600"/>
            <a:chExt cx="680605" cy="6096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597430" y="1981200"/>
            <a:ext cx="578834" cy="503845"/>
            <a:chOff x="5717597" y="1752600"/>
            <a:chExt cx="680605" cy="6096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582742" y="228600"/>
            <a:ext cx="2667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6000" b="1" spc="150" dirty="0" smtClean="0">
                <a:ln w="11430"/>
                <a:solidFill>
                  <a:schemeClr val="accent4">
                    <a:lumMod val="1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6000"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7925" y="3276600"/>
            <a:ext cx="2507675" cy="523220"/>
          </a:xfrm>
          <a:prstGeom prst="rect">
            <a:avLst/>
          </a:prstGeom>
          <a:solidFill>
            <a:srgbClr val="FFCC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ব্রাউজার</a:t>
            </a:r>
            <a:r>
              <a:rPr lang="en-US" sz="28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bn-BD" sz="28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n w="0">
                <a:solidFill>
                  <a:sysClr val="windowText" lastClr="000000"/>
                </a:solidFill>
              </a:ln>
              <a:solidFill>
                <a:schemeClr val="accent4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199" y="3901294"/>
            <a:ext cx="2376923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BD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বিং </a:t>
            </a:r>
            <a:endParaRPr lang="en-US" sz="240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33734" y="3933227"/>
            <a:ext cx="242906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গুগল</a:t>
            </a:r>
            <a:endParaRPr lang="en-US" sz="24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36608" y="4449633"/>
            <a:ext cx="2426825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ইয়াহু</a:t>
            </a:r>
            <a:endParaRPr lang="en-US" sz="240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488" y="4482971"/>
            <a:ext cx="236578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24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ফায়ার</a:t>
            </a: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ফক্স</a:t>
            </a:r>
            <a:endParaRPr lang="en-US" sz="240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93484" y="3932636"/>
            <a:ext cx="530452" cy="506818"/>
            <a:chOff x="5717597" y="1752600"/>
            <a:chExt cx="680605" cy="60960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381000" y="4363254"/>
            <a:ext cx="779433" cy="643233"/>
            <a:chOff x="7086600" y="4953652"/>
            <a:chExt cx="1037453" cy="914400"/>
          </a:xfrm>
        </p:grpSpPr>
        <p:cxnSp>
          <p:nvCxnSpPr>
            <p:cNvPr id="35" name="Straight Connector 34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807525" y="4572000"/>
            <a:ext cx="450275" cy="484717"/>
            <a:chOff x="5717597" y="1752600"/>
            <a:chExt cx="680605" cy="609600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4807525" y="3954737"/>
            <a:ext cx="450275" cy="484717"/>
            <a:chOff x="5717597" y="1752600"/>
            <a:chExt cx="680605" cy="60960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3886200" y="311026"/>
            <a:ext cx="1727258" cy="1593974"/>
            <a:chOff x="4717473" y="948667"/>
            <a:chExt cx="3023434" cy="2860964"/>
          </a:xfrm>
        </p:grpSpPr>
        <p:sp>
          <p:nvSpPr>
            <p:cNvPr id="44" name="Oval 43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123426" y="1642408"/>
              <a:ext cx="2147102" cy="149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400" dirty="0" smtClean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2400" dirty="0" smtClean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2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944256" y="311026"/>
            <a:ext cx="1727257" cy="1593974"/>
            <a:chOff x="8167922" y="1296627"/>
            <a:chExt cx="3023444" cy="2860964"/>
          </a:xfrm>
        </p:grpSpPr>
        <p:sp>
          <p:nvSpPr>
            <p:cNvPr id="47" name="Oval 46"/>
            <p:cNvSpPr/>
            <p:nvPr/>
          </p:nvSpPr>
          <p:spPr>
            <a:xfrm>
              <a:off x="8167922" y="1296627"/>
              <a:ext cx="3023444" cy="2860964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566171" y="1760380"/>
              <a:ext cx="2197617" cy="149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40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accent4">
                      <a:lumMod val="1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240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accent4">
                      <a:lumMod val="1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457200" y="5562600"/>
            <a:ext cx="7202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৩। ই-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পাঠানোর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26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4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8878" y="4800600"/>
            <a:ext cx="7391400" cy="1200329"/>
          </a:xfrm>
          <a:prstGeom prst="rect">
            <a:avLst/>
          </a:prstGeom>
          <a:solidFill>
            <a:srgbClr val="FFCCCC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BD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মুহূর্তেই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6178" y="533404"/>
            <a:ext cx="4876800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3666" name="Picture 2" descr="C:\Users\Motiar\Desktop\graphics-email-25888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4114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77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/>
          </p:cNvPicPr>
          <p:nvPr/>
        </p:nvPicPr>
        <p:blipFill>
          <a:blip r:embed="rId2"/>
          <a:srcRect t="70625"/>
          <a:stretch>
            <a:fillRect/>
          </a:stretch>
        </p:blipFill>
        <p:spPr bwMode="auto">
          <a:xfrm>
            <a:off x="0" y="4843463"/>
            <a:ext cx="91440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63" y="7938"/>
            <a:ext cx="9144001" cy="484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337575" y="459841"/>
            <a:ext cx="3033512" cy="156966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8114" name="Picture 2" descr="C:\Users\Motiar\Desktop\em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8600" y="4267200"/>
            <a:ext cx="952500" cy="76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254488"/>
              </p:ext>
            </p:extLst>
          </p:nvPr>
        </p:nvGraphicFramePr>
        <p:xfrm>
          <a:off x="3429000" y="1752600"/>
          <a:ext cx="2209800" cy="1066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8" name="Packager Shell Object" showAsIcon="1" r:id="rId4" imgW="914400" imgH="792360" progId="Package">
                  <p:embed/>
                </p:oleObj>
              </mc:Choice>
              <mc:Fallback>
                <p:oleObj name="Packager Shell Object" showAsIcon="1" r:id="rId4" imgW="914400" imgH="79236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752600"/>
                        <a:ext cx="2209800" cy="106680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95400" y="762000"/>
            <a:ext cx="6477000" cy="769441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endParaRPr lang="en-US" sz="4400" b="1" spc="-15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43434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লোকটি</a:t>
            </a:r>
            <a:r>
              <a:rPr lang="en-US" sz="48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বক্সে</a:t>
            </a:r>
            <a:r>
              <a:rPr lang="en-US" sz="48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দিল</a:t>
            </a:r>
            <a:r>
              <a:rPr lang="en-US" sz="48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b="1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0" y="1676400"/>
            <a:ext cx="234950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চিঠি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01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julfiker\Desktop\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1" y="1909466"/>
            <a:ext cx="3353422" cy="29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ulfiker\Desktop\k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909466"/>
            <a:ext cx="2794000" cy="29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2610235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2591459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2590807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2608392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2589330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6981" y="2590807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38200" y="48006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8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48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48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8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চিঠিপত্র</a:t>
            </a:r>
            <a:r>
              <a:rPr lang="en-US" sz="48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লেনদেনকে</a:t>
            </a:r>
            <a:r>
              <a:rPr lang="en-US" sz="48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b="1" spc="-15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4" descr="C:\Users\julfiker\Desktop\k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75" y="1917649"/>
            <a:ext cx="2794000" cy="29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julfiker\Desktop\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959" y="1917649"/>
            <a:ext cx="3353422" cy="29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julfiker\Desktop\k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917649"/>
            <a:ext cx="2794000" cy="29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70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9" dur="4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13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15" dur="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89 0.02477 L 0.16406 -0.22338 C 0.20139 -0.2794 0.25709 -0.31065 0.31568 -0.31065 C 0.38224 -0.31065 0.43533 -0.2794 0.47266 -0.22338 L 0.65104 0.02477 " pathEditMode="relative" rAng="0" ptsTypes="FffFF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2581364"/>
            <a:ext cx="5428089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BD" sz="7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BD" sz="6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-মেইল (</a:t>
            </a:r>
            <a:r>
              <a:rPr lang="en-US" sz="6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E-mail</a:t>
            </a:r>
            <a:r>
              <a:rPr lang="bn-BD" sz="6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4999" y="2514600"/>
            <a:ext cx="5428089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BD" sz="72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BD" sz="60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-মেইল (</a:t>
            </a:r>
            <a:r>
              <a:rPr lang="en-US" sz="60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E-mail</a:t>
            </a:r>
            <a:r>
              <a:rPr lang="bn-BD" sz="60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4800" b="1" dirty="0">
              <a:ln w="5080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97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19400"/>
            <a:ext cx="8077200" cy="2308324"/>
          </a:xfrm>
          <a:prstGeom prst="rect">
            <a:avLst/>
          </a:prstGeom>
          <a:solidFill>
            <a:srgbClr val="FFCCCC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23888" indent="-623888" algn="just">
              <a:defRPr/>
            </a:pPr>
            <a:r>
              <a:rPr lang="bn-BD" sz="36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BD" sz="36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6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r>
              <a:rPr lang="bn-BD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600" dirty="0" smtClean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28650" indent="-628650">
              <a:defRPr/>
            </a:pP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3।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Yahoo mail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windowটি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7259" y="990600"/>
            <a:ext cx="380568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 err="1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ln w="11430"/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89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389539"/>
            <a:ext cx="5638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6600" b="1" dirty="0" err="1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6600" b="1" dirty="0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600" b="1" dirty="0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6600" b="1" dirty="0">
              <a:ln w="1905"/>
              <a:solidFill>
                <a:schemeClr val="accent4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11" y="1457363"/>
            <a:ext cx="3373777" cy="33737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872108"/>
            <a:ext cx="2514600" cy="2514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4831140"/>
            <a:ext cx="7848600" cy="156966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কথাটির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ইলেক্ট্রনিক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পাঠানোর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941967"/>
            <a:ext cx="2504209" cy="250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5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triped Right Arrow 18"/>
          <p:cNvSpPr/>
          <p:nvPr/>
        </p:nvSpPr>
        <p:spPr>
          <a:xfrm>
            <a:off x="1571176" y="3128105"/>
            <a:ext cx="362848" cy="835587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0178141" y="3247055"/>
            <a:ext cx="611945" cy="1078948"/>
            <a:chOff x="10944665" y="5065977"/>
            <a:chExt cx="815926" cy="1078948"/>
          </a:xfrm>
          <a:solidFill>
            <a:schemeClr val="tx1">
              <a:lumMod val="75000"/>
            </a:schemeClr>
          </a:solidFill>
        </p:grpSpPr>
        <p:sp>
          <p:nvSpPr>
            <p:cNvPr id="26" name="Oval 25"/>
            <p:cNvSpPr/>
            <p:nvPr/>
          </p:nvSpPr>
          <p:spPr>
            <a:xfrm>
              <a:off x="10944665" y="5328999"/>
              <a:ext cx="815926" cy="815926"/>
            </a:xfrm>
            <a:prstGeom prst="ellipse">
              <a:avLst/>
            </a:prstGeom>
            <a:grpFill/>
            <a:ln w="5715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247061" y="5065977"/>
              <a:ext cx="189975" cy="741325"/>
            </a:xfrm>
            <a:prstGeom prst="rect">
              <a:avLst/>
            </a:prstGeom>
            <a:grpFill/>
            <a:ln w="762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912927" y="5181600"/>
            <a:ext cx="1489933" cy="646331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Power Off Button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352800" y="3082528"/>
            <a:ext cx="395796" cy="835587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9906000" y="1295400"/>
            <a:ext cx="611945" cy="1078948"/>
            <a:chOff x="10944665" y="5065977"/>
            <a:chExt cx="815926" cy="1078948"/>
          </a:xfrm>
          <a:solidFill>
            <a:schemeClr val="tx1">
              <a:lumMod val="75000"/>
            </a:schemeClr>
          </a:solidFill>
        </p:grpSpPr>
        <p:sp>
          <p:nvSpPr>
            <p:cNvPr id="23" name="Oval 22"/>
            <p:cNvSpPr/>
            <p:nvPr/>
          </p:nvSpPr>
          <p:spPr>
            <a:xfrm>
              <a:off x="10944665" y="5328999"/>
              <a:ext cx="815926" cy="815926"/>
            </a:xfrm>
            <a:prstGeom prst="ellipse">
              <a:avLst/>
            </a:prstGeom>
            <a:grpFill/>
            <a:ln w="5715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247061" y="5065977"/>
              <a:ext cx="189975" cy="741325"/>
            </a:xfrm>
            <a:prstGeom prst="rect">
              <a:avLst/>
            </a:prstGeom>
            <a:grpFill/>
            <a:ln w="762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110310" y="7777533"/>
            <a:ext cx="1489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Power Off Button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2" name="Striped Right Arrow 31"/>
          <p:cNvSpPr/>
          <p:nvPr/>
        </p:nvSpPr>
        <p:spPr>
          <a:xfrm>
            <a:off x="5181600" y="3050613"/>
            <a:ext cx="395310" cy="835587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10330541" y="4652991"/>
            <a:ext cx="611945" cy="1078948"/>
            <a:chOff x="10944665" y="5065977"/>
            <a:chExt cx="815926" cy="1078948"/>
          </a:xfrm>
          <a:solidFill>
            <a:schemeClr val="tx1">
              <a:lumMod val="75000"/>
            </a:schemeClr>
          </a:solidFill>
        </p:grpSpPr>
        <p:sp>
          <p:nvSpPr>
            <p:cNvPr id="35" name="Oval 34"/>
            <p:cNvSpPr/>
            <p:nvPr/>
          </p:nvSpPr>
          <p:spPr>
            <a:xfrm>
              <a:off x="10944665" y="5328999"/>
              <a:ext cx="815926" cy="815926"/>
            </a:xfrm>
            <a:prstGeom prst="ellipse">
              <a:avLst/>
            </a:prstGeom>
            <a:grpFill/>
            <a:ln w="5715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1247061" y="5065977"/>
              <a:ext cx="189975" cy="741325"/>
            </a:xfrm>
            <a:prstGeom prst="rect">
              <a:avLst/>
            </a:prstGeom>
            <a:grpFill/>
            <a:ln w="762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0065327" y="6587536"/>
            <a:ext cx="1489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Power Off Button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0058400" y="2701336"/>
            <a:ext cx="611945" cy="1078948"/>
            <a:chOff x="10944665" y="5065977"/>
            <a:chExt cx="815926" cy="1078948"/>
          </a:xfrm>
          <a:solidFill>
            <a:schemeClr val="tx1">
              <a:lumMod val="75000"/>
            </a:schemeClr>
          </a:solidFill>
        </p:grpSpPr>
        <p:sp>
          <p:nvSpPr>
            <p:cNvPr id="40" name="Oval 39"/>
            <p:cNvSpPr/>
            <p:nvPr/>
          </p:nvSpPr>
          <p:spPr>
            <a:xfrm>
              <a:off x="10944665" y="5328999"/>
              <a:ext cx="815926" cy="815926"/>
            </a:xfrm>
            <a:prstGeom prst="ellipse">
              <a:avLst/>
            </a:prstGeom>
            <a:grpFill/>
            <a:ln w="5715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1247061" y="5065977"/>
              <a:ext cx="189975" cy="741325"/>
            </a:xfrm>
            <a:prstGeom prst="rect">
              <a:avLst/>
            </a:prstGeom>
            <a:grpFill/>
            <a:ln w="762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" name="Picture 2" descr="C:\Users\Motiar\Desktop\p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654888"/>
            <a:ext cx="990600" cy="1595267"/>
          </a:xfrm>
          <a:prstGeom prst="rect">
            <a:avLst/>
          </a:prstGeom>
          <a:noFill/>
        </p:spPr>
      </p:pic>
      <p:pic>
        <p:nvPicPr>
          <p:cNvPr id="38" name="Picture 6" descr="C:\Users\Motiar\Desktop\post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654888"/>
            <a:ext cx="1143000" cy="1685925"/>
          </a:xfrm>
          <a:prstGeom prst="rect">
            <a:avLst/>
          </a:prstGeom>
          <a:noFill/>
        </p:spPr>
      </p:pic>
      <p:pic>
        <p:nvPicPr>
          <p:cNvPr id="47" name="Picture 5" descr="C:\Users\Motiar\Desktop\post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2740614"/>
            <a:ext cx="1197224" cy="16027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" name="Picture 7" descr="C:\Users\Motiar\Desktop\po 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2740613"/>
            <a:ext cx="1162050" cy="15853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3" name="Group 52"/>
          <p:cNvGrpSpPr/>
          <p:nvPr/>
        </p:nvGrpSpPr>
        <p:grpSpPr>
          <a:xfrm>
            <a:off x="10330541" y="3399455"/>
            <a:ext cx="611945" cy="1078948"/>
            <a:chOff x="10944665" y="5065977"/>
            <a:chExt cx="815926" cy="1078948"/>
          </a:xfrm>
          <a:solidFill>
            <a:schemeClr val="tx1">
              <a:lumMod val="75000"/>
            </a:schemeClr>
          </a:solidFill>
        </p:grpSpPr>
        <p:sp>
          <p:nvSpPr>
            <p:cNvPr id="54" name="Oval 53"/>
            <p:cNvSpPr/>
            <p:nvPr/>
          </p:nvSpPr>
          <p:spPr>
            <a:xfrm>
              <a:off x="10944665" y="5328999"/>
              <a:ext cx="815926" cy="815926"/>
            </a:xfrm>
            <a:prstGeom prst="ellipse">
              <a:avLst/>
            </a:prstGeom>
            <a:grpFill/>
            <a:ln w="5715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1247061" y="5065977"/>
              <a:ext cx="189975" cy="741325"/>
            </a:xfrm>
            <a:prstGeom prst="rect">
              <a:avLst/>
            </a:prstGeom>
            <a:grpFill/>
            <a:ln w="762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0065327" y="5334000"/>
            <a:ext cx="1489933" cy="646331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Power Off Button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10058400" y="1447800"/>
            <a:ext cx="611945" cy="1078948"/>
            <a:chOff x="10944665" y="5065977"/>
            <a:chExt cx="815926" cy="1078948"/>
          </a:xfrm>
          <a:solidFill>
            <a:schemeClr val="tx1">
              <a:lumMod val="75000"/>
            </a:schemeClr>
          </a:solidFill>
        </p:grpSpPr>
        <p:sp>
          <p:nvSpPr>
            <p:cNvPr id="59" name="Oval 58"/>
            <p:cNvSpPr/>
            <p:nvPr/>
          </p:nvSpPr>
          <p:spPr>
            <a:xfrm>
              <a:off x="10944665" y="5328999"/>
              <a:ext cx="815926" cy="815926"/>
            </a:xfrm>
            <a:prstGeom prst="ellipse">
              <a:avLst/>
            </a:prstGeom>
            <a:grpFill/>
            <a:ln w="5715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1247061" y="5065977"/>
              <a:ext cx="189975" cy="741325"/>
            </a:xfrm>
            <a:prstGeom prst="rect">
              <a:avLst/>
            </a:prstGeom>
            <a:grpFill/>
            <a:ln w="762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262710" y="7929933"/>
            <a:ext cx="1489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Power Off Button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2" name="Striped Right Arrow 61"/>
          <p:cNvSpPr/>
          <p:nvPr/>
        </p:nvSpPr>
        <p:spPr>
          <a:xfrm>
            <a:off x="7180952" y="3022019"/>
            <a:ext cx="515248" cy="835587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10482941" y="4805391"/>
            <a:ext cx="611945" cy="1078948"/>
            <a:chOff x="10944665" y="5065977"/>
            <a:chExt cx="815926" cy="1078948"/>
          </a:xfrm>
          <a:solidFill>
            <a:schemeClr val="tx1">
              <a:lumMod val="75000"/>
            </a:schemeClr>
          </a:solidFill>
        </p:grpSpPr>
        <p:sp>
          <p:nvSpPr>
            <p:cNvPr id="64" name="Oval 63"/>
            <p:cNvSpPr/>
            <p:nvPr/>
          </p:nvSpPr>
          <p:spPr>
            <a:xfrm>
              <a:off x="10944665" y="5328999"/>
              <a:ext cx="815926" cy="815926"/>
            </a:xfrm>
            <a:prstGeom prst="ellipse">
              <a:avLst/>
            </a:prstGeom>
            <a:grpFill/>
            <a:ln w="5715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1247061" y="5065977"/>
              <a:ext cx="189975" cy="741325"/>
            </a:xfrm>
            <a:prstGeom prst="rect">
              <a:avLst/>
            </a:prstGeom>
            <a:grpFill/>
            <a:ln w="762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0217727" y="6739936"/>
            <a:ext cx="1489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Power Off Button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10210800" y="2853736"/>
            <a:ext cx="611945" cy="1078948"/>
            <a:chOff x="10944665" y="5065977"/>
            <a:chExt cx="815926" cy="1078948"/>
          </a:xfrm>
          <a:solidFill>
            <a:schemeClr val="tx1">
              <a:lumMod val="75000"/>
            </a:schemeClr>
          </a:solidFill>
        </p:grpSpPr>
        <p:sp>
          <p:nvSpPr>
            <p:cNvPr id="68" name="Oval 67"/>
            <p:cNvSpPr/>
            <p:nvPr/>
          </p:nvSpPr>
          <p:spPr>
            <a:xfrm>
              <a:off x="10944665" y="5328999"/>
              <a:ext cx="815926" cy="815926"/>
            </a:xfrm>
            <a:prstGeom prst="ellipse">
              <a:avLst/>
            </a:prstGeom>
            <a:grpFill/>
            <a:ln w="5715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1247061" y="5065977"/>
              <a:ext cx="189975" cy="741325"/>
            </a:xfrm>
            <a:prstGeom prst="rect">
              <a:avLst/>
            </a:prstGeom>
            <a:grpFill/>
            <a:ln w="762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2592614" y="788981"/>
            <a:ext cx="3940629" cy="769441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মেইলের</a:t>
            </a:r>
            <a:r>
              <a:rPr lang="en-US" sz="4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ক্রমধারা</a:t>
            </a:r>
            <a:endParaRPr lang="en-US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t="29720" r="17592" b="19434"/>
          <a:stretch/>
        </p:blipFill>
        <p:spPr>
          <a:xfrm>
            <a:off x="7786790" y="2701336"/>
            <a:ext cx="823810" cy="154881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319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7" grpId="0" animBg="1"/>
      <p:bldP spid="17" grpId="1" animBg="1"/>
      <p:bldP spid="32" grpId="0" animBg="1"/>
      <p:bldP spid="32" grpId="1" animBg="1"/>
      <p:bldP spid="62" grpId="0" animBg="1"/>
      <p:bldP spid="6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6248400"/>
            <a:ext cx="21336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1507</TotalTime>
  <Words>459</Words>
  <Application>Microsoft Office PowerPoint</Application>
  <PresentationFormat>On-screen Show (4:3)</PresentationFormat>
  <Paragraphs>106</Paragraphs>
  <Slides>28</Slides>
  <Notes>11</Notes>
  <HiddenSlides>1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Calibri</vt:lpstr>
      <vt:lpstr>Georgia</vt:lpstr>
      <vt:lpstr>Leelawadee</vt:lpstr>
      <vt:lpstr>NikoshBAN</vt:lpstr>
      <vt:lpstr>SolaimanLipi</vt:lpstr>
      <vt:lpstr>Times New Roman</vt:lpstr>
      <vt:lpstr>Verdana</vt:lpstr>
      <vt:lpstr>Wingdings</vt:lpstr>
      <vt:lpstr>Globe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Motiar</dc:creator>
  <cp:lastModifiedBy>Windows User</cp:lastModifiedBy>
  <cp:revision>181</cp:revision>
  <dcterms:created xsi:type="dcterms:W3CDTF">2014-04-21T05:17:46Z</dcterms:created>
  <dcterms:modified xsi:type="dcterms:W3CDTF">2020-10-16T06:04:32Z</dcterms:modified>
</cp:coreProperties>
</file>