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B05E83-FB35-44D8-8487-98FE960FAC82}" type="doc">
      <dgm:prSet loTypeId="urn:microsoft.com/office/officeart/2011/layout/RadialPicture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559C2B-86AE-4013-B336-1185B16871BB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0FA5328-15C6-4546-8AFE-B849BAAC0B90}" type="parTrans" cxnId="{B15CFD6C-88D4-4A18-BBFE-39AEAFB95F6D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EA22165-C730-4EDA-BD82-18368124AF90}" type="sibTrans" cxnId="{B15CFD6C-88D4-4A18-BBFE-39AEAFB95F6D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13F615-934D-4027-B143-5B8D068D74A6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মোঃ আসিফুর রাহমান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43F920-B97D-47F5-A6FE-954E028F6F16}" type="parTrans" cxnId="{01422990-C8E8-4521-B350-E71FCC09232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6C8EB5-6E1A-4E18-920F-B168CD7F79A4}" type="sibTrans" cxnId="{01422990-C8E8-4521-B350-E71FCC09232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5C8E5C-591D-4425-B106-9D7C8AF44FDD}">
      <dgm:prSet phldrT="[Text]" custT="1"/>
      <dgm:spPr>
        <a:solidFill>
          <a:schemeClr val="accent4"/>
        </a:solidFill>
      </dgm:spPr>
      <dgm:t>
        <a:bodyPr/>
        <a:lstStyle/>
        <a:p>
          <a:pPr algn="ctr"/>
          <a:r>
            <a:rPr lang="bn-IN" sz="1800" dirty="0">
              <a:latin typeface="NikoshBAN" panose="02000000000000000000" pitchFamily="2" charset="0"/>
              <a:cs typeface="NikoshBAN" panose="02000000000000000000" pitchFamily="2" charset="0"/>
            </a:rPr>
            <a:t>সহকারী শিক্ষক</a:t>
          </a:r>
        </a:p>
        <a:p>
          <a:pPr algn="ctr"/>
          <a:r>
            <a:rPr lang="bn-IN" sz="1800" dirty="0">
              <a:latin typeface="NikoshBAN" panose="02000000000000000000" pitchFamily="2" charset="0"/>
              <a:cs typeface="NikoshBAN" panose="02000000000000000000" pitchFamily="2" charset="0"/>
            </a:rPr>
            <a:t>হায়দরিয়া দাখিল মাদ্রসা </a:t>
          </a:r>
          <a:endParaRPr lang="bn-IN" sz="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8FCF5E9-B57A-4162-B347-A5DBB67E3CD1}" type="parTrans" cxnId="{CBC8A57D-4A0B-40B5-88E9-F15E2C407E8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C4802C-0ECB-4799-83C4-3C510B1EE868}" type="sibTrans" cxnId="{CBC8A57D-4A0B-40B5-88E9-F15E2C407E8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E0917FE-99D8-48D1-AD2E-9AA0C62DB544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1600" dirty="0">
              <a:latin typeface="NikoshBAN" panose="02000000000000000000" pitchFamily="2" charset="0"/>
              <a:cs typeface="NikoshBAN" panose="02000000000000000000" pitchFamily="2" charset="0"/>
            </a:rPr>
            <a:t>মোবাইলঃ ০১৭৪০১৬৫৬৫৬</a:t>
          </a:r>
        </a:p>
        <a:p>
          <a:r>
            <a:rPr lang="bn-IN" sz="1600" dirty="0">
              <a:latin typeface="NikoshBAN" panose="02000000000000000000" pitchFamily="2" charset="0"/>
              <a:cs typeface="NikoshBAN" panose="02000000000000000000" pitchFamily="2" charset="0"/>
            </a:rPr>
            <a:t>ইমেইলঃ </a:t>
          </a:r>
          <a:r>
            <a:rPr lang="en-US" sz="1600" dirty="0">
              <a:latin typeface="NikoshBAN" panose="02000000000000000000" pitchFamily="2" charset="0"/>
              <a:cs typeface="NikoshBAN" panose="02000000000000000000" pitchFamily="2" charset="0"/>
            </a:rPr>
            <a:t>asifurrahman</a:t>
          </a:r>
          <a:r>
            <a:rPr lang="en-US" sz="1600" dirty="0">
              <a:latin typeface="Arial Narrow" panose="020B0606020202030204" pitchFamily="34" charset="0"/>
              <a:cs typeface="NikoshBAN" panose="02000000000000000000" pitchFamily="2" charset="0"/>
            </a:rPr>
            <a:t>732</a:t>
          </a:r>
          <a:r>
            <a:rPr lang="en-US" sz="1600" dirty="0">
              <a:latin typeface="NikoshBAN" panose="02000000000000000000" pitchFamily="2" charset="0"/>
              <a:cs typeface="NikoshBAN" panose="02000000000000000000" pitchFamily="2" charset="0"/>
            </a:rPr>
            <a:t>@gmail.com</a:t>
          </a:r>
          <a:endParaRPr lang="en-US" sz="7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68F86D-8932-43C9-9949-3D94D24601A0}" type="parTrans" cxnId="{D0F2B086-4672-43A4-9E0D-646D2868719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FF64CE-2B0B-4538-A321-2F1179B8DDB5}" type="sibTrans" cxnId="{D0F2B086-4672-43A4-9E0D-646D2868719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ED71088-9C5D-472E-807F-D0202274C52C}" type="pres">
      <dgm:prSet presAssocID="{DCB05E83-FB35-44D8-8487-98FE960FAC82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EAA009F6-7090-4061-AD56-F40589FD630E}" type="pres">
      <dgm:prSet presAssocID="{79559C2B-86AE-4013-B336-1185B16871BB}" presName="Parent" presStyleLbl="node1" presStyleIdx="0" presStyleCnt="2" custLinFactNeighborX="-37915" custLinFactNeighborY="-4000">
        <dgm:presLayoutVars>
          <dgm:chMax val="4"/>
          <dgm:chPref val="3"/>
        </dgm:presLayoutVars>
      </dgm:prSet>
      <dgm:spPr/>
    </dgm:pt>
    <dgm:pt modelId="{744FEE9E-D4C7-4E41-9B7C-71A70E49F5B3}" type="pres">
      <dgm:prSet presAssocID="{6F13F615-934D-4027-B143-5B8D068D74A6}" presName="Accent" presStyleLbl="node1" presStyleIdx="1" presStyleCnt="2" custLinFactNeighborX="-18838" custLinFactNeighborY="-1649"/>
      <dgm:spPr/>
    </dgm:pt>
    <dgm:pt modelId="{B812E231-1B19-4F71-B560-97A201C439E8}" type="pres">
      <dgm:prSet presAssocID="{6F13F615-934D-4027-B143-5B8D068D74A6}" presName="Image1" presStyleLbl="fgImgPlace1" presStyleIdx="0" presStyleCnt="3" custLinFactNeighborX="-98783" custLinFactNeighborY="10181"/>
      <dgm:spPr>
        <a:solidFill>
          <a:srgbClr val="FF0000"/>
        </a:solidFill>
      </dgm:spPr>
    </dgm:pt>
    <dgm:pt modelId="{EB0C028B-B9C8-480C-B4BF-01531CCE7CF5}" type="pres">
      <dgm:prSet presAssocID="{6F13F615-934D-4027-B143-5B8D068D74A6}" presName="Child1" presStyleLbl="revTx" presStyleIdx="0" presStyleCnt="3" custScaleX="257326" custScaleY="40521" custLinFactNeighborX="-28298" custLinFactNeighborY="-2217">
        <dgm:presLayoutVars>
          <dgm:chMax val="0"/>
          <dgm:chPref val="0"/>
          <dgm:bulletEnabled val="1"/>
        </dgm:presLayoutVars>
      </dgm:prSet>
      <dgm:spPr/>
    </dgm:pt>
    <dgm:pt modelId="{F1A9810B-FF1D-424A-B5FE-14FF7B4BB441}" type="pres">
      <dgm:prSet presAssocID="{125C8E5C-591D-4425-B106-9D7C8AF44FDD}" presName="Image2" presStyleCnt="0"/>
      <dgm:spPr/>
    </dgm:pt>
    <dgm:pt modelId="{C90E6DBB-39CD-4349-9E81-B9D790A45D5B}" type="pres">
      <dgm:prSet presAssocID="{125C8E5C-591D-4425-B106-9D7C8AF44FDD}" presName="Image" presStyleLbl="fgImgPlace1" presStyleIdx="1" presStyleCnt="3" custLinFactNeighborX="-95937" custLinFactNeighborY="15597"/>
      <dgm:spPr>
        <a:solidFill>
          <a:schemeClr val="accent2"/>
        </a:solidFill>
      </dgm:spPr>
    </dgm:pt>
    <dgm:pt modelId="{9FE59F41-9D7E-4BAE-B0E2-ACE5302689EF}" type="pres">
      <dgm:prSet presAssocID="{125C8E5C-591D-4425-B106-9D7C8AF44FDD}" presName="Child2" presStyleLbl="revTx" presStyleIdx="1" presStyleCnt="3" custScaleX="223404" custScaleY="71465" custLinFactNeighborX="-40629" custLinFactNeighborY="15845">
        <dgm:presLayoutVars>
          <dgm:chMax val="0"/>
          <dgm:chPref val="0"/>
          <dgm:bulletEnabled val="1"/>
        </dgm:presLayoutVars>
      </dgm:prSet>
      <dgm:spPr/>
    </dgm:pt>
    <dgm:pt modelId="{E8BC6C5F-DF14-4A5F-AEB0-D4AB74898152}" type="pres">
      <dgm:prSet presAssocID="{AE0917FE-99D8-48D1-AD2E-9AA0C62DB544}" presName="Image3" presStyleCnt="0"/>
      <dgm:spPr/>
    </dgm:pt>
    <dgm:pt modelId="{6B21CBCC-FD15-4FD4-94B8-6546DC8C849D}" type="pres">
      <dgm:prSet presAssocID="{AE0917FE-99D8-48D1-AD2E-9AA0C62DB544}" presName="Image" presStyleLbl="fgImgPlace1" presStyleIdx="2" presStyleCnt="3" custLinFactX="-14592" custLinFactNeighborX="-100000" custLinFactNeighborY="3054"/>
      <dgm:spPr>
        <a:solidFill>
          <a:srgbClr val="FFC000"/>
        </a:solidFill>
      </dgm:spPr>
    </dgm:pt>
    <dgm:pt modelId="{A728A86A-2FD6-4E81-A909-C979B8F37670}" type="pres">
      <dgm:prSet presAssocID="{AE0917FE-99D8-48D1-AD2E-9AA0C62DB544}" presName="Child3" presStyleLbl="revTx" presStyleIdx="2" presStyleCnt="3" custScaleX="270361" custScaleY="54458" custLinFactNeighborX="-27666" custLinFactNeighborY="2080">
        <dgm:presLayoutVars>
          <dgm:chMax val="0"/>
          <dgm:chPref val="0"/>
          <dgm:bulletEnabled val="1"/>
        </dgm:presLayoutVars>
      </dgm:prSet>
      <dgm:spPr/>
    </dgm:pt>
  </dgm:ptLst>
  <dgm:cxnLst>
    <dgm:cxn modelId="{811FC13A-4A48-45A3-8330-C9ABFC1617E8}" type="presOf" srcId="{AE0917FE-99D8-48D1-AD2E-9AA0C62DB544}" destId="{A728A86A-2FD6-4E81-A909-C979B8F37670}" srcOrd="0" destOrd="0" presId="urn:microsoft.com/office/officeart/2011/layout/RadialPictureList"/>
    <dgm:cxn modelId="{B15CFD6C-88D4-4A18-BBFE-39AEAFB95F6D}" srcId="{DCB05E83-FB35-44D8-8487-98FE960FAC82}" destId="{79559C2B-86AE-4013-B336-1185B16871BB}" srcOrd="0" destOrd="0" parTransId="{B0FA5328-15C6-4546-8AFE-B849BAAC0B90}" sibTransId="{3EA22165-C730-4EDA-BD82-18368124AF90}"/>
    <dgm:cxn modelId="{1C145F77-EC94-4169-A576-8B2AC02E9D4D}" type="presOf" srcId="{6F13F615-934D-4027-B143-5B8D068D74A6}" destId="{EB0C028B-B9C8-480C-B4BF-01531CCE7CF5}" srcOrd="0" destOrd="0" presId="urn:microsoft.com/office/officeart/2011/layout/RadialPictureList"/>
    <dgm:cxn modelId="{CBC8A57D-4A0B-40B5-88E9-F15E2C407E89}" srcId="{79559C2B-86AE-4013-B336-1185B16871BB}" destId="{125C8E5C-591D-4425-B106-9D7C8AF44FDD}" srcOrd="1" destOrd="0" parTransId="{28FCF5E9-B57A-4162-B347-A5DBB67E3CD1}" sibTransId="{50C4802C-0ECB-4799-83C4-3C510B1EE868}"/>
    <dgm:cxn modelId="{D0F2B086-4672-43A4-9E0D-646D28687191}" srcId="{79559C2B-86AE-4013-B336-1185B16871BB}" destId="{AE0917FE-99D8-48D1-AD2E-9AA0C62DB544}" srcOrd="2" destOrd="0" parTransId="{4668F86D-8932-43C9-9949-3D94D24601A0}" sibTransId="{B4FF64CE-2B0B-4538-A321-2F1179B8DDB5}"/>
    <dgm:cxn modelId="{01422990-C8E8-4521-B350-E71FCC092329}" srcId="{79559C2B-86AE-4013-B336-1185B16871BB}" destId="{6F13F615-934D-4027-B143-5B8D068D74A6}" srcOrd="0" destOrd="0" parTransId="{6343F920-B97D-47F5-A6FE-954E028F6F16}" sibTransId="{216C8EB5-6E1A-4E18-920F-B168CD7F79A4}"/>
    <dgm:cxn modelId="{56E96AA0-230D-4E5A-BA1F-C33F6B003B57}" type="presOf" srcId="{DCB05E83-FB35-44D8-8487-98FE960FAC82}" destId="{AED71088-9C5D-472E-807F-D0202274C52C}" srcOrd="0" destOrd="0" presId="urn:microsoft.com/office/officeart/2011/layout/RadialPictureList"/>
    <dgm:cxn modelId="{85FBD0C7-9CC9-42FF-9BDB-9090F4EEEA87}" type="presOf" srcId="{79559C2B-86AE-4013-B336-1185B16871BB}" destId="{EAA009F6-7090-4061-AD56-F40589FD630E}" srcOrd="0" destOrd="0" presId="urn:microsoft.com/office/officeart/2011/layout/RadialPictureList"/>
    <dgm:cxn modelId="{442CCAE1-6E08-47EC-A32E-2C24E458B458}" type="presOf" srcId="{125C8E5C-591D-4425-B106-9D7C8AF44FDD}" destId="{9FE59F41-9D7E-4BAE-B0E2-ACE5302689EF}" srcOrd="0" destOrd="0" presId="urn:microsoft.com/office/officeart/2011/layout/RadialPictureList"/>
    <dgm:cxn modelId="{A4575CB5-3C59-44DB-8D00-C79AB8545EB2}" type="presParOf" srcId="{AED71088-9C5D-472E-807F-D0202274C52C}" destId="{EAA009F6-7090-4061-AD56-F40589FD630E}" srcOrd="0" destOrd="0" presId="urn:microsoft.com/office/officeart/2011/layout/RadialPictureList"/>
    <dgm:cxn modelId="{B15B944C-F1C7-4177-BB4D-91B2840A4D87}" type="presParOf" srcId="{AED71088-9C5D-472E-807F-D0202274C52C}" destId="{744FEE9E-D4C7-4E41-9B7C-71A70E49F5B3}" srcOrd="1" destOrd="0" presId="urn:microsoft.com/office/officeart/2011/layout/RadialPictureList"/>
    <dgm:cxn modelId="{344463B2-F367-4E06-81F6-FC6AA498A6E8}" type="presParOf" srcId="{AED71088-9C5D-472E-807F-D0202274C52C}" destId="{B812E231-1B19-4F71-B560-97A201C439E8}" srcOrd="2" destOrd="0" presId="urn:microsoft.com/office/officeart/2011/layout/RadialPictureList"/>
    <dgm:cxn modelId="{52C85FF5-4FCE-4CAE-81A9-34D31BA361C8}" type="presParOf" srcId="{AED71088-9C5D-472E-807F-D0202274C52C}" destId="{EB0C028B-B9C8-480C-B4BF-01531CCE7CF5}" srcOrd="3" destOrd="0" presId="urn:microsoft.com/office/officeart/2011/layout/RadialPictureList"/>
    <dgm:cxn modelId="{F1783263-9AB2-45F8-B854-32EC4EEC432F}" type="presParOf" srcId="{AED71088-9C5D-472E-807F-D0202274C52C}" destId="{F1A9810B-FF1D-424A-B5FE-14FF7B4BB441}" srcOrd="4" destOrd="0" presId="urn:microsoft.com/office/officeart/2011/layout/RadialPictureList"/>
    <dgm:cxn modelId="{C05881FF-D7E9-4287-BBAE-624BCE1FA919}" type="presParOf" srcId="{F1A9810B-FF1D-424A-B5FE-14FF7B4BB441}" destId="{C90E6DBB-39CD-4349-9E81-B9D790A45D5B}" srcOrd="0" destOrd="0" presId="urn:microsoft.com/office/officeart/2011/layout/RadialPictureList"/>
    <dgm:cxn modelId="{3B41C0A6-24C6-46B5-811D-96B1508D5EB2}" type="presParOf" srcId="{AED71088-9C5D-472E-807F-D0202274C52C}" destId="{9FE59F41-9D7E-4BAE-B0E2-ACE5302689EF}" srcOrd="5" destOrd="0" presId="urn:microsoft.com/office/officeart/2011/layout/RadialPictureList"/>
    <dgm:cxn modelId="{854C1951-4832-4C21-BA84-D43E40EC7656}" type="presParOf" srcId="{AED71088-9C5D-472E-807F-D0202274C52C}" destId="{E8BC6C5F-DF14-4A5F-AEB0-D4AB74898152}" srcOrd="6" destOrd="0" presId="urn:microsoft.com/office/officeart/2011/layout/RadialPictureList"/>
    <dgm:cxn modelId="{B65E3C29-77B3-4D7A-89C9-D52FB348635C}" type="presParOf" srcId="{E8BC6C5F-DF14-4A5F-AEB0-D4AB74898152}" destId="{6B21CBCC-FD15-4FD4-94B8-6546DC8C849D}" srcOrd="0" destOrd="0" presId="urn:microsoft.com/office/officeart/2011/layout/RadialPictureList"/>
    <dgm:cxn modelId="{8C1D2245-9922-4CA1-A2C2-4DF62A776A3B}" type="presParOf" srcId="{AED71088-9C5D-472E-807F-D0202274C52C}" destId="{A728A86A-2FD6-4E81-A909-C979B8F37670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009F6-7090-4061-AD56-F40589FD630E}">
      <dsp:nvSpPr>
        <dsp:cNvPr id="0" name=""/>
        <dsp:cNvSpPr/>
      </dsp:nvSpPr>
      <dsp:spPr>
        <a:xfrm>
          <a:off x="0" y="1197570"/>
          <a:ext cx="1930466" cy="1930562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2710" y="1480294"/>
        <a:ext cx="1365046" cy="1365114"/>
      </dsp:txXfrm>
    </dsp:sp>
    <dsp:sp modelId="{744FEE9E-D4C7-4E41-9B7C-71A70E49F5B3}">
      <dsp:nvSpPr>
        <dsp:cNvPr id="0" name=""/>
        <dsp:cNvSpPr/>
      </dsp:nvSpPr>
      <dsp:spPr>
        <a:xfrm>
          <a:off x="-1160139" y="134507"/>
          <a:ext cx="3891502" cy="4056655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2E231-1B19-4F71-B560-97A201C439E8}">
      <dsp:nvSpPr>
        <dsp:cNvPr id="0" name=""/>
        <dsp:cNvSpPr/>
      </dsp:nvSpPr>
      <dsp:spPr>
        <a:xfrm>
          <a:off x="1416789" y="648694"/>
          <a:ext cx="1034158" cy="1034447"/>
        </a:xfrm>
        <a:prstGeom prst="ellipse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0C028B-B9C8-480C-B4BF-01531CCE7CF5}">
      <dsp:nvSpPr>
        <dsp:cNvPr id="0" name=""/>
        <dsp:cNvSpPr/>
      </dsp:nvSpPr>
      <dsp:spPr>
        <a:xfrm>
          <a:off x="2070341" y="835560"/>
          <a:ext cx="3562062" cy="40568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মোঃ আসিফুর রাহমান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70341" y="835560"/>
        <a:ext cx="3562062" cy="405689"/>
      </dsp:txXfrm>
    </dsp:sp>
    <dsp:sp modelId="{C90E6DBB-39CD-4349-9E81-B9D790A45D5B}">
      <dsp:nvSpPr>
        <dsp:cNvPr id="0" name=""/>
        <dsp:cNvSpPr/>
      </dsp:nvSpPr>
      <dsp:spPr>
        <a:xfrm>
          <a:off x="1845926" y="1881556"/>
          <a:ext cx="1034158" cy="1034447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59F41-9D7E-4BAE-B0E2-ACE5302689EF}">
      <dsp:nvSpPr>
        <dsp:cNvPr id="0" name=""/>
        <dsp:cNvSpPr/>
      </dsp:nvSpPr>
      <dsp:spPr>
        <a:xfrm>
          <a:off x="2539906" y="2036298"/>
          <a:ext cx="3092493" cy="715495"/>
        </a:xfrm>
        <a:prstGeom prst="rect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bn-IN" sz="1800" kern="1200" dirty="0">
              <a:latin typeface="NikoshBAN" panose="02000000000000000000" pitchFamily="2" charset="0"/>
              <a:cs typeface="NikoshBAN" panose="02000000000000000000" pitchFamily="2" charset="0"/>
            </a:rPr>
            <a:t>সহকারী শিক্ষক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bn-IN" sz="1800" kern="1200" dirty="0">
              <a:latin typeface="NikoshBAN" panose="02000000000000000000" pitchFamily="2" charset="0"/>
              <a:cs typeface="NikoshBAN" panose="02000000000000000000" pitchFamily="2" charset="0"/>
            </a:rPr>
            <a:t>হায়দরিয়া দাখিল মাদ্রসা </a:t>
          </a:r>
          <a:endParaRPr lang="bn-IN" sz="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39906" y="2036298"/>
        <a:ext cx="3092493" cy="715495"/>
      </dsp:txXfrm>
    </dsp:sp>
    <dsp:sp modelId="{6B21CBCC-FD15-4FD4-94B8-6546DC8C849D}">
      <dsp:nvSpPr>
        <dsp:cNvPr id="0" name=""/>
        <dsp:cNvSpPr/>
      </dsp:nvSpPr>
      <dsp:spPr>
        <a:xfrm>
          <a:off x="1253298" y="2945273"/>
          <a:ext cx="1034158" cy="1034447"/>
        </a:xfrm>
        <a:prstGeom prst="ellipse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8A86A-2FD6-4E81-A909-C979B8F37670}">
      <dsp:nvSpPr>
        <dsp:cNvPr id="0" name=""/>
        <dsp:cNvSpPr/>
      </dsp:nvSpPr>
      <dsp:spPr>
        <a:xfrm>
          <a:off x="1988871" y="3183580"/>
          <a:ext cx="3742501" cy="545224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bn-IN" sz="1600" kern="1200" dirty="0">
              <a:latin typeface="NikoshBAN" panose="02000000000000000000" pitchFamily="2" charset="0"/>
              <a:cs typeface="NikoshBAN" panose="02000000000000000000" pitchFamily="2" charset="0"/>
            </a:rPr>
            <a:t>মোবাইলঃ ০১৭৪০১৬৫৬৫৬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bn-IN" sz="1600" kern="1200" dirty="0">
              <a:latin typeface="NikoshBAN" panose="02000000000000000000" pitchFamily="2" charset="0"/>
              <a:cs typeface="NikoshBAN" panose="02000000000000000000" pitchFamily="2" charset="0"/>
            </a:rPr>
            <a:t>ইমেইলঃ </a:t>
          </a:r>
          <a:r>
            <a:rPr lang="en-US" sz="1600" kern="1200" dirty="0">
              <a:latin typeface="NikoshBAN" panose="02000000000000000000" pitchFamily="2" charset="0"/>
              <a:cs typeface="NikoshBAN" panose="02000000000000000000" pitchFamily="2" charset="0"/>
            </a:rPr>
            <a:t>asifurrahman</a:t>
          </a:r>
          <a:r>
            <a:rPr lang="en-US" sz="1600" kern="1200" dirty="0">
              <a:latin typeface="Arial Narrow" panose="020B0606020202030204" pitchFamily="34" charset="0"/>
              <a:cs typeface="NikoshBAN" panose="02000000000000000000" pitchFamily="2" charset="0"/>
            </a:rPr>
            <a:t>732</a:t>
          </a:r>
          <a:r>
            <a:rPr lang="en-US" sz="1600" kern="1200" dirty="0">
              <a:latin typeface="NikoshBAN" panose="02000000000000000000" pitchFamily="2" charset="0"/>
              <a:cs typeface="NikoshBAN" panose="02000000000000000000" pitchFamily="2" charset="0"/>
            </a:rPr>
            <a:t>@gmail.com</a:t>
          </a:r>
          <a:endParaRPr lang="en-US" sz="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88871" y="3183580"/>
        <a:ext cx="3742501" cy="545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8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949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72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5678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18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5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7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3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4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3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4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1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00D77-96A5-4D97-8DAD-4C5DFDAB6BA8}" type="datetimeFigureOut">
              <a:rPr lang="en-US" smtClean="0"/>
              <a:t>16-Oct-20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EFCA30-9C09-497B-9212-F5E4C14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7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tmp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D73FE5-61B7-4A80-B71D-8F5C1F9A78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333A34F-43B7-4A2B-849C-E23513F02056}"/>
              </a:ext>
            </a:extLst>
          </p:cNvPr>
          <p:cNvSpPr txBox="1"/>
          <p:nvPr/>
        </p:nvSpPr>
        <p:spPr>
          <a:xfrm>
            <a:off x="2175802" y="4107767"/>
            <a:ext cx="5233182" cy="18620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1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46D0FD9-35F8-495A-908E-591900EA877A}"/>
              </a:ext>
            </a:extLst>
          </p:cNvPr>
          <p:cNvGrpSpPr/>
          <p:nvPr/>
        </p:nvGrpSpPr>
        <p:grpSpPr>
          <a:xfrm>
            <a:off x="659212" y="1238197"/>
            <a:ext cx="1933129" cy="1968887"/>
            <a:chOff x="915578" y="1712159"/>
            <a:chExt cx="2567349" cy="250703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7EB1045B-5D52-4656-9BAC-24BCD05AFADE}"/>
                </a:ext>
              </a:extLst>
            </p:cNvPr>
            <p:cNvCxnSpPr>
              <a:cxnSpLocks/>
            </p:cNvCxnSpPr>
            <p:nvPr/>
          </p:nvCxnSpPr>
          <p:spPr>
            <a:xfrm>
              <a:off x="2219180" y="1712159"/>
              <a:ext cx="1263747" cy="245740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6171A0C-B969-46E3-9B00-1C211AF704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5578" y="4191449"/>
              <a:ext cx="2567349" cy="21886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3DAD684-9FC4-424D-AE50-F558030853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5578" y="1726032"/>
              <a:ext cx="1283673" cy="249316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10">
            <a:extLst>
              <a:ext uri="{FF2B5EF4-FFF2-40B4-BE49-F238E27FC236}">
                <a16:creationId xmlns:a16="http://schemas.microsoft.com/office/drawing/2014/main" id="{0E54BA7F-27BB-486A-A38C-C37B968CD4E3}"/>
              </a:ext>
            </a:extLst>
          </p:cNvPr>
          <p:cNvSpPr txBox="1"/>
          <p:nvPr/>
        </p:nvSpPr>
        <p:spPr>
          <a:xfrm>
            <a:off x="659212" y="3538095"/>
            <a:ext cx="22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সুক্ষ্যকো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ত্ত্রিভূজ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B4C34C87-8A5A-4920-8F9D-6AB4050DEE62}"/>
              </a:ext>
            </a:extLst>
          </p:cNvPr>
          <p:cNvSpPr txBox="1"/>
          <p:nvPr/>
        </p:nvSpPr>
        <p:spPr>
          <a:xfrm>
            <a:off x="2242921" y="442155"/>
            <a:ext cx="3616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কোণভেদে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626F916-0D5A-48DF-8FDC-0F2672B4A2E1}"/>
              </a:ext>
            </a:extLst>
          </p:cNvPr>
          <p:cNvCxnSpPr>
            <a:cxnSpLocks/>
          </p:cNvCxnSpPr>
          <p:nvPr/>
        </p:nvCxnSpPr>
        <p:spPr>
          <a:xfrm>
            <a:off x="4569199" y="1292120"/>
            <a:ext cx="28154" cy="186300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09D3DF-FC29-43DF-BFF5-7901127D7DB9}"/>
              </a:ext>
            </a:extLst>
          </p:cNvPr>
          <p:cNvCxnSpPr>
            <a:cxnSpLocks/>
          </p:cNvCxnSpPr>
          <p:nvPr/>
        </p:nvCxnSpPr>
        <p:spPr>
          <a:xfrm flipV="1">
            <a:off x="2912013" y="3172215"/>
            <a:ext cx="1685340" cy="1709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D1D0F7A-0F1E-4B7E-9843-6B6A81084948}"/>
              </a:ext>
            </a:extLst>
          </p:cNvPr>
          <p:cNvCxnSpPr>
            <a:cxnSpLocks/>
          </p:cNvCxnSpPr>
          <p:nvPr/>
        </p:nvCxnSpPr>
        <p:spPr>
          <a:xfrm flipH="1">
            <a:off x="2912014" y="1335365"/>
            <a:ext cx="1657184" cy="185852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FEB4BCB-1688-4C03-A761-63A68B73F5DB}"/>
              </a:ext>
            </a:extLst>
          </p:cNvPr>
          <p:cNvCxnSpPr>
            <a:cxnSpLocks/>
          </p:cNvCxnSpPr>
          <p:nvPr/>
        </p:nvCxnSpPr>
        <p:spPr>
          <a:xfrm>
            <a:off x="4961206" y="2349305"/>
            <a:ext cx="2542013" cy="76447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D7E4EF-5230-48D8-9BD6-B44C38C1BC2D}"/>
              </a:ext>
            </a:extLst>
          </p:cNvPr>
          <p:cNvCxnSpPr>
            <a:cxnSpLocks/>
          </p:cNvCxnSpPr>
          <p:nvPr/>
        </p:nvCxnSpPr>
        <p:spPr>
          <a:xfrm flipV="1">
            <a:off x="5650519" y="3126958"/>
            <a:ext cx="1852700" cy="2816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A353E7-8904-45E6-9A84-1FC33EB0A61A}"/>
              </a:ext>
            </a:extLst>
          </p:cNvPr>
          <p:cNvCxnSpPr>
            <a:cxnSpLocks/>
          </p:cNvCxnSpPr>
          <p:nvPr/>
        </p:nvCxnSpPr>
        <p:spPr>
          <a:xfrm>
            <a:off x="4961206" y="2335237"/>
            <a:ext cx="689313" cy="81988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0">
            <a:extLst>
              <a:ext uri="{FF2B5EF4-FFF2-40B4-BE49-F238E27FC236}">
                <a16:creationId xmlns:a16="http://schemas.microsoft.com/office/drawing/2014/main" id="{B98C81D5-857A-47AE-9FC3-2E29F4645C01}"/>
              </a:ext>
            </a:extLst>
          </p:cNvPr>
          <p:cNvSpPr txBox="1"/>
          <p:nvPr/>
        </p:nvSpPr>
        <p:spPr>
          <a:xfrm>
            <a:off x="3190583" y="3539819"/>
            <a:ext cx="1770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FCEE1FF8-D875-40C0-98CB-6721103D34EE}"/>
              </a:ext>
            </a:extLst>
          </p:cNvPr>
          <p:cNvSpPr txBox="1"/>
          <p:nvPr/>
        </p:nvSpPr>
        <p:spPr>
          <a:xfrm>
            <a:off x="5807611" y="3407673"/>
            <a:ext cx="1695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স্থুল কোণি ত্রিভুজ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89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0">
            <a:extLst>
              <a:ext uri="{FF2B5EF4-FFF2-40B4-BE49-F238E27FC236}">
                <a16:creationId xmlns:a16="http://schemas.microsoft.com/office/drawing/2014/main" id="{34138500-C1D9-40B4-9FA0-81B44723B4DC}"/>
              </a:ext>
            </a:extLst>
          </p:cNvPr>
          <p:cNvSpPr txBox="1"/>
          <p:nvPr/>
        </p:nvSpPr>
        <p:spPr>
          <a:xfrm>
            <a:off x="4116482" y="3189364"/>
            <a:ext cx="1261403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সুক্ষ্যকোণি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ত্ত্রিভূজ</a:t>
            </a:r>
            <a:endParaRPr lang="en-US" sz="2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BE7140F7-1071-4CF1-A879-21C9A03DD255}"/>
              </a:ext>
            </a:extLst>
          </p:cNvPr>
          <p:cNvSpPr txBox="1"/>
          <p:nvPr/>
        </p:nvSpPr>
        <p:spPr>
          <a:xfrm>
            <a:off x="2390632" y="469066"/>
            <a:ext cx="356910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একনজেরে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13">
            <a:extLst>
              <a:ext uri="{FF2B5EF4-FFF2-40B4-BE49-F238E27FC236}">
                <a16:creationId xmlns:a16="http://schemas.microsoft.com/office/drawing/2014/main" id="{1ABC29E6-2159-4668-AC42-75CD831F0B5E}"/>
              </a:ext>
            </a:extLst>
          </p:cNvPr>
          <p:cNvSpPr txBox="1"/>
          <p:nvPr/>
        </p:nvSpPr>
        <p:spPr>
          <a:xfrm>
            <a:off x="2906150" y="1279133"/>
            <a:ext cx="120982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3DD2A171-0CD5-4A0E-A55A-71AFEA9DA0A2}"/>
              </a:ext>
            </a:extLst>
          </p:cNvPr>
          <p:cNvSpPr txBox="1"/>
          <p:nvPr/>
        </p:nvSpPr>
        <p:spPr>
          <a:xfrm>
            <a:off x="5476968" y="3104890"/>
            <a:ext cx="1261403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bn-BD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322251D5-784A-4C75-896D-69912B421814}"/>
              </a:ext>
            </a:extLst>
          </p:cNvPr>
          <p:cNvSpPr txBox="1"/>
          <p:nvPr/>
        </p:nvSpPr>
        <p:spPr>
          <a:xfrm>
            <a:off x="6816282" y="3064625"/>
            <a:ext cx="1261403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স্থুল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ত্ত্রিভূজ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7196FA0-7E1A-4599-A752-779E0917EB8A}"/>
              </a:ext>
            </a:extLst>
          </p:cNvPr>
          <p:cNvCxnSpPr>
            <a:cxnSpLocks/>
          </p:cNvCxnSpPr>
          <p:nvPr/>
        </p:nvCxnSpPr>
        <p:spPr>
          <a:xfrm flipV="1">
            <a:off x="4452425" y="2426897"/>
            <a:ext cx="2357381" cy="360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D92B416-77AA-4996-A1FD-68B93354A39D}"/>
              </a:ext>
            </a:extLst>
          </p:cNvPr>
          <p:cNvCxnSpPr>
            <a:cxnSpLocks/>
          </p:cNvCxnSpPr>
          <p:nvPr/>
        </p:nvCxnSpPr>
        <p:spPr>
          <a:xfrm flipV="1">
            <a:off x="1904998" y="1829915"/>
            <a:ext cx="3607963" cy="34361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F4043E0-592E-4C9B-B69D-7289C2B2A174}"/>
              </a:ext>
            </a:extLst>
          </p:cNvPr>
          <p:cNvCxnSpPr>
            <a:cxnSpLocks/>
          </p:cNvCxnSpPr>
          <p:nvPr/>
        </p:nvCxnSpPr>
        <p:spPr>
          <a:xfrm>
            <a:off x="1898522" y="1879130"/>
            <a:ext cx="6476" cy="5700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0">
            <a:extLst>
              <a:ext uri="{FF2B5EF4-FFF2-40B4-BE49-F238E27FC236}">
                <a16:creationId xmlns:a16="http://schemas.microsoft.com/office/drawing/2014/main" id="{0A73F816-8C73-4445-A6EB-096303F1F41E}"/>
              </a:ext>
            </a:extLst>
          </p:cNvPr>
          <p:cNvSpPr txBox="1"/>
          <p:nvPr/>
        </p:nvSpPr>
        <p:spPr>
          <a:xfrm>
            <a:off x="127784" y="3175786"/>
            <a:ext cx="1261403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ত্ত্রিভূজ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10">
            <a:extLst>
              <a:ext uri="{FF2B5EF4-FFF2-40B4-BE49-F238E27FC236}">
                <a16:creationId xmlns:a16="http://schemas.microsoft.com/office/drawing/2014/main" id="{5749EC40-3E63-491B-9B85-6DAB69747C78}"/>
              </a:ext>
            </a:extLst>
          </p:cNvPr>
          <p:cNvSpPr txBox="1"/>
          <p:nvPr/>
        </p:nvSpPr>
        <p:spPr>
          <a:xfrm>
            <a:off x="1453615" y="3175785"/>
            <a:ext cx="1261403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10">
            <a:extLst>
              <a:ext uri="{FF2B5EF4-FFF2-40B4-BE49-F238E27FC236}">
                <a16:creationId xmlns:a16="http://schemas.microsoft.com/office/drawing/2014/main" id="{695556C5-3122-4731-BEB9-B4BCEB8ADC43}"/>
              </a:ext>
            </a:extLst>
          </p:cNvPr>
          <p:cNvSpPr txBox="1"/>
          <p:nvPr/>
        </p:nvSpPr>
        <p:spPr>
          <a:xfrm>
            <a:off x="2801769" y="3170518"/>
            <a:ext cx="1261403" cy="83099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ত্ত্রিভূজ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B75B5F8-F48B-4E9F-AFC2-A650100E58AA}"/>
              </a:ext>
            </a:extLst>
          </p:cNvPr>
          <p:cNvCxnSpPr>
            <a:cxnSpLocks/>
          </p:cNvCxnSpPr>
          <p:nvPr/>
        </p:nvCxnSpPr>
        <p:spPr>
          <a:xfrm>
            <a:off x="5512961" y="1813862"/>
            <a:ext cx="6476" cy="5700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D33AAEA-F3E2-4545-8A17-774E0206E486}"/>
              </a:ext>
            </a:extLst>
          </p:cNvPr>
          <p:cNvCxnSpPr>
            <a:cxnSpLocks/>
          </p:cNvCxnSpPr>
          <p:nvPr/>
        </p:nvCxnSpPr>
        <p:spPr>
          <a:xfrm flipV="1">
            <a:off x="726307" y="2446403"/>
            <a:ext cx="2357381" cy="360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24245A3-5B3D-4900-921A-8F5FBCBCE4F3}"/>
              </a:ext>
            </a:extLst>
          </p:cNvPr>
          <p:cNvCxnSpPr>
            <a:cxnSpLocks/>
          </p:cNvCxnSpPr>
          <p:nvPr/>
        </p:nvCxnSpPr>
        <p:spPr>
          <a:xfrm>
            <a:off x="6809806" y="2428683"/>
            <a:ext cx="6476" cy="5700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3463DDA-CD83-4602-AF58-C966BC705422}"/>
              </a:ext>
            </a:extLst>
          </p:cNvPr>
          <p:cNvCxnSpPr>
            <a:cxnSpLocks/>
          </p:cNvCxnSpPr>
          <p:nvPr/>
        </p:nvCxnSpPr>
        <p:spPr>
          <a:xfrm>
            <a:off x="4463579" y="2465282"/>
            <a:ext cx="6476" cy="5700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7540F3A-DABD-4F61-A14F-6CF1B71CBDAB}"/>
              </a:ext>
            </a:extLst>
          </p:cNvPr>
          <p:cNvCxnSpPr>
            <a:cxnSpLocks/>
          </p:cNvCxnSpPr>
          <p:nvPr/>
        </p:nvCxnSpPr>
        <p:spPr>
          <a:xfrm>
            <a:off x="3082812" y="2463293"/>
            <a:ext cx="6476" cy="5700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B3F3D9B-9C13-4CFC-8946-EEF33253B801}"/>
              </a:ext>
            </a:extLst>
          </p:cNvPr>
          <p:cNvCxnSpPr>
            <a:cxnSpLocks/>
          </p:cNvCxnSpPr>
          <p:nvPr/>
        </p:nvCxnSpPr>
        <p:spPr>
          <a:xfrm>
            <a:off x="722541" y="2494611"/>
            <a:ext cx="6476" cy="5700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72DA0AA-A870-4B6E-BBF0-217D0017ED1C}"/>
              </a:ext>
            </a:extLst>
          </p:cNvPr>
          <p:cNvCxnSpPr>
            <a:cxnSpLocks/>
          </p:cNvCxnSpPr>
          <p:nvPr/>
        </p:nvCxnSpPr>
        <p:spPr>
          <a:xfrm>
            <a:off x="1912371" y="2538384"/>
            <a:ext cx="6476" cy="5700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26D390E-C818-42A8-BFA1-094951A6086E}"/>
              </a:ext>
            </a:extLst>
          </p:cNvPr>
          <p:cNvCxnSpPr>
            <a:cxnSpLocks/>
          </p:cNvCxnSpPr>
          <p:nvPr/>
        </p:nvCxnSpPr>
        <p:spPr>
          <a:xfrm>
            <a:off x="5512961" y="2513566"/>
            <a:ext cx="6476" cy="5700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13">
            <a:extLst>
              <a:ext uri="{FF2B5EF4-FFF2-40B4-BE49-F238E27FC236}">
                <a16:creationId xmlns:a16="http://schemas.microsoft.com/office/drawing/2014/main" id="{323C3D3B-84F9-495B-A337-C071B4D55616}"/>
              </a:ext>
            </a:extLst>
          </p:cNvPr>
          <p:cNvSpPr txBox="1"/>
          <p:nvPr/>
        </p:nvSpPr>
        <p:spPr>
          <a:xfrm>
            <a:off x="1293611" y="1981726"/>
            <a:ext cx="120982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হুভেদে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TextBox 13">
            <a:extLst>
              <a:ext uri="{FF2B5EF4-FFF2-40B4-BE49-F238E27FC236}">
                <a16:creationId xmlns:a16="http://schemas.microsoft.com/office/drawing/2014/main" id="{7638C1CB-9A45-4944-BC5D-6DC4848DC101}"/>
              </a:ext>
            </a:extLst>
          </p:cNvPr>
          <p:cNvSpPr txBox="1"/>
          <p:nvPr/>
        </p:nvSpPr>
        <p:spPr>
          <a:xfrm>
            <a:off x="4947138" y="1981726"/>
            <a:ext cx="120982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কোণভেদে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90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0B6808-8EF6-4350-937D-2B34D41BB92D}"/>
              </a:ext>
            </a:extLst>
          </p:cNvPr>
          <p:cNvSpPr txBox="1"/>
          <p:nvPr/>
        </p:nvSpPr>
        <p:spPr>
          <a:xfrm>
            <a:off x="2429023" y="2166425"/>
            <a:ext cx="3981157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6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48DC19-3C98-4515-BCAB-2215040B3332}"/>
              </a:ext>
            </a:extLst>
          </p:cNvPr>
          <p:cNvSpPr txBox="1"/>
          <p:nvPr/>
        </p:nvSpPr>
        <p:spPr>
          <a:xfrm>
            <a:off x="1941341" y="258002"/>
            <a:ext cx="402336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D1D873-C79B-421F-A3F0-9F8606D6BC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5265176"/>
              </p:ext>
            </p:extLst>
          </p:nvPr>
        </p:nvGraphicFramePr>
        <p:xfrm>
          <a:off x="407963" y="1547446"/>
          <a:ext cx="5767753" cy="4459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8B970E63-9C73-4663-B81C-21AAD61473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96" y="719666"/>
            <a:ext cx="2287341" cy="2990633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5859F8-317E-4E36-806A-420DB8AC8F87}"/>
              </a:ext>
            </a:extLst>
          </p:cNvPr>
          <p:cNvSpPr txBox="1"/>
          <p:nvPr/>
        </p:nvSpPr>
        <p:spPr>
          <a:xfrm>
            <a:off x="6361443" y="4069307"/>
            <a:ext cx="2461846" cy="132343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নবম-দশম শ্রেণি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অধ্যয় – ৬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0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177E22-099C-4598-B044-BF16B570C3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832" y="698865"/>
            <a:ext cx="5176661" cy="28989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9C4F81-D9FB-442B-8762-C43C96836C42}"/>
              </a:ext>
            </a:extLst>
          </p:cNvPr>
          <p:cNvSpPr txBox="1"/>
          <p:nvPr/>
        </p:nvSpPr>
        <p:spPr>
          <a:xfrm>
            <a:off x="2035126" y="3875429"/>
            <a:ext cx="52894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ছবিটি লক্ষ্য কর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কিসের ছবি? 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মিশরের পিরামিড ।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পিরামিড এর আকৃতি কেমন?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তিনকোণা বা  ত্রিভূজ আকৃতির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1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2FFCE2-5444-44A1-8DED-6FA50C275BCB}"/>
              </a:ext>
            </a:extLst>
          </p:cNvPr>
          <p:cNvSpPr txBox="1"/>
          <p:nvPr/>
        </p:nvSpPr>
        <p:spPr>
          <a:xfrm>
            <a:off x="2822917" y="801858"/>
            <a:ext cx="3423138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বিষয়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FBA66-69B1-45DD-BF46-72D479140170}"/>
              </a:ext>
            </a:extLst>
          </p:cNvPr>
          <p:cNvSpPr txBox="1"/>
          <p:nvPr/>
        </p:nvSpPr>
        <p:spPr>
          <a:xfrm>
            <a:off x="3352800" y="2586110"/>
            <a:ext cx="2363372" cy="1107996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83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AC338D-0B8D-43F0-B690-888F53AD699C}"/>
              </a:ext>
            </a:extLst>
          </p:cNvPr>
          <p:cNvSpPr txBox="1"/>
          <p:nvPr/>
        </p:nvSpPr>
        <p:spPr>
          <a:xfrm>
            <a:off x="2822917" y="801858"/>
            <a:ext cx="2363372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84EEEE-A3FB-404E-A1E8-8BB0894A5538}"/>
              </a:ext>
            </a:extLst>
          </p:cNvPr>
          <p:cNvSpPr txBox="1"/>
          <p:nvPr/>
        </p:nvSpPr>
        <p:spPr>
          <a:xfrm>
            <a:off x="1448972" y="2890391"/>
            <a:ext cx="56552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১/ ত্রিভুজের সংজ্ঞা বলতে পারবে।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২/ ত্রিভূজের প্রকারভেদ বর্ণনা করতে পাবে।</a:t>
            </a:r>
          </a:p>
        </p:txBody>
      </p:sp>
    </p:spTree>
    <p:extLst>
      <p:ext uri="{BB962C8B-B14F-4D97-AF65-F5344CB8AC3E}">
        <p14:creationId xmlns:p14="http://schemas.microsoft.com/office/powerpoint/2010/main" val="143995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543BD23-E1FA-43B7-951B-CE682C7F0A40}"/>
              </a:ext>
            </a:extLst>
          </p:cNvPr>
          <p:cNvCxnSpPr>
            <a:cxnSpLocks/>
          </p:cNvCxnSpPr>
          <p:nvPr/>
        </p:nvCxnSpPr>
        <p:spPr>
          <a:xfrm>
            <a:off x="5062024" y="689317"/>
            <a:ext cx="0" cy="29284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B7341A-5C97-4328-ADC1-67F1ED4C11EC}"/>
              </a:ext>
            </a:extLst>
          </p:cNvPr>
          <p:cNvCxnSpPr>
            <a:cxnSpLocks/>
          </p:cNvCxnSpPr>
          <p:nvPr/>
        </p:nvCxnSpPr>
        <p:spPr>
          <a:xfrm flipH="1">
            <a:off x="2189871" y="3617742"/>
            <a:ext cx="2872153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E810DED-3B2D-487D-913C-584B438E5C8A}"/>
              </a:ext>
            </a:extLst>
          </p:cNvPr>
          <p:cNvCxnSpPr>
            <a:cxnSpLocks/>
          </p:cNvCxnSpPr>
          <p:nvPr/>
        </p:nvCxnSpPr>
        <p:spPr>
          <a:xfrm flipH="1">
            <a:off x="2189871" y="689317"/>
            <a:ext cx="2872153" cy="29284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42EEB2A-2884-4117-AE50-141B63A2F42A}"/>
              </a:ext>
            </a:extLst>
          </p:cNvPr>
          <p:cNvSpPr txBox="1"/>
          <p:nvPr/>
        </p:nvSpPr>
        <p:spPr>
          <a:xfrm>
            <a:off x="3431343" y="3869846"/>
            <a:ext cx="1436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একটি বাহু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D2DD4C-5151-48C3-B11C-35298A1DBA29}"/>
              </a:ext>
            </a:extLst>
          </p:cNvPr>
          <p:cNvSpPr txBox="1"/>
          <p:nvPr/>
        </p:nvSpPr>
        <p:spPr>
          <a:xfrm>
            <a:off x="5174565" y="2411383"/>
            <a:ext cx="1209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দুইটি বাহু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C85895-A64E-4634-8B69-1B02287A7E7B}"/>
              </a:ext>
            </a:extLst>
          </p:cNvPr>
          <p:cNvSpPr txBox="1"/>
          <p:nvPr/>
        </p:nvSpPr>
        <p:spPr>
          <a:xfrm rot="19199997">
            <a:off x="2586110" y="1818454"/>
            <a:ext cx="1209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 বাহু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AC3423-8B73-4D77-839D-09BE81763E28}"/>
              </a:ext>
            </a:extLst>
          </p:cNvPr>
          <p:cNvSpPr txBox="1"/>
          <p:nvPr/>
        </p:nvSpPr>
        <p:spPr>
          <a:xfrm>
            <a:off x="562715" y="4879145"/>
            <a:ext cx="6794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 বাহুদ্বারা আবদ্ধ ক্ষেত্র কে ত্রিভূজ বলে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28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400252-7075-4578-AB56-FC8A2AB4B387}"/>
              </a:ext>
            </a:extLst>
          </p:cNvPr>
          <p:cNvSpPr txBox="1"/>
          <p:nvPr/>
        </p:nvSpPr>
        <p:spPr>
          <a:xfrm>
            <a:off x="3151162" y="661181"/>
            <a:ext cx="2236764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6099A-D120-4781-9561-790CE7DA71CA}"/>
              </a:ext>
            </a:extLst>
          </p:cNvPr>
          <p:cNvSpPr txBox="1"/>
          <p:nvPr/>
        </p:nvSpPr>
        <p:spPr>
          <a:xfrm>
            <a:off x="2222695" y="2194561"/>
            <a:ext cx="37420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কাকে বলে?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2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34160D-A3A3-4D29-9415-5F72EE1D5C2E}"/>
              </a:ext>
            </a:extLst>
          </p:cNvPr>
          <p:cNvCxnSpPr>
            <a:cxnSpLocks/>
          </p:cNvCxnSpPr>
          <p:nvPr/>
        </p:nvCxnSpPr>
        <p:spPr>
          <a:xfrm>
            <a:off x="5062024" y="689317"/>
            <a:ext cx="0" cy="29284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76DE403-9544-44CE-A6C5-36E65703D5CB}"/>
              </a:ext>
            </a:extLst>
          </p:cNvPr>
          <p:cNvCxnSpPr>
            <a:cxnSpLocks/>
          </p:cNvCxnSpPr>
          <p:nvPr/>
        </p:nvCxnSpPr>
        <p:spPr>
          <a:xfrm flipH="1">
            <a:off x="2189871" y="3620087"/>
            <a:ext cx="2872153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0659C2A-A5C1-405A-96D1-71F43ECFD1F6}"/>
              </a:ext>
            </a:extLst>
          </p:cNvPr>
          <p:cNvCxnSpPr>
            <a:cxnSpLocks/>
          </p:cNvCxnSpPr>
          <p:nvPr/>
        </p:nvCxnSpPr>
        <p:spPr>
          <a:xfrm flipH="1">
            <a:off x="2189871" y="689317"/>
            <a:ext cx="2872153" cy="29284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BC8FD54-C9A1-4F53-BC42-E465FA863534}"/>
              </a:ext>
            </a:extLst>
          </p:cNvPr>
          <p:cNvSpPr txBox="1"/>
          <p:nvPr/>
        </p:nvSpPr>
        <p:spPr>
          <a:xfrm>
            <a:off x="1193409" y="266175"/>
            <a:ext cx="6020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এবার জানব ত্রিভূজের প্রকারভেদ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F6A27E-A083-4950-8D86-2E55248410BB}"/>
              </a:ext>
            </a:extLst>
          </p:cNvPr>
          <p:cNvSpPr txBox="1"/>
          <p:nvPr/>
        </p:nvSpPr>
        <p:spPr>
          <a:xfrm>
            <a:off x="754966" y="4349712"/>
            <a:ext cx="265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তিনটি কোণ আছে বাহু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52F2C6-E5B1-4F87-9451-5748C40185AF}"/>
              </a:ext>
            </a:extLst>
          </p:cNvPr>
          <p:cNvSpPr txBox="1"/>
          <p:nvPr/>
        </p:nvSpPr>
        <p:spPr>
          <a:xfrm>
            <a:off x="4488764" y="4349712"/>
            <a:ext cx="2654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তিনটি বাহু আছে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B74594-2D9B-4399-9B0F-9EDE857E81FD}"/>
              </a:ext>
            </a:extLst>
          </p:cNvPr>
          <p:cNvSpPr txBox="1"/>
          <p:nvPr/>
        </p:nvSpPr>
        <p:spPr>
          <a:xfrm>
            <a:off x="1617785" y="5448668"/>
            <a:ext cx="537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বাহুভেদে ত্রিভুজ তিনটি প্রকার আবার কোণভেদে ত্রিভুজ তিন প্রকার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0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9F207082-EEBE-4780-8943-F24D0031A649}"/>
              </a:ext>
            </a:extLst>
          </p:cNvPr>
          <p:cNvGrpSpPr/>
          <p:nvPr/>
        </p:nvGrpSpPr>
        <p:grpSpPr>
          <a:xfrm>
            <a:off x="674083" y="1022843"/>
            <a:ext cx="1933129" cy="1968887"/>
            <a:chOff x="915578" y="1712159"/>
            <a:chExt cx="2567349" cy="2507038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543BD23-E1FA-43B7-951B-CE682C7F0A40}"/>
                </a:ext>
              </a:extLst>
            </p:cNvPr>
            <p:cNvCxnSpPr>
              <a:cxnSpLocks/>
            </p:cNvCxnSpPr>
            <p:nvPr/>
          </p:nvCxnSpPr>
          <p:spPr>
            <a:xfrm>
              <a:off x="2219180" y="1712159"/>
              <a:ext cx="1263747" cy="245740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4B7341A-5C97-4328-ADC1-67F1ED4C11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5578" y="4191449"/>
              <a:ext cx="2567349" cy="21886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E810DED-3B2D-487D-913C-584B438E5C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5578" y="1726032"/>
              <a:ext cx="1283673" cy="249316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10">
            <a:extLst>
              <a:ext uri="{FF2B5EF4-FFF2-40B4-BE49-F238E27FC236}">
                <a16:creationId xmlns:a16="http://schemas.microsoft.com/office/drawing/2014/main" id="{942EEB2A-2884-4117-AE50-141B63A2F42A}"/>
              </a:ext>
            </a:extLst>
          </p:cNvPr>
          <p:cNvSpPr txBox="1"/>
          <p:nvPr/>
        </p:nvSpPr>
        <p:spPr>
          <a:xfrm>
            <a:off x="800692" y="3671619"/>
            <a:ext cx="2085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ত্ত্রিভূজ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46E1B4E-F8BA-4004-A6BE-04476DC2909A}"/>
              </a:ext>
            </a:extLst>
          </p:cNvPr>
          <p:cNvGrpSpPr/>
          <p:nvPr/>
        </p:nvGrpSpPr>
        <p:grpSpPr>
          <a:xfrm>
            <a:off x="3186922" y="988468"/>
            <a:ext cx="1406769" cy="1964283"/>
            <a:chOff x="915578" y="1712159"/>
            <a:chExt cx="2567349" cy="250703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C45D3ED-594C-4E50-8696-3562318EC1DA}"/>
                </a:ext>
              </a:extLst>
            </p:cNvPr>
            <p:cNvCxnSpPr>
              <a:cxnSpLocks/>
            </p:cNvCxnSpPr>
            <p:nvPr/>
          </p:nvCxnSpPr>
          <p:spPr>
            <a:xfrm>
              <a:off x="2219180" y="1712159"/>
              <a:ext cx="1263747" cy="245740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D39836C-6CA3-4010-8C23-099CE3B401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5578" y="4191449"/>
              <a:ext cx="2567349" cy="21886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C8C1BF4-5915-40AF-97B7-C507192417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5578" y="1726032"/>
              <a:ext cx="1283673" cy="249316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B9F5DA8-0BD7-43C0-96FB-72B4CFED6694}"/>
              </a:ext>
            </a:extLst>
          </p:cNvPr>
          <p:cNvGrpSpPr/>
          <p:nvPr/>
        </p:nvGrpSpPr>
        <p:grpSpPr>
          <a:xfrm>
            <a:off x="5134709" y="2107226"/>
            <a:ext cx="2332887" cy="862712"/>
            <a:chOff x="4900250" y="1591606"/>
            <a:chExt cx="2332887" cy="862712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3E2CC65-9DC1-4979-B1EA-AB7609588980}"/>
                </a:ext>
              </a:extLst>
            </p:cNvPr>
            <p:cNvCxnSpPr>
              <a:cxnSpLocks/>
            </p:cNvCxnSpPr>
            <p:nvPr/>
          </p:nvCxnSpPr>
          <p:spPr>
            <a:xfrm>
              <a:off x="5416062" y="1591606"/>
              <a:ext cx="1817075" cy="83283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612635F-EB90-49E9-AAF6-801FFA3B5C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0250" y="2437616"/>
              <a:ext cx="2332887" cy="13174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A6D396-ED47-48D8-831A-FAF131C618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00251" y="1591606"/>
              <a:ext cx="492364" cy="86271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10">
            <a:extLst>
              <a:ext uri="{FF2B5EF4-FFF2-40B4-BE49-F238E27FC236}">
                <a16:creationId xmlns:a16="http://schemas.microsoft.com/office/drawing/2014/main" id="{0691D93D-4663-444F-A681-7B08EF926CBA}"/>
              </a:ext>
            </a:extLst>
          </p:cNvPr>
          <p:cNvSpPr txBox="1"/>
          <p:nvPr/>
        </p:nvSpPr>
        <p:spPr>
          <a:xfrm>
            <a:off x="2731770" y="3640841"/>
            <a:ext cx="2085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10">
            <a:extLst>
              <a:ext uri="{FF2B5EF4-FFF2-40B4-BE49-F238E27FC236}">
                <a16:creationId xmlns:a16="http://schemas.microsoft.com/office/drawing/2014/main" id="{EC238FEF-3F02-4F8E-B0BF-645CA85EAEE1}"/>
              </a:ext>
            </a:extLst>
          </p:cNvPr>
          <p:cNvSpPr txBox="1"/>
          <p:nvPr/>
        </p:nvSpPr>
        <p:spPr>
          <a:xfrm>
            <a:off x="5134709" y="3637324"/>
            <a:ext cx="2055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12">
            <a:extLst>
              <a:ext uri="{FF2B5EF4-FFF2-40B4-BE49-F238E27FC236}">
                <a16:creationId xmlns:a16="http://schemas.microsoft.com/office/drawing/2014/main" id="{EDC6263F-EEBA-4664-8002-3CE388DE363D}"/>
              </a:ext>
            </a:extLst>
          </p:cNvPr>
          <p:cNvSpPr txBox="1"/>
          <p:nvPr/>
        </p:nvSpPr>
        <p:spPr>
          <a:xfrm>
            <a:off x="1655652" y="287036"/>
            <a:ext cx="4685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3459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202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asifurrahman1989@outlook.com</dc:creator>
  <cp:lastModifiedBy>USER</cp:lastModifiedBy>
  <cp:revision>22</cp:revision>
  <dcterms:created xsi:type="dcterms:W3CDTF">2020-02-27T06:00:14Z</dcterms:created>
  <dcterms:modified xsi:type="dcterms:W3CDTF">2020-10-16T17:10:54Z</dcterms:modified>
</cp:coreProperties>
</file>