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4" r:id="rId5"/>
    <p:sldId id="263" r:id="rId6"/>
    <p:sldId id="261" r:id="rId7"/>
    <p:sldId id="265" r:id="rId8"/>
    <p:sldId id="266" r:id="rId9"/>
    <p:sldId id="267" r:id="rId10"/>
    <p:sldId id="271" r:id="rId11"/>
    <p:sldId id="268" r:id="rId12"/>
    <p:sldId id="269" r:id="rId13"/>
    <p:sldId id="272" r:id="rId14"/>
    <p:sldId id="273" r:id="rId15"/>
    <p:sldId id="270" r:id="rId16"/>
    <p:sldId id="27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99FF"/>
    <a:srgbClr val="CC00FF"/>
    <a:srgbClr val="006600"/>
    <a:srgbClr val="00CC00"/>
    <a:srgbClr val="FF66FF"/>
    <a:srgbClr val="FF5050"/>
    <a:srgbClr val="FF9900"/>
    <a:srgbClr val="00B0F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45AD8E-11B0-4F12-A2BD-77107A771E5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C27D5-CD97-4713-9B24-3C47A582654F}"/>
              </a:ext>
            </a:extLst>
          </p:cNvPr>
          <p:cNvSpPr/>
          <p:nvPr userDrawn="1"/>
        </p:nvSpPr>
        <p:spPr>
          <a:xfrm>
            <a:off x="138545" y="136525"/>
            <a:ext cx="11901056" cy="65829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842FC-2ED6-47F0-BBAB-3313457EF27F}"/>
              </a:ext>
            </a:extLst>
          </p:cNvPr>
          <p:cNvSpPr/>
          <p:nvPr userDrawn="1"/>
        </p:nvSpPr>
        <p:spPr>
          <a:xfrm>
            <a:off x="277091" y="249382"/>
            <a:ext cx="11637818" cy="633152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EA96E-429B-407F-8CFF-9CC164474B47}"/>
              </a:ext>
            </a:extLst>
          </p:cNvPr>
          <p:cNvSpPr/>
          <p:nvPr userDrawn="1"/>
        </p:nvSpPr>
        <p:spPr>
          <a:xfrm>
            <a:off x="394854" y="381000"/>
            <a:ext cx="11402292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5FEFC-742A-4A5A-9B97-706C9411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854" y="6109855"/>
            <a:ext cx="935182" cy="3394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81EAEE3C-D8DA-48AF-B371-28B7097F63BD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39010-8F3C-48B8-974A-AE013E3F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798" y="6109855"/>
            <a:ext cx="1034934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 err="1"/>
              <a:t>Mahmuda</a:t>
            </a:r>
            <a:r>
              <a:rPr lang="en-US" dirty="0"/>
              <a:t> Nasrin, Lecturer (Agriculture Studies), Hafez </a:t>
            </a:r>
            <a:r>
              <a:rPr lang="en-US" dirty="0" err="1"/>
              <a:t>Ziaur</a:t>
            </a:r>
            <a:r>
              <a:rPr lang="en-US" dirty="0"/>
              <a:t> Rahman Degree College, </a:t>
            </a:r>
            <a:r>
              <a:rPr lang="en-US" dirty="0" err="1"/>
              <a:t>Shymgong</a:t>
            </a:r>
            <a:r>
              <a:rPr lang="en-US" dirty="0"/>
              <a:t>, </a:t>
            </a:r>
            <a:r>
              <a:rPr lang="en-US" dirty="0" err="1"/>
              <a:t>Purbadhala</a:t>
            </a:r>
            <a:r>
              <a:rPr lang="en-US" dirty="0"/>
              <a:t>, </a:t>
            </a:r>
            <a:r>
              <a:rPr lang="en-US" dirty="0" err="1"/>
              <a:t>Netrokona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2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D319-2805-40C1-A47F-7CED8459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29030-D682-4452-8FF4-1BBCE441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D211C-9D80-4BC0-9982-22568062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2A127-9D71-4CD2-94FB-EC500C40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72CD0-45DB-41B6-984E-2557B68A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22C47-3286-412B-B8E9-788D273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5ACE-FE55-409F-905A-471E866D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DD8B5-DE22-4A99-833D-683166615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FD9A-235D-4974-ACDC-D4875879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A4B7-D455-43A2-9BCD-7897A9A3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C2BD-EEFD-4943-AB2B-7CE47297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51285-EAE2-4CA6-BAEA-86410E5C7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7B1F0-924F-430B-83BC-79C32A4A6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73CF-2BC3-420B-A34E-459C69D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3FC3-964E-4A74-BE54-5885AB59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9152-5231-411D-9DE0-85F105D8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3A76-4B0B-4932-9562-CF1CFBC8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743E8-23F5-4037-B2F2-AB7CD5360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94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6E8F-4916-4B53-87FD-92E32877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0F26-99C1-4540-B2FF-A9F4C168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4F3FD-6FED-477E-910A-917FFEFF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51AD-08A1-4C09-985E-6EC2EF50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F2150-AE4F-4512-9FBC-C043ACBF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345F-ED2A-4713-AAA3-D1A9D06F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92FC1-02A1-4A22-A596-8AFADDB21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969C-675A-49B3-AB96-82A27AD3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B1814-25EE-42DB-82D8-A0C4F9F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D914A-168A-4355-8574-63281A7C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F13A-2383-4D08-867D-819A2138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03FBD-71B1-4EBC-8A7A-A3C5D6B0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B7B71-2C0D-49F9-B587-F634A131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899CC-53DF-47B7-B119-0E2598AF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5D441-5D42-4AA8-A278-CDDE403B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DCAEA-F355-4A67-B909-B244ACF6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09D1-9014-4436-B5DF-DB54760F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8258-5602-4B4A-86E7-AD99308C9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6CF99-3110-4FC5-B4DE-6BA3508F7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FEA4-014C-4246-97FC-556B6BFFC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1A5A1-82FB-437D-ACFB-59363503C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0C6C8D-A761-4F0F-BF06-EF0D580B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9F469-EE7C-45AE-AF70-C31B79E4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AD265-4DE1-4C89-8C89-716B4F72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F58F-D88C-4F03-B64A-8CC4383B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D995-5FE8-448B-B49E-F00C3EDA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00A08-8039-4EF4-A7BE-9AD57A6F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97E4-1BB4-47D6-AA0E-B223A5F4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41D3E-923C-4F09-878B-3FD0CC6B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8D2D5-2988-4674-9BEF-1C620C85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0FAF4-EE3B-4FB8-A53B-D3A8E093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9FF0-42C7-41EC-8B60-5058529C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7682E-40C5-4702-8BFE-D9F7E4E1C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A16A4-936A-4017-B6FD-E7261A29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BF73-3E8B-4F03-95FC-679E3115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EE3C-D8DA-48AF-B371-28B7097F63B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ABEAE-53CA-4CF0-BC61-ACF2DC32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69745-F5A1-4628-9972-9725E49E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3CAC9B-9766-45EA-B95E-2D8960E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2B9D36-F0A4-4893-BA43-D7BD1C25FCB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66FB18-AF23-439E-8050-8D55679F1B54}"/>
              </a:ext>
            </a:extLst>
          </p:cNvPr>
          <p:cNvSpPr/>
          <p:nvPr userDrawn="1"/>
        </p:nvSpPr>
        <p:spPr>
          <a:xfrm>
            <a:off x="138545" y="136525"/>
            <a:ext cx="11901056" cy="65829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5FBE8-01F6-4087-8841-57F7E66E8B1F}"/>
              </a:ext>
            </a:extLst>
          </p:cNvPr>
          <p:cNvSpPr/>
          <p:nvPr userDrawn="1"/>
        </p:nvSpPr>
        <p:spPr>
          <a:xfrm>
            <a:off x="277091" y="249382"/>
            <a:ext cx="11637818" cy="633152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446F0-7D7E-4104-AFA0-08E3879A6DE1}"/>
              </a:ext>
            </a:extLst>
          </p:cNvPr>
          <p:cNvSpPr/>
          <p:nvPr userDrawn="1"/>
        </p:nvSpPr>
        <p:spPr>
          <a:xfrm>
            <a:off x="394854" y="381000"/>
            <a:ext cx="11402292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BF77D07-4EC5-41E5-B418-E081FA5F7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7798" y="7135091"/>
            <a:ext cx="10349347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/>
              <a:t>Mahmuda</a:t>
            </a:r>
            <a:r>
              <a:rPr lang="en-US" dirty="0"/>
              <a:t> Nasrin, Lecturer (Agriculture Studies), Hafez </a:t>
            </a:r>
            <a:r>
              <a:rPr lang="en-US" dirty="0" err="1"/>
              <a:t>Ziaur</a:t>
            </a:r>
            <a:r>
              <a:rPr lang="en-US" dirty="0"/>
              <a:t> Rahman Degree College, </a:t>
            </a:r>
            <a:r>
              <a:rPr lang="en-US" dirty="0" err="1"/>
              <a:t>Shymgong</a:t>
            </a:r>
            <a:r>
              <a:rPr lang="en-US" dirty="0"/>
              <a:t>, </a:t>
            </a:r>
            <a:r>
              <a:rPr lang="en-US" dirty="0" err="1"/>
              <a:t>Purbadhala</a:t>
            </a:r>
            <a:r>
              <a:rPr lang="en-US" dirty="0"/>
              <a:t>, </a:t>
            </a:r>
            <a:r>
              <a:rPr lang="en-US" dirty="0" err="1"/>
              <a:t>Netrokona</a:t>
            </a:r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BC90B26-E5B9-4AC1-871F-5A34DC224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091" y="7192280"/>
            <a:ext cx="935182" cy="33943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81EAEE3C-D8DA-48AF-B371-28B7097F63BD}" type="datetimeFigureOut">
              <a:rPr lang="en-US" smtClean="0"/>
              <a:pPr/>
              <a:t>10/16/2020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ED84F1-B61C-43A1-8BA9-5BF2B991F7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2" y="5058767"/>
            <a:ext cx="4095750" cy="1114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1A9273-6536-45F8-AF6D-AAA2E9FAF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4440"/>
          <a:stretch/>
        </p:blipFill>
        <p:spPr>
          <a:xfrm>
            <a:off x="4350327" y="5063135"/>
            <a:ext cx="3685309" cy="1114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5EBDC5-38DB-43C4-ACD4-5A9D369A3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4440"/>
          <a:stretch/>
        </p:blipFill>
        <p:spPr>
          <a:xfrm>
            <a:off x="8035635" y="5067446"/>
            <a:ext cx="3761509" cy="1114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9DF103-1F81-4665-8A11-DEF62F474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b="11365"/>
          <a:stretch/>
        </p:blipFill>
        <p:spPr>
          <a:xfrm rot="5400000">
            <a:off x="258904" y="514930"/>
            <a:ext cx="1406381" cy="1134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A44A2C-FA66-42B0-BFA3-B1BA5728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b="11365"/>
          <a:stretch/>
        </p:blipFill>
        <p:spPr>
          <a:xfrm rot="10800000">
            <a:off x="10390764" y="378979"/>
            <a:ext cx="1406381" cy="11344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A6C4F5-3169-465D-88FB-EDB7E156D56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1" y="5342713"/>
            <a:ext cx="889168" cy="1114425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FEE5F683-F564-4D3A-8CF7-A0F1C47BBE72}"/>
              </a:ext>
            </a:extLst>
          </p:cNvPr>
          <p:cNvSpPr txBox="1">
            <a:spLocks/>
          </p:cNvSpPr>
          <p:nvPr userDrawn="1"/>
        </p:nvSpPr>
        <p:spPr>
          <a:xfrm>
            <a:off x="1529335" y="7665429"/>
            <a:ext cx="103493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Mahmuda</a:t>
            </a:r>
            <a:r>
              <a:rPr lang="en-US" dirty="0"/>
              <a:t> Nasrin, Lecturer (Agriculture Studies), Hafez </a:t>
            </a:r>
            <a:r>
              <a:rPr lang="en-US" dirty="0" err="1"/>
              <a:t>Ziaur</a:t>
            </a:r>
            <a:r>
              <a:rPr lang="en-US" dirty="0"/>
              <a:t> Rahman Degree College, </a:t>
            </a:r>
            <a:r>
              <a:rPr lang="en-US" dirty="0" err="1"/>
              <a:t>Shymgong</a:t>
            </a:r>
            <a:r>
              <a:rPr lang="en-US" dirty="0"/>
              <a:t>, </a:t>
            </a:r>
            <a:r>
              <a:rPr lang="en-US" dirty="0" err="1"/>
              <a:t>Purbadhala</a:t>
            </a:r>
            <a:r>
              <a:rPr lang="en-US" dirty="0"/>
              <a:t>, </a:t>
            </a:r>
            <a:r>
              <a:rPr lang="en-US" dirty="0" err="1"/>
              <a:t>Netrokona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EF5B44-6C8A-4EAA-8942-B58951BADFBC}"/>
              </a:ext>
            </a:extLst>
          </p:cNvPr>
          <p:cNvSpPr txBox="1"/>
          <p:nvPr userDrawn="1"/>
        </p:nvSpPr>
        <p:spPr>
          <a:xfrm>
            <a:off x="1116156" y="6151140"/>
            <a:ext cx="1031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Mahmuda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Nasrin, Lecturer (Agriculture Studies), Hafez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Ziaur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Rahman Degree College,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Shymgong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Purbadhala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Netrokona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8E70CD1-CE5B-4886-8121-8EFF7F6177CC}"/>
              </a:ext>
            </a:extLst>
          </p:cNvPr>
          <p:cNvGrpSpPr/>
          <p:nvPr/>
        </p:nvGrpSpPr>
        <p:grpSpPr>
          <a:xfrm>
            <a:off x="1095375" y="731910"/>
            <a:ext cx="9824588" cy="4619626"/>
            <a:chOff x="1095375" y="731910"/>
            <a:chExt cx="9824588" cy="46196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7694DE-2B71-46D7-9600-12351DED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375" y="731911"/>
              <a:ext cx="5000625" cy="46196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0FF628-83B9-49EF-ABA4-5C0327B6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9338" y="731910"/>
              <a:ext cx="5000625" cy="461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36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E0993-B7FD-41DF-88EF-5EA9AFCF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" y="1019175"/>
            <a:ext cx="5132438" cy="3938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15B3E-619A-4D43-B1E7-161A9755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40" y="1019176"/>
            <a:ext cx="5611615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B1F7D6-07B8-4AE1-BD82-AA280F0C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" t="-1619" r="22182" b="1619"/>
          <a:stretch/>
        </p:blipFill>
        <p:spPr>
          <a:xfrm>
            <a:off x="878207" y="1214438"/>
            <a:ext cx="4436744" cy="352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19F7F-D4FC-40A1-A189-29D30A928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22222"/>
          <a:stretch/>
        </p:blipFill>
        <p:spPr>
          <a:xfrm>
            <a:off x="5599165" y="1214438"/>
            <a:ext cx="5230760" cy="35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CF6139-9B4F-46E1-984D-C5159BEBB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7917" r="21962" b="19792"/>
          <a:stretch/>
        </p:blipFill>
        <p:spPr>
          <a:xfrm>
            <a:off x="1371600" y="704117"/>
            <a:ext cx="9072564" cy="45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4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CC6E8-E718-4905-9D95-51F704D63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02" b="15789"/>
          <a:stretch/>
        </p:blipFill>
        <p:spPr>
          <a:xfrm>
            <a:off x="1836566" y="638813"/>
            <a:ext cx="8518868" cy="44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45B1A9-7DF5-4F33-9D08-3E0AC400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24" y="685801"/>
            <a:ext cx="8447951" cy="43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81633-26FE-4091-8CA0-CAFB7159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762000"/>
            <a:ext cx="7239000" cy="4524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AC073-F6DB-4564-BD67-E0D32044522F}"/>
              </a:ext>
            </a:extLst>
          </p:cNvPr>
          <p:cNvSpPr txBox="1"/>
          <p:nvPr/>
        </p:nvSpPr>
        <p:spPr>
          <a:xfrm>
            <a:off x="897731" y="885170"/>
            <a:ext cx="2657475" cy="440120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হাসিমুখে একটি কথা, মাথায় হাত বুলিয়ে একটু সহমর্মিতা প্রকাশ বা আদর কিংবা পাঁচ মিনিটের একটি কথোপকথন বদলে দিতে পারে একটি জীবন, আলোকিত করে তুলতে পারে গোটা ভুবন। 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CA477A-20B7-444D-AF3C-E527A00E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17" y="1057275"/>
            <a:ext cx="5929896" cy="3636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C770A-DCFC-4E99-A69A-9609E3535BFC}"/>
              </a:ext>
            </a:extLst>
          </p:cNvPr>
          <p:cNvSpPr txBox="1"/>
          <p:nvPr/>
        </p:nvSpPr>
        <p:spPr>
          <a:xfrm>
            <a:off x="7329488" y="1057275"/>
            <a:ext cx="3486150" cy="3600986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Answer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is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YES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Through our work, skill &amp; knowledge</a:t>
            </a:r>
          </a:p>
        </p:txBody>
      </p:sp>
    </p:spTree>
    <p:extLst>
      <p:ext uri="{BB962C8B-B14F-4D97-AF65-F5344CB8AC3E}">
        <p14:creationId xmlns:p14="http://schemas.microsoft.com/office/powerpoint/2010/main" val="22537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F7F571-2E24-41F4-91A7-B7D481B4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69" y="2923787"/>
            <a:ext cx="4701939" cy="237839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49303F-B2E6-4294-94D8-09FF154810A9}"/>
              </a:ext>
            </a:extLst>
          </p:cNvPr>
          <p:cNvSpPr/>
          <p:nvPr/>
        </p:nvSpPr>
        <p:spPr>
          <a:xfrm>
            <a:off x="1080191" y="603996"/>
            <a:ext cx="3855664" cy="742278"/>
          </a:xfrm>
          <a:custGeom>
            <a:avLst/>
            <a:gdLst>
              <a:gd name="connsiteX0" fmla="*/ 840956 w 3841377"/>
              <a:gd name="connsiteY0" fmla="*/ 0 h 742278"/>
              <a:gd name="connsiteX1" fmla="*/ 3841377 w 3841377"/>
              <a:gd name="connsiteY1" fmla="*/ 0 h 742278"/>
              <a:gd name="connsiteX2" fmla="*/ 3841377 w 3841377"/>
              <a:gd name="connsiteY2" fmla="*/ 742278 h 742278"/>
              <a:gd name="connsiteX3" fmla="*/ 0 w 3841377"/>
              <a:gd name="connsiteY3" fmla="*/ 742278 h 74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377" h="742278">
                <a:moveTo>
                  <a:pt x="840956" y="0"/>
                </a:moveTo>
                <a:lnTo>
                  <a:pt x="3841377" y="0"/>
                </a:lnTo>
                <a:lnTo>
                  <a:pt x="3841377" y="742278"/>
                </a:lnTo>
                <a:lnTo>
                  <a:pt x="0" y="7422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394D4B9-E963-4212-9D15-AD61BE20C82E}"/>
              </a:ext>
            </a:extLst>
          </p:cNvPr>
          <p:cNvSpPr/>
          <p:nvPr/>
        </p:nvSpPr>
        <p:spPr>
          <a:xfrm flipH="1">
            <a:off x="1080191" y="1554256"/>
            <a:ext cx="4726193" cy="742278"/>
          </a:xfrm>
          <a:prstGeom prst="parallelogram">
            <a:avLst>
              <a:gd name="adj" fmla="val 11329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69F54DA-1F12-4E28-8BA0-B5E08499C77C}"/>
              </a:ext>
            </a:extLst>
          </p:cNvPr>
          <p:cNvSpPr/>
          <p:nvPr/>
        </p:nvSpPr>
        <p:spPr>
          <a:xfrm>
            <a:off x="1080192" y="2504516"/>
            <a:ext cx="4726193" cy="742278"/>
          </a:xfrm>
          <a:prstGeom prst="parallelogram">
            <a:avLst>
              <a:gd name="adj" fmla="val 1132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0DE12B1-D3AC-45EA-AD23-5AAC8144D986}"/>
              </a:ext>
            </a:extLst>
          </p:cNvPr>
          <p:cNvSpPr/>
          <p:nvPr/>
        </p:nvSpPr>
        <p:spPr>
          <a:xfrm flipH="1">
            <a:off x="1080191" y="3431467"/>
            <a:ext cx="4726193" cy="742278"/>
          </a:xfrm>
          <a:prstGeom prst="parallelogram">
            <a:avLst>
              <a:gd name="adj" fmla="val 11329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97CACEA-0B9A-494A-94A0-DBDBC80C1FE5}"/>
              </a:ext>
            </a:extLst>
          </p:cNvPr>
          <p:cNvSpPr/>
          <p:nvPr/>
        </p:nvSpPr>
        <p:spPr>
          <a:xfrm>
            <a:off x="1922874" y="4381727"/>
            <a:ext cx="3883510" cy="742278"/>
          </a:xfrm>
          <a:custGeom>
            <a:avLst/>
            <a:gdLst>
              <a:gd name="connsiteX0" fmla="*/ 0 w 3883510"/>
              <a:gd name="connsiteY0" fmla="*/ 0 h 742278"/>
              <a:gd name="connsiteX1" fmla="*/ 3883510 w 3883510"/>
              <a:gd name="connsiteY1" fmla="*/ 0 h 742278"/>
              <a:gd name="connsiteX2" fmla="*/ 3042554 w 3883510"/>
              <a:gd name="connsiteY2" fmla="*/ 742278 h 742278"/>
              <a:gd name="connsiteX3" fmla="*/ 0 w 3883510"/>
              <a:gd name="connsiteY3" fmla="*/ 742278 h 74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510" h="742278">
                <a:moveTo>
                  <a:pt x="0" y="0"/>
                </a:moveTo>
                <a:lnTo>
                  <a:pt x="3883510" y="0"/>
                </a:lnTo>
                <a:lnTo>
                  <a:pt x="3042554" y="742278"/>
                </a:lnTo>
                <a:lnTo>
                  <a:pt x="0" y="7422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073C1-30DC-4464-B025-134E43B63A2A}"/>
              </a:ext>
            </a:extLst>
          </p:cNvPr>
          <p:cNvSpPr/>
          <p:nvPr/>
        </p:nvSpPr>
        <p:spPr>
          <a:xfrm>
            <a:off x="5163615" y="2296534"/>
            <a:ext cx="642769" cy="207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6B5DE1-B8ED-4EE9-A372-A584D8B486B1}"/>
              </a:ext>
            </a:extLst>
          </p:cNvPr>
          <p:cNvSpPr/>
          <p:nvPr/>
        </p:nvSpPr>
        <p:spPr>
          <a:xfrm>
            <a:off x="1080191" y="3223485"/>
            <a:ext cx="642769" cy="207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BE589E-4021-4A4D-BEF1-5323F43486FE}"/>
              </a:ext>
            </a:extLst>
          </p:cNvPr>
          <p:cNvSpPr/>
          <p:nvPr/>
        </p:nvSpPr>
        <p:spPr>
          <a:xfrm>
            <a:off x="5153304" y="4173745"/>
            <a:ext cx="642769" cy="207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8AF598-25AA-4662-A427-202F3E2DFA85}"/>
              </a:ext>
            </a:extLst>
          </p:cNvPr>
          <p:cNvSpPr/>
          <p:nvPr/>
        </p:nvSpPr>
        <p:spPr>
          <a:xfrm>
            <a:off x="1080191" y="1346274"/>
            <a:ext cx="642769" cy="207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4DF8D-C965-412C-92F5-FF0F27442DBA}"/>
              </a:ext>
            </a:extLst>
          </p:cNvPr>
          <p:cNvSpPr txBox="1"/>
          <p:nvPr/>
        </p:nvSpPr>
        <p:spPr>
          <a:xfrm>
            <a:off x="1478138" y="590332"/>
            <a:ext cx="345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শিশুমন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অবচেতনে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E1CC2-368F-42AF-93E5-8D90868D7CAD}"/>
              </a:ext>
            </a:extLst>
          </p:cNvPr>
          <p:cNvSpPr txBox="1"/>
          <p:nvPr/>
        </p:nvSpPr>
        <p:spPr>
          <a:xfrm>
            <a:off x="1746164" y="2481207"/>
            <a:ext cx="3230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বাচ্চাসুলভ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B06ABD-E5FE-4C78-8895-FDC3E3032113}"/>
              </a:ext>
            </a:extLst>
          </p:cNvPr>
          <p:cNvSpPr txBox="1"/>
          <p:nvPr/>
        </p:nvSpPr>
        <p:spPr>
          <a:xfrm>
            <a:off x="1814373" y="1536828"/>
            <a:ext cx="3457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সত্ত্বা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CEC6D-9062-4406-8808-C92984E2155B}"/>
              </a:ext>
            </a:extLst>
          </p:cNvPr>
          <p:cNvSpPr txBox="1"/>
          <p:nvPr/>
        </p:nvSpPr>
        <p:spPr>
          <a:xfrm>
            <a:off x="1596832" y="3433202"/>
            <a:ext cx="4073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ফেসিলিটেটর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2AF4FD-5763-4064-B3E2-F4425D6298CF}"/>
              </a:ext>
            </a:extLst>
          </p:cNvPr>
          <p:cNvSpPr txBox="1"/>
          <p:nvPr/>
        </p:nvSpPr>
        <p:spPr>
          <a:xfrm>
            <a:off x="1915532" y="4358418"/>
            <a:ext cx="3754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ছাড়ায়-শিক্ষক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12932-151E-4779-B5BF-B710FE3FE8E4}"/>
              </a:ext>
            </a:extLst>
          </p:cNvPr>
          <p:cNvSpPr/>
          <p:nvPr/>
        </p:nvSpPr>
        <p:spPr>
          <a:xfrm>
            <a:off x="5796073" y="603996"/>
            <a:ext cx="4726192" cy="236534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68D78D-37E3-46EA-BFC9-6379FD6506D4}"/>
              </a:ext>
            </a:extLst>
          </p:cNvPr>
          <p:cNvSpPr/>
          <p:nvPr/>
        </p:nvSpPr>
        <p:spPr>
          <a:xfrm>
            <a:off x="5491971" y="2808445"/>
            <a:ext cx="1723438" cy="898305"/>
          </a:xfrm>
          <a:prstGeom prst="roundRect">
            <a:avLst>
              <a:gd name="adj" fmla="val 288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660033"/>
                </a:solidFill>
              </a:rPr>
              <a:t>ধন্যবাদ</a:t>
            </a:r>
            <a:r>
              <a:rPr lang="en-US" dirty="0">
                <a:solidFill>
                  <a:srgbClr val="660033"/>
                </a:solidFill>
              </a:rPr>
              <a:t> </a:t>
            </a:r>
            <a:r>
              <a:rPr lang="en-US" dirty="0" err="1">
                <a:solidFill>
                  <a:srgbClr val="660033"/>
                </a:solidFill>
              </a:rPr>
              <a:t>ক্যারিয়ার</a:t>
            </a:r>
            <a:r>
              <a:rPr lang="en-US" dirty="0">
                <a:solidFill>
                  <a:srgbClr val="660033"/>
                </a:solidFill>
              </a:rPr>
              <a:t> </a:t>
            </a:r>
            <a:r>
              <a:rPr lang="en-US" dirty="0" err="1">
                <a:solidFill>
                  <a:srgbClr val="660033"/>
                </a:solidFill>
              </a:rPr>
              <a:t>হাব</a:t>
            </a:r>
            <a:r>
              <a:rPr lang="en-US" dirty="0">
                <a:solidFill>
                  <a:srgbClr val="660033"/>
                </a:solidFill>
              </a:rPr>
              <a:t> </a:t>
            </a:r>
            <a:r>
              <a:rPr lang="en-US" dirty="0" err="1">
                <a:solidFill>
                  <a:srgbClr val="660033"/>
                </a:solidFill>
              </a:rPr>
              <a:t>বাংলাদেশ</a:t>
            </a:r>
            <a:r>
              <a:rPr lang="en-US" dirty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7B05DF-569E-4DAA-A67F-B64D495A3A7E}"/>
              </a:ext>
            </a:extLst>
          </p:cNvPr>
          <p:cNvSpPr/>
          <p:nvPr/>
        </p:nvSpPr>
        <p:spPr>
          <a:xfrm>
            <a:off x="10006134" y="2788305"/>
            <a:ext cx="1723438" cy="898305"/>
          </a:xfrm>
          <a:prstGeom prst="roundRect">
            <a:avLst>
              <a:gd name="adj" fmla="val 288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660033"/>
                </a:solidFill>
              </a:rPr>
              <a:t>ধন্যবাদ</a:t>
            </a:r>
            <a:r>
              <a:rPr lang="bn-IN" dirty="0">
                <a:solidFill>
                  <a:srgbClr val="660033"/>
                </a:solidFill>
              </a:rPr>
              <a:t> </a:t>
            </a:r>
            <a:r>
              <a:rPr lang="en-US" sz="3600" dirty="0">
                <a:solidFill>
                  <a:srgbClr val="660033"/>
                </a:solidFill>
              </a:rPr>
              <a:t>a2i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0" grpId="0" animBg="1"/>
      <p:bldP spid="11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6" grpId="0"/>
      <p:bldP spid="22" grpId="0"/>
      <p:bldP spid="23" grpId="0"/>
      <p:bldP spid="25" grpId="0"/>
      <p:bldP spid="2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E5C62-17D3-43AC-A820-0B89205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4" y="291353"/>
            <a:ext cx="5296348" cy="5296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65EDA-ED01-43FF-8480-41157EF8820F}"/>
              </a:ext>
            </a:extLst>
          </p:cNvPr>
          <p:cNvSpPr txBox="1"/>
          <p:nvPr/>
        </p:nvSpPr>
        <p:spPr>
          <a:xfrm>
            <a:off x="5134982" y="861634"/>
            <a:ext cx="61533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ভেচ্ছা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752A4-D5F8-4A8B-90A8-EB3417220A01}"/>
              </a:ext>
            </a:extLst>
          </p:cNvPr>
          <p:cNvSpPr txBox="1"/>
          <p:nvPr/>
        </p:nvSpPr>
        <p:spPr>
          <a:xfrm>
            <a:off x="5457711" y="2670670"/>
            <a:ext cx="61533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616325-3921-4B4F-BEFE-4CA7A1EF5F45}"/>
              </a:ext>
            </a:extLst>
          </p:cNvPr>
          <p:cNvGrpSpPr/>
          <p:nvPr/>
        </p:nvGrpSpPr>
        <p:grpSpPr>
          <a:xfrm>
            <a:off x="3758009" y="708815"/>
            <a:ext cx="3147497" cy="1162848"/>
            <a:chOff x="3745845" y="841622"/>
            <a:chExt cx="3147497" cy="91263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7BD4A56-9539-425A-A967-54423AF4AD22}"/>
                </a:ext>
              </a:extLst>
            </p:cNvPr>
            <p:cNvSpPr/>
            <p:nvPr/>
          </p:nvSpPr>
          <p:spPr>
            <a:xfrm>
              <a:off x="3745845" y="841622"/>
              <a:ext cx="3147497" cy="912633"/>
            </a:xfrm>
            <a:prstGeom prst="roundRect">
              <a:avLst>
                <a:gd name="adj" fmla="val 49176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আমার অনুভুতি</a:t>
              </a:r>
              <a:endParaRPr lang="as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3AC1140-592E-4AF2-BDD6-DA2BE65835D1}"/>
                </a:ext>
              </a:extLst>
            </p:cNvPr>
            <p:cNvSpPr/>
            <p:nvPr/>
          </p:nvSpPr>
          <p:spPr>
            <a:xfrm rot="5400000">
              <a:off x="6181858" y="1098847"/>
              <a:ext cx="699606" cy="3981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31D509-E2DE-4CA5-8F22-13E4DE5F9794}"/>
              </a:ext>
            </a:extLst>
          </p:cNvPr>
          <p:cNvSpPr/>
          <p:nvPr/>
        </p:nvSpPr>
        <p:spPr>
          <a:xfrm>
            <a:off x="3602970" y="708815"/>
            <a:ext cx="7369947" cy="1162848"/>
          </a:xfrm>
          <a:custGeom>
            <a:avLst/>
            <a:gdLst>
              <a:gd name="connsiteX0" fmla="*/ 0 w 4206035"/>
              <a:gd name="connsiteY0" fmla="*/ 0 h 808884"/>
              <a:gd name="connsiteX1" fmla="*/ 3814745 w 4206035"/>
              <a:gd name="connsiteY1" fmla="*/ 0 h 808884"/>
              <a:gd name="connsiteX2" fmla="*/ 4206035 w 4206035"/>
              <a:gd name="connsiteY2" fmla="*/ 391290 h 808884"/>
              <a:gd name="connsiteX3" fmla="*/ 4206035 w 4206035"/>
              <a:gd name="connsiteY3" fmla="*/ 417594 h 808884"/>
              <a:gd name="connsiteX4" fmla="*/ 3814745 w 4206035"/>
              <a:gd name="connsiteY4" fmla="*/ 808884 h 808884"/>
              <a:gd name="connsiteX5" fmla="*/ 0 w 4206035"/>
              <a:gd name="connsiteY5" fmla="*/ 808884 h 808884"/>
              <a:gd name="connsiteX6" fmla="*/ 0 w 4206035"/>
              <a:gd name="connsiteY6" fmla="*/ 808884 h 808884"/>
              <a:gd name="connsiteX7" fmla="*/ 336767 w 4206035"/>
              <a:gd name="connsiteY7" fmla="*/ 404443 h 808884"/>
              <a:gd name="connsiteX8" fmla="*/ 0 w 4206035"/>
              <a:gd name="connsiteY8" fmla="*/ 1 h 80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6035" h="808884">
                <a:moveTo>
                  <a:pt x="0" y="0"/>
                </a:moveTo>
                <a:lnTo>
                  <a:pt x="3814745" y="0"/>
                </a:lnTo>
                <a:cubicBezTo>
                  <a:pt x="4030848" y="0"/>
                  <a:pt x="4206035" y="175187"/>
                  <a:pt x="4206035" y="391290"/>
                </a:cubicBezTo>
                <a:lnTo>
                  <a:pt x="4206035" y="417594"/>
                </a:lnTo>
                <a:cubicBezTo>
                  <a:pt x="4206035" y="633697"/>
                  <a:pt x="4030848" y="808884"/>
                  <a:pt x="3814745" y="808884"/>
                </a:cubicBezTo>
                <a:lnTo>
                  <a:pt x="0" y="808884"/>
                </a:lnTo>
                <a:lnTo>
                  <a:pt x="0" y="808884"/>
                </a:lnTo>
                <a:lnTo>
                  <a:pt x="336767" y="404443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45000">
                <a:schemeClr val="accent5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Training 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‘Digital Transformation in Education to Win IR </a:t>
            </a:r>
            <a:r>
              <a:rPr lang="en-US" sz="2400" dirty="0">
                <a:solidFill>
                  <a:schemeClr val="tx1"/>
                </a:solidFill>
              </a:rPr>
              <a:t>4.0’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09036-B80E-457A-92CF-8F805CA89213}"/>
              </a:ext>
            </a:extLst>
          </p:cNvPr>
          <p:cNvSpPr/>
          <p:nvPr/>
        </p:nvSpPr>
        <p:spPr>
          <a:xfrm>
            <a:off x="6519864" y="2143126"/>
            <a:ext cx="1701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DC8B1-936F-4323-AEB7-678C496B32F5}"/>
              </a:ext>
            </a:extLst>
          </p:cNvPr>
          <p:cNvSpPr/>
          <p:nvPr/>
        </p:nvSpPr>
        <p:spPr>
          <a:xfrm>
            <a:off x="6519863" y="2777404"/>
            <a:ext cx="3102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মাহমুদা নাছরিন </a:t>
            </a:r>
            <a:endParaRPr lang="en-US" sz="4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A907FE-9F83-4A94-A480-3E8EF2B8A00E}"/>
              </a:ext>
            </a:extLst>
          </p:cNvPr>
          <p:cNvSpPr/>
          <p:nvPr/>
        </p:nvSpPr>
        <p:spPr>
          <a:xfrm>
            <a:off x="6817221" y="3362003"/>
            <a:ext cx="3066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4A446-0BAA-4356-984A-FEDCB353E4DC}"/>
              </a:ext>
            </a:extLst>
          </p:cNvPr>
          <p:cNvSpPr/>
          <p:nvPr/>
        </p:nvSpPr>
        <p:spPr>
          <a:xfrm>
            <a:off x="6933338" y="3933827"/>
            <a:ext cx="3592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dirty="0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400" dirty="0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400" dirty="0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n w="158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sz="2400" b="1" spc="50" dirty="0">
              <a:ln w="15875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E42AA0-EEC2-4AF2-BBE4-09C3B2E36074}"/>
              </a:ext>
            </a:extLst>
          </p:cNvPr>
          <p:cNvSpPr/>
          <p:nvPr/>
        </p:nvSpPr>
        <p:spPr>
          <a:xfrm>
            <a:off x="7211389" y="4383364"/>
            <a:ext cx="288251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r>
              <a:rPr lang="bn-BD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b="1" spc="50" dirty="0">
              <a:ln w="15875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75C1C2-3510-4139-BB33-1B60F7A0D398}"/>
              </a:ext>
            </a:extLst>
          </p:cNvPr>
          <p:cNvSpPr/>
          <p:nvPr/>
        </p:nvSpPr>
        <p:spPr>
          <a:xfrm>
            <a:off x="1666012" y="2252633"/>
            <a:ext cx="2878912" cy="2878912"/>
          </a:xfrm>
          <a:custGeom>
            <a:avLst/>
            <a:gdLst>
              <a:gd name="connsiteX0" fmla="*/ 1200463 w 2878912"/>
              <a:gd name="connsiteY0" fmla="*/ 2678149 h 2878912"/>
              <a:gd name="connsiteX1" fmla="*/ 1601989 w 2878912"/>
              <a:gd name="connsiteY1" fmla="*/ 2678149 h 2878912"/>
              <a:gd name="connsiteX2" fmla="*/ 1401226 w 2878912"/>
              <a:gd name="connsiteY2" fmla="*/ 2878912 h 2878912"/>
              <a:gd name="connsiteX3" fmla="*/ 269875 w 2878912"/>
              <a:gd name="connsiteY3" fmla="*/ 1207809 h 2878912"/>
              <a:gd name="connsiteX4" fmla="*/ 269875 w 2878912"/>
              <a:gd name="connsiteY4" fmla="*/ 1747559 h 2878912"/>
              <a:gd name="connsiteX5" fmla="*/ 0 w 2878912"/>
              <a:gd name="connsiteY5" fmla="*/ 1477684 h 2878912"/>
              <a:gd name="connsiteX6" fmla="*/ 2609037 w 2878912"/>
              <a:gd name="connsiteY6" fmla="*/ 1131351 h 2878912"/>
              <a:gd name="connsiteX7" fmla="*/ 2878912 w 2878912"/>
              <a:gd name="connsiteY7" fmla="*/ 1401226 h 2878912"/>
              <a:gd name="connsiteX8" fmla="*/ 2609037 w 2878912"/>
              <a:gd name="connsiteY8" fmla="*/ 1671101 h 2878912"/>
              <a:gd name="connsiteX9" fmla="*/ 1477684 w 2878912"/>
              <a:gd name="connsiteY9" fmla="*/ 0 h 2878912"/>
              <a:gd name="connsiteX10" fmla="*/ 1678447 w 2878912"/>
              <a:gd name="connsiteY10" fmla="*/ 200763 h 2878912"/>
              <a:gd name="connsiteX11" fmla="*/ 1276921 w 2878912"/>
              <a:gd name="connsiteY11" fmla="*/ 200763 h 287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8912" h="2878912">
                <a:moveTo>
                  <a:pt x="1200463" y="2678149"/>
                </a:moveTo>
                <a:lnTo>
                  <a:pt x="1601989" y="2678149"/>
                </a:lnTo>
                <a:lnTo>
                  <a:pt x="1401226" y="2878912"/>
                </a:lnTo>
                <a:close/>
                <a:moveTo>
                  <a:pt x="269875" y="1207809"/>
                </a:moveTo>
                <a:lnTo>
                  <a:pt x="269875" y="1747559"/>
                </a:lnTo>
                <a:lnTo>
                  <a:pt x="0" y="1477684"/>
                </a:lnTo>
                <a:close/>
                <a:moveTo>
                  <a:pt x="2609037" y="1131351"/>
                </a:moveTo>
                <a:lnTo>
                  <a:pt x="2878912" y="1401226"/>
                </a:lnTo>
                <a:lnTo>
                  <a:pt x="2609037" y="1671101"/>
                </a:lnTo>
                <a:close/>
                <a:moveTo>
                  <a:pt x="1477684" y="0"/>
                </a:moveTo>
                <a:lnTo>
                  <a:pt x="1678447" y="200763"/>
                </a:lnTo>
                <a:lnTo>
                  <a:pt x="1276921" y="200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C4AFDD-B173-4E22-8B29-ED5D0ADD869F}"/>
              </a:ext>
            </a:extLst>
          </p:cNvPr>
          <p:cNvSpPr/>
          <p:nvPr/>
        </p:nvSpPr>
        <p:spPr>
          <a:xfrm>
            <a:off x="1935886" y="2453396"/>
            <a:ext cx="2339163" cy="2477387"/>
          </a:xfrm>
          <a:custGeom>
            <a:avLst/>
            <a:gdLst>
              <a:gd name="connsiteX0" fmla="*/ 1 w 2339163"/>
              <a:gd name="connsiteY0" fmla="*/ 1873518 h 2477387"/>
              <a:gd name="connsiteX1" fmla="*/ 603870 w 2339163"/>
              <a:gd name="connsiteY1" fmla="*/ 2477387 h 2477387"/>
              <a:gd name="connsiteX2" fmla="*/ 1 w 2339163"/>
              <a:gd name="connsiteY2" fmla="*/ 2477387 h 2477387"/>
              <a:gd name="connsiteX3" fmla="*/ 2339163 w 2339163"/>
              <a:gd name="connsiteY3" fmla="*/ 1470340 h 2477387"/>
              <a:gd name="connsiteX4" fmla="*/ 2339163 w 2339163"/>
              <a:gd name="connsiteY4" fmla="*/ 1797060 h 2477387"/>
              <a:gd name="connsiteX5" fmla="*/ 2339163 w 2339163"/>
              <a:gd name="connsiteY5" fmla="*/ 2477387 h 2477387"/>
              <a:gd name="connsiteX6" fmla="*/ 1658836 w 2339163"/>
              <a:gd name="connsiteY6" fmla="*/ 2477387 h 2477387"/>
              <a:gd name="connsiteX7" fmla="*/ 1332116 w 2339163"/>
              <a:gd name="connsiteY7" fmla="*/ 2477387 h 2477387"/>
              <a:gd name="connsiteX8" fmla="*/ 1735294 w 2339163"/>
              <a:gd name="connsiteY8" fmla="*/ 1 h 2477387"/>
              <a:gd name="connsiteX9" fmla="*/ 2339163 w 2339163"/>
              <a:gd name="connsiteY9" fmla="*/ 1 h 2477387"/>
              <a:gd name="connsiteX10" fmla="*/ 2339163 w 2339163"/>
              <a:gd name="connsiteY10" fmla="*/ 603870 h 2477387"/>
              <a:gd name="connsiteX11" fmla="*/ 1007047 w 2339163"/>
              <a:gd name="connsiteY11" fmla="*/ 0 h 2477387"/>
              <a:gd name="connsiteX12" fmla="*/ 1408573 w 2339163"/>
              <a:gd name="connsiteY12" fmla="*/ 0 h 2477387"/>
              <a:gd name="connsiteX13" fmla="*/ 2339162 w 2339163"/>
              <a:gd name="connsiteY13" fmla="*/ 930589 h 2477387"/>
              <a:gd name="connsiteX14" fmla="*/ 2339162 w 2339163"/>
              <a:gd name="connsiteY14" fmla="*/ 1470339 h 2477387"/>
              <a:gd name="connsiteX15" fmla="*/ 1332115 w 2339163"/>
              <a:gd name="connsiteY15" fmla="*/ 2477386 h 2477387"/>
              <a:gd name="connsiteX16" fmla="*/ 930589 w 2339163"/>
              <a:gd name="connsiteY16" fmla="*/ 2477386 h 2477387"/>
              <a:gd name="connsiteX17" fmla="*/ 0 w 2339163"/>
              <a:gd name="connsiteY17" fmla="*/ 1546797 h 2477387"/>
              <a:gd name="connsiteX18" fmla="*/ 0 w 2339163"/>
              <a:gd name="connsiteY18" fmla="*/ 1007047 h 2477387"/>
              <a:gd name="connsiteX19" fmla="*/ 1 w 2339163"/>
              <a:gd name="connsiteY19" fmla="*/ 1007046 h 2477387"/>
              <a:gd name="connsiteX20" fmla="*/ 1 w 2339163"/>
              <a:gd name="connsiteY20" fmla="*/ 680328 h 2477387"/>
              <a:gd name="connsiteX21" fmla="*/ 1 w 2339163"/>
              <a:gd name="connsiteY21" fmla="*/ 1 h 2477387"/>
              <a:gd name="connsiteX22" fmla="*/ 680328 w 2339163"/>
              <a:gd name="connsiteY22" fmla="*/ 1 h 2477387"/>
              <a:gd name="connsiteX23" fmla="*/ 1007046 w 2339163"/>
              <a:gd name="connsiteY23" fmla="*/ 1 h 247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39163" h="2477387">
                <a:moveTo>
                  <a:pt x="1" y="1873518"/>
                </a:moveTo>
                <a:lnTo>
                  <a:pt x="603870" y="2477387"/>
                </a:lnTo>
                <a:lnTo>
                  <a:pt x="1" y="2477387"/>
                </a:lnTo>
                <a:close/>
                <a:moveTo>
                  <a:pt x="2339163" y="1470340"/>
                </a:moveTo>
                <a:lnTo>
                  <a:pt x="2339163" y="1797060"/>
                </a:lnTo>
                <a:lnTo>
                  <a:pt x="2339163" y="2477387"/>
                </a:lnTo>
                <a:lnTo>
                  <a:pt x="1658836" y="2477387"/>
                </a:lnTo>
                <a:lnTo>
                  <a:pt x="1332116" y="2477387"/>
                </a:lnTo>
                <a:close/>
                <a:moveTo>
                  <a:pt x="1735294" y="1"/>
                </a:moveTo>
                <a:lnTo>
                  <a:pt x="2339163" y="1"/>
                </a:lnTo>
                <a:lnTo>
                  <a:pt x="2339163" y="603870"/>
                </a:lnTo>
                <a:close/>
                <a:moveTo>
                  <a:pt x="1007047" y="0"/>
                </a:moveTo>
                <a:lnTo>
                  <a:pt x="1408573" y="0"/>
                </a:lnTo>
                <a:lnTo>
                  <a:pt x="2339162" y="930589"/>
                </a:lnTo>
                <a:lnTo>
                  <a:pt x="2339162" y="1470339"/>
                </a:lnTo>
                <a:lnTo>
                  <a:pt x="1332115" y="2477386"/>
                </a:lnTo>
                <a:lnTo>
                  <a:pt x="930589" y="2477386"/>
                </a:lnTo>
                <a:lnTo>
                  <a:pt x="0" y="1546797"/>
                </a:lnTo>
                <a:lnTo>
                  <a:pt x="0" y="1007047"/>
                </a:lnTo>
                <a:lnTo>
                  <a:pt x="1" y="1007046"/>
                </a:lnTo>
                <a:lnTo>
                  <a:pt x="1" y="680328"/>
                </a:lnTo>
                <a:lnTo>
                  <a:pt x="1" y="1"/>
                </a:lnTo>
                <a:lnTo>
                  <a:pt x="680328" y="1"/>
                </a:lnTo>
                <a:lnTo>
                  <a:pt x="1007046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47FDB8-2B22-47A8-922E-A76F34E430F9}"/>
              </a:ext>
            </a:extLst>
          </p:cNvPr>
          <p:cNvSpPr/>
          <p:nvPr/>
        </p:nvSpPr>
        <p:spPr>
          <a:xfrm>
            <a:off x="1339291" y="1925914"/>
            <a:ext cx="3532352" cy="3532352"/>
          </a:xfrm>
          <a:custGeom>
            <a:avLst/>
            <a:gdLst>
              <a:gd name="connsiteX0" fmla="*/ 596595 w 3532352"/>
              <a:gd name="connsiteY0" fmla="*/ 1207809 h 3532352"/>
              <a:gd name="connsiteX1" fmla="*/ 596595 w 3532352"/>
              <a:gd name="connsiteY1" fmla="*/ 1534529 h 3532352"/>
              <a:gd name="connsiteX2" fmla="*/ 326720 w 3532352"/>
              <a:gd name="connsiteY2" fmla="*/ 1804404 h 3532352"/>
              <a:gd name="connsiteX3" fmla="*/ 596595 w 3532352"/>
              <a:gd name="connsiteY3" fmla="*/ 2074279 h 3532352"/>
              <a:gd name="connsiteX4" fmla="*/ 596595 w 3532352"/>
              <a:gd name="connsiteY4" fmla="*/ 2074280 h 3532352"/>
              <a:gd name="connsiteX5" fmla="*/ 1527184 w 3532352"/>
              <a:gd name="connsiteY5" fmla="*/ 3004869 h 3532352"/>
              <a:gd name="connsiteX6" fmla="*/ 1527183 w 3532352"/>
              <a:gd name="connsiteY6" fmla="*/ 3004869 h 3532352"/>
              <a:gd name="connsiteX7" fmla="*/ 1727946 w 3532352"/>
              <a:gd name="connsiteY7" fmla="*/ 3205632 h 3532352"/>
              <a:gd name="connsiteX8" fmla="*/ 1928709 w 3532352"/>
              <a:gd name="connsiteY8" fmla="*/ 3004869 h 3532352"/>
              <a:gd name="connsiteX9" fmla="*/ 2255429 w 3532352"/>
              <a:gd name="connsiteY9" fmla="*/ 3004869 h 3532352"/>
              <a:gd name="connsiteX10" fmla="*/ 1727946 w 3532352"/>
              <a:gd name="connsiteY10" fmla="*/ 3532352 h 3532352"/>
              <a:gd name="connsiteX11" fmla="*/ 1200463 w 3532352"/>
              <a:gd name="connsiteY11" fmla="*/ 3004869 h 3532352"/>
              <a:gd name="connsiteX12" fmla="*/ 1200464 w 3532352"/>
              <a:gd name="connsiteY12" fmla="*/ 3004869 h 3532352"/>
              <a:gd name="connsiteX13" fmla="*/ 596595 w 3532352"/>
              <a:gd name="connsiteY13" fmla="*/ 2401000 h 3532352"/>
              <a:gd name="connsiteX14" fmla="*/ 596595 w 3532352"/>
              <a:gd name="connsiteY14" fmla="*/ 2400999 h 3532352"/>
              <a:gd name="connsiteX15" fmla="*/ 0 w 3532352"/>
              <a:gd name="connsiteY15" fmla="*/ 1804404 h 3532352"/>
              <a:gd name="connsiteX16" fmla="*/ 1804404 w 3532352"/>
              <a:gd name="connsiteY16" fmla="*/ 0 h 3532352"/>
              <a:gd name="connsiteX17" fmla="*/ 2331887 w 3532352"/>
              <a:gd name="connsiteY17" fmla="*/ 527483 h 3532352"/>
              <a:gd name="connsiteX18" fmla="*/ 2331888 w 3532352"/>
              <a:gd name="connsiteY18" fmla="*/ 527483 h 3532352"/>
              <a:gd name="connsiteX19" fmla="*/ 2935757 w 3532352"/>
              <a:gd name="connsiteY19" fmla="*/ 1131352 h 3532352"/>
              <a:gd name="connsiteX20" fmla="*/ 2935757 w 3532352"/>
              <a:gd name="connsiteY20" fmla="*/ 1131351 h 3532352"/>
              <a:gd name="connsiteX21" fmla="*/ 3532352 w 3532352"/>
              <a:gd name="connsiteY21" fmla="*/ 1727946 h 3532352"/>
              <a:gd name="connsiteX22" fmla="*/ 2935757 w 3532352"/>
              <a:gd name="connsiteY22" fmla="*/ 2324541 h 3532352"/>
              <a:gd name="connsiteX23" fmla="*/ 2935757 w 3532352"/>
              <a:gd name="connsiteY23" fmla="*/ 1997821 h 3532352"/>
              <a:gd name="connsiteX24" fmla="*/ 3205632 w 3532352"/>
              <a:gd name="connsiteY24" fmla="*/ 1727946 h 3532352"/>
              <a:gd name="connsiteX25" fmla="*/ 2935757 w 3532352"/>
              <a:gd name="connsiteY25" fmla="*/ 1458071 h 3532352"/>
              <a:gd name="connsiteX26" fmla="*/ 2935757 w 3532352"/>
              <a:gd name="connsiteY26" fmla="*/ 1458072 h 3532352"/>
              <a:gd name="connsiteX27" fmla="*/ 2005168 w 3532352"/>
              <a:gd name="connsiteY27" fmla="*/ 527483 h 3532352"/>
              <a:gd name="connsiteX28" fmla="*/ 2005167 w 3532352"/>
              <a:gd name="connsiteY28" fmla="*/ 527483 h 3532352"/>
              <a:gd name="connsiteX29" fmla="*/ 1804404 w 3532352"/>
              <a:gd name="connsiteY29" fmla="*/ 326720 h 3532352"/>
              <a:gd name="connsiteX30" fmla="*/ 1603641 w 3532352"/>
              <a:gd name="connsiteY30" fmla="*/ 527483 h 3532352"/>
              <a:gd name="connsiteX31" fmla="*/ 1276921 w 3532352"/>
              <a:gd name="connsiteY31" fmla="*/ 527483 h 353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32352" h="3532352">
                <a:moveTo>
                  <a:pt x="596595" y="1207809"/>
                </a:moveTo>
                <a:lnTo>
                  <a:pt x="596595" y="1534529"/>
                </a:lnTo>
                <a:lnTo>
                  <a:pt x="326720" y="1804404"/>
                </a:lnTo>
                <a:lnTo>
                  <a:pt x="596595" y="2074279"/>
                </a:lnTo>
                <a:lnTo>
                  <a:pt x="596595" y="2074280"/>
                </a:lnTo>
                <a:lnTo>
                  <a:pt x="1527184" y="3004869"/>
                </a:lnTo>
                <a:lnTo>
                  <a:pt x="1527183" y="3004869"/>
                </a:lnTo>
                <a:lnTo>
                  <a:pt x="1727946" y="3205632"/>
                </a:lnTo>
                <a:lnTo>
                  <a:pt x="1928709" y="3004869"/>
                </a:lnTo>
                <a:lnTo>
                  <a:pt x="2255429" y="3004869"/>
                </a:lnTo>
                <a:lnTo>
                  <a:pt x="1727946" y="3532352"/>
                </a:lnTo>
                <a:lnTo>
                  <a:pt x="1200463" y="3004869"/>
                </a:lnTo>
                <a:lnTo>
                  <a:pt x="1200464" y="3004869"/>
                </a:lnTo>
                <a:lnTo>
                  <a:pt x="596595" y="2401000"/>
                </a:lnTo>
                <a:lnTo>
                  <a:pt x="596595" y="2400999"/>
                </a:lnTo>
                <a:lnTo>
                  <a:pt x="0" y="1804404"/>
                </a:lnTo>
                <a:close/>
                <a:moveTo>
                  <a:pt x="1804404" y="0"/>
                </a:moveTo>
                <a:lnTo>
                  <a:pt x="2331887" y="527483"/>
                </a:lnTo>
                <a:lnTo>
                  <a:pt x="2331888" y="527483"/>
                </a:lnTo>
                <a:lnTo>
                  <a:pt x="2935757" y="1131352"/>
                </a:lnTo>
                <a:lnTo>
                  <a:pt x="2935757" y="1131351"/>
                </a:lnTo>
                <a:lnTo>
                  <a:pt x="3532352" y="1727946"/>
                </a:lnTo>
                <a:lnTo>
                  <a:pt x="2935757" y="2324541"/>
                </a:lnTo>
                <a:lnTo>
                  <a:pt x="2935757" y="1997821"/>
                </a:lnTo>
                <a:lnTo>
                  <a:pt x="3205632" y="1727946"/>
                </a:lnTo>
                <a:lnTo>
                  <a:pt x="2935757" y="1458071"/>
                </a:lnTo>
                <a:lnTo>
                  <a:pt x="2935757" y="1458072"/>
                </a:lnTo>
                <a:lnTo>
                  <a:pt x="2005168" y="527483"/>
                </a:lnTo>
                <a:lnTo>
                  <a:pt x="2005167" y="527483"/>
                </a:lnTo>
                <a:lnTo>
                  <a:pt x="1804404" y="326720"/>
                </a:lnTo>
                <a:lnTo>
                  <a:pt x="1603641" y="527483"/>
                </a:lnTo>
                <a:lnTo>
                  <a:pt x="1276921" y="527483"/>
                </a:lnTo>
                <a:close/>
              </a:path>
            </a:pathLst>
          </a:custGeom>
          <a:gradFill>
            <a:gsLst>
              <a:gs pos="69000">
                <a:srgbClr val="DF6C0C"/>
              </a:gs>
              <a:gs pos="8000">
                <a:srgbClr val="FFFF00"/>
              </a:gs>
              <a:gs pos="92000">
                <a:srgbClr val="D02412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22396 -0.0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8" grpId="0"/>
      <p:bldP spid="9" grpId="0"/>
      <p:bldP spid="19" grpId="0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4C6989-A9AC-4592-BC4E-71B6797FD44E}"/>
              </a:ext>
            </a:extLst>
          </p:cNvPr>
          <p:cNvSpPr txBox="1"/>
          <p:nvPr/>
        </p:nvSpPr>
        <p:spPr>
          <a:xfrm>
            <a:off x="914400" y="3429000"/>
            <a:ext cx="111086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 সরকারের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মেলবোর্ন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ইউনিভার্সিটির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‘Digital Transformation in Education to Win IR </a:t>
            </a:r>
            <a:r>
              <a:rPr lang="en-US" sz="2800" dirty="0">
                <a:solidFill>
                  <a:schemeClr val="tx1"/>
                </a:solidFill>
              </a:rPr>
              <a:t>4.0’</a:t>
            </a:r>
            <a:r>
              <a:rPr lang="bn-IN" sz="28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 ষষ্ঠতম ব্যাচে অংশগ্রহণ করার মাধ্যমে সমৃদ্ধ হতে পেরেছি। অশেষ কৃতজ্ঞতা জানাচ্ছি শ্রদ্ধেয়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হেমি হোসেন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স্যার ও আয়োজকদের প্রতি।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489A0-6B4F-4CC1-8801-05AFA8CE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17463"/>
            <a:ext cx="9048750" cy="30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4BD39DF-1621-43B5-B0B1-86892E62E3D2}"/>
              </a:ext>
            </a:extLst>
          </p:cNvPr>
          <p:cNvSpPr/>
          <p:nvPr/>
        </p:nvSpPr>
        <p:spPr>
          <a:xfrm>
            <a:off x="2944466" y="1164902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DD6379-9834-4BB9-98AC-7611FB710317}"/>
              </a:ext>
            </a:extLst>
          </p:cNvPr>
          <p:cNvSpPr/>
          <p:nvPr/>
        </p:nvSpPr>
        <p:spPr>
          <a:xfrm>
            <a:off x="1684691" y="3900948"/>
            <a:ext cx="1421803" cy="1462628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768D3-B2B1-4DC2-BA91-26FAC20CADCA}"/>
              </a:ext>
            </a:extLst>
          </p:cNvPr>
          <p:cNvSpPr/>
          <p:nvPr/>
        </p:nvSpPr>
        <p:spPr>
          <a:xfrm>
            <a:off x="1842420" y="2127865"/>
            <a:ext cx="2137056" cy="2140628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31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শিখলাম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02538E-F645-4888-A2E2-D12E922A538C}"/>
              </a:ext>
            </a:extLst>
          </p:cNvPr>
          <p:cNvSpPr/>
          <p:nvPr/>
        </p:nvSpPr>
        <p:spPr>
          <a:xfrm>
            <a:off x="893394" y="627809"/>
            <a:ext cx="1781492" cy="179035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57C96B-D592-43D7-95D6-4CC636714C76}"/>
              </a:ext>
            </a:extLst>
          </p:cNvPr>
          <p:cNvSpPr/>
          <p:nvPr/>
        </p:nvSpPr>
        <p:spPr>
          <a:xfrm>
            <a:off x="726368" y="2218765"/>
            <a:ext cx="573795" cy="596714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A00878-52F8-40D3-B5DF-6A261F46D06D}"/>
              </a:ext>
            </a:extLst>
          </p:cNvPr>
          <p:cNvSpPr/>
          <p:nvPr/>
        </p:nvSpPr>
        <p:spPr>
          <a:xfrm>
            <a:off x="764685" y="3818418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67B44-E183-4EBF-BB7C-B91E568A66D5}"/>
              </a:ext>
            </a:extLst>
          </p:cNvPr>
          <p:cNvSpPr/>
          <p:nvPr/>
        </p:nvSpPr>
        <p:spPr>
          <a:xfrm>
            <a:off x="1073202" y="4756917"/>
            <a:ext cx="453922" cy="478394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83C8AD-B16E-40A1-807E-1F501DD0ACC9}"/>
              </a:ext>
            </a:extLst>
          </p:cNvPr>
          <p:cNvSpPr/>
          <p:nvPr/>
        </p:nvSpPr>
        <p:spPr>
          <a:xfrm>
            <a:off x="2590615" y="702598"/>
            <a:ext cx="506388" cy="478394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B7B629-981D-4348-A69B-D347B1CA281D}"/>
              </a:ext>
            </a:extLst>
          </p:cNvPr>
          <p:cNvSpPr/>
          <p:nvPr/>
        </p:nvSpPr>
        <p:spPr>
          <a:xfrm>
            <a:off x="1122182" y="2820831"/>
            <a:ext cx="908607" cy="86038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82CB8-F088-4E3C-9A50-AD1DFC828B66}"/>
              </a:ext>
            </a:extLst>
          </p:cNvPr>
          <p:cNvSpPr/>
          <p:nvPr/>
        </p:nvSpPr>
        <p:spPr>
          <a:xfrm>
            <a:off x="534468" y="3052512"/>
            <a:ext cx="453922" cy="478394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21513-4564-4B6E-9885-F2303EE3936C}"/>
              </a:ext>
            </a:extLst>
          </p:cNvPr>
          <p:cNvSpPr txBox="1"/>
          <p:nvPr/>
        </p:nvSpPr>
        <p:spPr>
          <a:xfrm>
            <a:off x="850187" y="1199821"/>
            <a:ext cx="176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ট্রেনিং থেকে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5174EF-CD36-4FB8-BD25-75540CD45ECF}"/>
              </a:ext>
            </a:extLst>
          </p:cNvPr>
          <p:cNvSpPr/>
          <p:nvPr/>
        </p:nvSpPr>
        <p:spPr>
          <a:xfrm>
            <a:off x="3921946" y="562755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CF0A52-021B-4D11-9844-48DA30F669D3}"/>
              </a:ext>
            </a:extLst>
          </p:cNvPr>
          <p:cNvSpPr/>
          <p:nvPr/>
        </p:nvSpPr>
        <p:spPr>
          <a:xfrm>
            <a:off x="4683001" y="1960533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99EE32-4CBB-47F3-8ED2-0C4B3B272B94}"/>
              </a:ext>
            </a:extLst>
          </p:cNvPr>
          <p:cNvSpPr/>
          <p:nvPr/>
        </p:nvSpPr>
        <p:spPr>
          <a:xfrm>
            <a:off x="4740173" y="3142869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01BC87-843E-43C7-B46C-636BC97CF25C}"/>
              </a:ext>
            </a:extLst>
          </p:cNvPr>
          <p:cNvSpPr/>
          <p:nvPr/>
        </p:nvSpPr>
        <p:spPr>
          <a:xfrm>
            <a:off x="3921945" y="4378358"/>
            <a:ext cx="774269" cy="75807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730525-CF27-47B1-91D7-876AE72A328F}"/>
              </a:ext>
            </a:extLst>
          </p:cNvPr>
          <p:cNvSpPr/>
          <p:nvPr/>
        </p:nvSpPr>
        <p:spPr>
          <a:xfrm>
            <a:off x="4019966" y="4485998"/>
            <a:ext cx="578223" cy="5777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A43951-8AE2-4EEB-9A75-4BA8DF8AF7E7}"/>
              </a:ext>
            </a:extLst>
          </p:cNvPr>
          <p:cNvSpPr/>
          <p:nvPr/>
        </p:nvSpPr>
        <p:spPr>
          <a:xfrm>
            <a:off x="4781023" y="2050710"/>
            <a:ext cx="578223" cy="577724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0EA8E3-4BBA-4CCB-BECA-06ABAD0430AA}"/>
              </a:ext>
            </a:extLst>
          </p:cNvPr>
          <p:cNvSpPr/>
          <p:nvPr/>
        </p:nvSpPr>
        <p:spPr>
          <a:xfrm>
            <a:off x="4838195" y="3233046"/>
            <a:ext cx="578223" cy="577724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8AD41F-FA2E-4968-AE27-72754999AE4C}"/>
              </a:ext>
            </a:extLst>
          </p:cNvPr>
          <p:cNvSpPr/>
          <p:nvPr/>
        </p:nvSpPr>
        <p:spPr>
          <a:xfrm>
            <a:off x="4014218" y="652932"/>
            <a:ext cx="578223" cy="57772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3B77649-F812-4BE4-B340-27901C2BB161}"/>
              </a:ext>
            </a:extLst>
          </p:cNvPr>
          <p:cNvSpPr/>
          <p:nvPr/>
        </p:nvSpPr>
        <p:spPr>
          <a:xfrm>
            <a:off x="526797" y="4713697"/>
            <a:ext cx="351012" cy="38587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DF2D8C-3194-46AE-A78B-7537D4C6F3E5}"/>
              </a:ext>
            </a:extLst>
          </p:cNvPr>
          <p:cNvSpPr/>
          <p:nvPr/>
        </p:nvSpPr>
        <p:spPr>
          <a:xfrm>
            <a:off x="2245449" y="415066"/>
            <a:ext cx="351012" cy="38587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AB0CC0-7D4E-46F2-BCC1-226AFA4D79D2}"/>
              </a:ext>
            </a:extLst>
          </p:cNvPr>
          <p:cNvSpPr/>
          <p:nvPr/>
        </p:nvSpPr>
        <p:spPr>
          <a:xfrm>
            <a:off x="3520818" y="1934927"/>
            <a:ext cx="351012" cy="38587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82E269-7817-425D-9B15-41524522CE94}"/>
              </a:ext>
            </a:extLst>
          </p:cNvPr>
          <p:cNvSpPr txBox="1"/>
          <p:nvPr/>
        </p:nvSpPr>
        <p:spPr>
          <a:xfrm>
            <a:off x="4899426" y="414990"/>
            <a:ext cx="59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 সময়ের সাথে সাথে বদলাতে হবে, আপডেট করতে হবে, অপরকে প্রভাবিত করার মত যোগ্য করে গড়ে তুলতে হবে। নইলে আমি পিছনে পড়ে থাকবো। </a:t>
            </a:r>
            <a:endParaRPr lang="en-US" sz="28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08E287-4FA9-4554-A55E-AC3B3CAB95F9}"/>
              </a:ext>
            </a:extLst>
          </p:cNvPr>
          <p:cNvSpPr txBox="1"/>
          <p:nvPr/>
        </p:nvSpPr>
        <p:spPr>
          <a:xfrm>
            <a:off x="5555292" y="2170165"/>
            <a:ext cx="545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শুরুটা আমাকেই করতে হবে এবং সেটা এখনই।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13988-AEAB-469C-81C8-78608595327C}"/>
              </a:ext>
            </a:extLst>
          </p:cNvPr>
          <p:cNvSpPr txBox="1"/>
          <p:nvPr/>
        </p:nvSpPr>
        <p:spPr>
          <a:xfrm>
            <a:off x="5658252" y="3295198"/>
            <a:ext cx="545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 </a:t>
            </a:r>
            <a:r>
              <a:rPr lang="en-US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</a:t>
            </a:r>
            <a:r>
              <a:rPr lang="bn-IN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Great </a:t>
            </a:r>
            <a:r>
              <a:rPr lang="bn-IN" sz="28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হবে। </a:t>
            </a:r>
            <a:endParaRPr lang="en-US" sz="28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C1BFA-2255-4FA1-B60D-8A002A3199D1}"/>
              </a:ext>
            </a:extLst>
          </p:cNvPr>
          <p:cNvSpPr txBox="1"/>
          <p:nvPr/>
        </p:nvSpPr>
        <p:spPr>
          <a:xfrm>
            <a:off x="4740173" y="4082363"/>
            <a:ext cx="637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পেশায় রয়েছি- আমার হাতে দায়িত্ব ভবিষ্যতের নাগরিক গড়ে তুলবার। আমার দায়িত্ব আর দায়বদ্ধতা সম্পর্কে সচেতন থাকতে হবে।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2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FEA3E-B57A-4D12-870E-143DD2B3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162050"/>
            <a:ext cx="6700837" cy="395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37EDF-7F99-4792-A924-B648991443E7}"/>
              </a:ext>
            </a:extLst>
          </p:cNvPr>
          <p:cNvSpPr txBox="1"/>
          <p:nvPr/>
        </p:nvSpPr>
        <p:spPr>
          <a:xfrm>
            <a:off x="1828800" y="1430327"/>
            <a:ext cx="3286125" cy="34163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 যুগে কিছু মানুষ জন্মান- যাদের জীবন, মনন ও কর্ম মানুষের কল্যানে নিবেদিত। হেমি হোসেন স্যার তাদের একজন।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2F82C5-320F-4CA7-BBC0-F56E8033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622101"/>
            <a:ext cx="7753348" cy="4845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EB760-16BD-480C-8AB0-181998B47888}"/>
              </a:ext>
            </a:extLst>
          </p:cNvPr>
          <p:cNvSpPr txBox="1"/>
          <p:nvPr/>
        </p:nvSpPr>
        <p:spPr>
          <a:xfrm rot="20043646">
            <a:off x="728661" y="1285876"/>
            <a:ext cx="158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ব্যাচ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1C96E-E123-4F23-BDD2-6E39E1DBEEBF}"/>
              </a:ext>
            </a:extLst>
          </p:cNvPr>
          <p:cNvSpPr txBox="1"/>
          <p:nvPr/>
        </p:nvSpPr>
        <p:spPr>
          <a:xfrm>
            <a:off x="728662" y="2347653"/>
            <a:ext cx="158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অক্টোবর ২০২০</a:t>
            </a:r>
            <a:endParaRPr lang="en-US" sz="40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36674-B2A6-4C8E-BC4E-0B295900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601" y="2846146"/>
            <a:ext cx="2638425" cy="161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4C0909-1253-45D5-8136-45701C4B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401" y="974679"/>
            <a:ext cx="42386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FB984F-2BFA-4F46-93B7-BD2AE07A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567332"/>
            <a:ext cx="8496299" cy="47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7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643AC-2E8A-494C-8D9D-F007C8B45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786952"/>
            <a:ext cx="7158038" cy="44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jol">
  <a:themeElements>
    <a:clrScheme name="Custom 3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277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Kajol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2020-10-13T15:24:30Z</dcterms:created>
  <dcterms:modified xsi:type="dcterms:W3CDTF">2020-10-16T18:49:09Z</dcterms:modified>
</cp:coreProperties>
</file>