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72" r:id="rId6"/>
    <p:sldId id="260" r:id="rId7"/>
    <p:sldId id="261" r:id="rId8"/>
    <p:sldId id="271" r:id="rId9"/>
    <p:sldId id="270" r:id="rId10"/>
    <p:sldId id="262" r:id="rId11"/>
    <p:sldId id="264" r:id="rId12"/>
    <p:sldId id="265" r:id="rId13"/>
    <p:sldId id="266" r:id="rId14"/>
    <p:sldId id="267"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05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5D61EE-683A-46EA-87D8-B9A27193FF44}" type="datetimeFigureOut">
              <a:rPr lang="en-US" smtClean="0"/>
              <a:pPr/>
              <a:t>10/15/2020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442126-5BE1-4D1B-BDE6-36055B89449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442126-5BE1-4D1B-BDE6-36055B89449A}"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tangiralovely55@gmail.com"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Content Placeholder 5" descr="8f46d3a6a7551e404f2f9c3fdee078cf4.gif"/>
          <p:cNvPicPr>
            <a:picLocks noGrp="1" noChangeAspect="1"/>
          </p:cNvPicPr>
          <p:nvPr>
            <p:ph idx="1"/>
          </p:nvPr>
        </p:nvPicPr>
        <p:blipFill>
          <a:blip r:embed="rId2" cstate="print"/>
          <a:stretch>
            <a:fillRect/>
          </a:stretch>
        </p:blipFill>
        <p:spPr>
          <a:xfrm>
            <a:off x="0" y="0"/>
            <a:ext cx="9144000" cy="6858000"/>
          </a:xfrm>
        </p:spPr>
      </p:pic>
      <p:sp>
        <p:nvSpPr>
          <p:cNvPr id="7" name="TextBox 6"/>
          <p:cNvSpPr txBox="1"/>
          <p:nvPr/>
        </p:nvSpPr>
        <p:spPr>
          <a:xfrm>
            <a:off x="0" y="1981200"/>
            <a:ext cx="9144000" cy="2630745"/>
          </a:xfrm>
          <a:prstGeom prst="rect">
            <a:avLst/>
          </a:prstGeom>
          <a:noFill/>
        </p:spPr>
        <p:txBody>
          <a:bodyPr wrap="square" rtlCol="0">
            <a:prstTxWarp prst="textWave2">
              <a:avLst/>
            </a:prstTxWarp>
            <a:spAutoFit/>
          </a:bodyPr>
          <a:lstStyle/>
          <a:p>
            <a:r>
              <a:rPr lang="en-US" sz="8000" b="1" dirty="0" smtClean="0">
                <a:ln w="28575"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WELL COME </a:t>
            </a:r>
          </a:p>
          <a:p>
            <a:r>
              <a:rPr lang="en-US" sz="8000" b="1" dirty="0" smtClean="0">
                <a:ln w="28575"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EVERYBODY.</a:t>
            </a:r>
            <a:endParaRPr lang="en-US" sz="8000" b="1" dirty="0">
              <a:ln w="28575"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pic>
        <p:nvPicPr>
          <p:cNvPr id="9" name="Picture 8" descr="ff.gif"/>
          <p:cNvPicPr>
            <a:picLocks noChangeAspect="1"/>
          </p:cNvPicPr>
          <p:nvPr/>
        </p:nvPicPr>
        <p:blipFill>
          <a:blip r:embed="rId3" cstate="print"/>
          <a:stretch>
            <a:fillRect/>
          </a:stretch>
        </p:blipFill>
        <p:spPr>
          <a:xfrm>
            <a:off x="0" y="0"/>
            <a:ext cx="9144000" cy="19812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anim calcmode="lin" valueType="num">
                                      <p:cBhvr>
                                        <p:cTn id="8"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3400"/>
                            </p:stCondLst>
                            <p:childTnLst>
                              <p:par>
                                <p:cTn id="11" presetID="45" presetClass="entr" presetSubtype="0" repeatCount="indefinite" fill="hold" grpId="0" nodeType="afterEffect">
                                  <p:stCondLst>
                                    <p:cond delay="0"/>
                                  </p:stCondLst>
                                  <p:iterate type="lt">
                                    <p:tmPct val="10000"/>
                                  </p:iterate>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2000"/>
                                        <p:tgtEl>
                                          <p:spTgt spid="7">
                                            <p:txEl>
                                              <p:pRg st="1" end="1"/>
                                            </p:txEl>
                                          </p:spTgt>
                                        </p:tgtEl>
                                      </p:cBhvr>
                                    </p:animEffect>
                                    <p:anim calcmode="lin" valueType="num">
                                      <p:cBhvr>
                                        <p:cTn id="14" dur="2000" fill="hold"/>
                                        <p:tgtEl>
                                          <p:spTgt spid="7">
                                            <p:txEl>
                                              <p:pRg st="1" end="1"/>
                                            </p:txEl>
                                          </p:spTgt>
                                        </p:tgtEl>
                                        <p:attrNameLst>
                                          <p:attrName>ppt_w</p:attrName>
                                        </p:attrNameLst>
                                      </p:cBhvr>
                                      <p:tavLst>
                                        <p:tav tm="0" fmla="#ppt_w*sin(2.5*pi*$)">
                                          <p:val>
                                            <p:fltVal val="0"/>
                                          </p:val>
                                        </p:tav>
                                        <p:tav tm="100000">
                                          <p:val>
                                            <p:fltVal val="1"/>
                                          </p:val>
                                        </p:tav>
                                      </p:tavLst>
                                    </p:anim>
                                    <p:anim calcmode="lin" valueType="num">
                                      <p:cBhvr>
                                        <p:cTn id="15" dur="2000" fill="hold"/>
                                        <p:tgtEl>
                                          <p:spTgt spid="7">
                                            <p:txEl>
                                              <p:pRg st="1" end="1"/>
                                            </p:txEl>
                                          </p:spTgt>
                                        </p:tgtEl>
                                        <p:attrNameLst>
                                          <p:attrName>ppt_h</p:attrName>
                                        </p:attrNameLst>
                                      </p:cBhvr>
                                      <p:tavLst>
                                        <p:tav tm="0">
                                          <p:val>
                                            <p:strVal val="#ppt_h"/>
                                          </p:val>
                                        </p:tav>
                                        <p:tav tm="100000">
                                          <p:val>
                                            <p:strVal val="#ppt_h"/>
                                          </p:val>
                                        </p:tav>
                                      </p:tavLst>
                                    </p:anim>
                                  </p:childTnLst>
                                </p:cTn>
                              </p:par>
                              <p:par>
                                <p:cTn id="16" presetID="8" presetClass="emph" presetSubtype="0" repeatCount="indefinite" fill="hold" grpId="1" nodeType="withEffect">
                                  <p:stCondLst>
                                    <p:cond delay="0"/>
                                  </p:stCondLst>
                                  <p:iterate type="lt">
                                    <p:tmPct val="0"/>
                                  </p:iterate>
                                  <p:childTnLst>
                                    <p:animRot by="21600000">
                                      <p:cBhvr>
                                        <p:cTn id="17" dur="3000" fill="hold"/>
                                        <p:tgtEl>
                                          <p:spTgt spid="7">
                                            <p:txEl>
                                              <p:pRg st="0" end="0"/>
                                            </p:txEl>
                                          </p:spTgt>
                                        </p:tgtEl>
                                        <p:attrNameLst>
                                          <p:attrName>r</p:attrName>
                                        </p:attrNameLst>
                                      </p:cBhvr>
                                    </p:animRot>
                                  </p:childTnLst>
                                </p:cTn>
                              </p:par>
                              <p:par>
                                <p:cTn id="18" presetID="8" presetClass="emph" presetSubtype="0" repeatCount="indefinite" fill="hold" grpId="1" nodeType="withEffect">
                                  <p:stCondLst>
                                    <p:cond delay="0"/>
                                  </p:stCondLst>
                                  <p:iterate type="lt">
                                    <p:tmPct val="0"/>
                                  </p:iterate>
                                  <p:childTnLst>
                                    <p:animRot by="21600000">
                                      <p:cBhvr>
                                        <p:cTn id="19" dur="3000" fill="hold"/>
                                        <p:tgtEl>
                                          <p:spTgt spid="7">
                                            <p:txEl>
                                              <p:pRg st="1" end="1"/>
                                            </p:txEl>
                                          </p:spTgt>
                                        </p:tgtEl>
                                        <p:attrNameLst>
                                          <p:attrName>r</p:attrName>
                                        </p:attrNameLst>
                                      </p:cBhvr>
                                    </p:animRot>
                                  </p:childTnLst>
                                </p:cTn>
                              </p:par>
                              <p:par>
                                <p:cTn id="20" presetID="45" presetClass="exit" presetSubtype="0" repeatCount="indefinite" fill="hold" grpId="2" nodeType="withEffect">
                                  <p:stCondLst>
                                    <p:cond delay="0"/>
                                  </p:stCondLst>
                                  <p:iterate type="lt">
                                    <p:tmPct val="10000"/>
                                  </p:iterate>
                                  <p:childTnLst>
                                    <p:animEffect transition="out" filter="fade">
                                      <p:cBhvr>
                                        <p:cTn id="21" dur="2000"/>
                                        <p:tgtEl>
                                          <p:spTgt spid="7">
                                            <p:txEl>
                                              <p:pRg st="0" end="0"/>
                                            </p:txEl>
                                          </p:spTgt>
                                        </p:tgtEl>
                                      </p:cBhvr>
                                    </p:animEffect>
                                    <p:anim calcmode="lin" valueType="num">
                                      <p:cBhvr>
                                        <p:cTn id="22" dur="2000"/>
                                        <p:tgtEl>
                                          <p:spTgt spid="7">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3" dur="2000"/>
                                        <p:tgtEl>
                                          <p:spTgt spid="7">
                                            <p:txEl>
                                              <p:pRg st="0" end="0"/>
                                            </p:txEl>
                                          </p:spTgt>
                                        </p:tgtEl>
                                        <p:attrNameLst>
                                          <p:attrName>ppt_h</p:attrName>
                                        </p:attrNameLst>
                                      </p:cBhvr>
                                      <p:tavLst>
                                        <p:tav tm="0">
                                          <p:val>
                                            <p:strVal val="ppt_h"/>
                                          </p:val>
                                        </p:tav>
                                        <p:tav tm="100000">
                                          <p:val>
                                            <p:strVal val="ppt_h"/>
                                          </p:val>
                                        </p:tav>
                                      </p:tavLst>
                                    </p:anim>
                                    <p:set>
                                      <p:cBhvr>
                                        <p:cTn id="24" dur="1" fill="hold">
                                          <p:stCondLst>
                                            <p:cond delay="1999"/>
                                          </p:stCondLst>
                                        </p:cTn>
                                        <p:tgtEl>
                                          <p:spTgt spid="7">
                                            <p:txEl>
                                              <p:pRg st="0" end="0"/>
                                            </p:txEl>
                                          </p:spTgt>
                                        </p:tgtEl>
                                        <p:attrNameLst>
                                          <p:attrName>style.visibility</p:attrName>
                                        </p:attrNameLst>
                                      </p:cBhvr>
                                      <p:to>
                                        <p:strVal val="hidden"/>
                                      </p:to>
                                    </p:set>
                                  </p:childTnLst>
                                </p:cTn>
                              </p:par>
                              <p:par>
                                <p:cTn id="25" presetID="45" presetClass="exit" presetSubtype="0" repeatCount="indefinite" fill="hold" grpId="2" nodeType="withEffect">
                                  <p:stCondLst>
                                    <p:cond delay="0"/>
                                  </p:stCondLst>
                                  <p:iterate type="lt">
                                    <p:tmPct val="10000"/>
                                  </p:iterate>
                                  <p:childTnLst>
                                    <p:animEffect transition="out" filter="fade">
                                      <p:cBhvr>
                                        <p:cTn id="26" dur="2000"/>
                                        <p:tgtEl>
                                          <p:spTgt spid="7">
                                            <p:txEl>
                                              <p:pRg st="1" end="1"/>
                                            </p:txEl>
                                          </p:spTgt>
                                        </p:tgtEl>
                                      </p:cBhvr>
                                    </p:animEffect>
                                    <p:anim calcmode="lin" valueType="num">
                                      <p:cBhvr>
                                        <p:cTn id="27" dur="2000"/>
                                        <p:tgtEl>
                                          <p:spTgt spid="7">
                                            <p:txEl>
                                              <p:pRg st="1" end="1"/>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8" dur="2000"/>
                                        <p:tgtEl>
                                          <p:spTgt spid="7">
                                            <p:txEl>
                                              <p:pRg st="1" end="1"/>
                                            </p:txEl>
                                          </p:spTgt>
                                        </p:tgtEl>
                                        <p:attrNameLst>
                                          <p:attrName>ppt_h</p:attrName>
                                        </p:attrNameLst>
                                      </p:cBhvr>
                                      <p:tavLst>
                                        <p:tav tm="0">
                                          <p:val>
                                            <p:strVal val="ppt_h"/>
                                          </p:val>
                                        </p:tav>
                                        <p:tav tm="100000">
                                          <p:val>
                                            <p:strVal val="ppt_h"/>
                                          </p:val>
                                        </p:tav>
                                      </p:tavLst>
                                    </p:anim>
                                    <p:set>
                                      <p:cBhvr>
                                        <p:cTn id="29" dur="1" fill="hold">
                                          <p:stCondLst>
                                            <p:cond delay="1999"/>
                                          </p:stCondLst>
                                        </p:cTn>
                                        <p:tgtEl>
                                          <p:spTgt spid="7">
                                            <p:txEl>
                                              <p:pRg st="1" end="1"/>
                                            </p:txEl>
                                          </p:spTgt>
                                        </p:tgtEl>
                                        <p:attrNameLst>
                                          <p:attrName>style.visibility</p:attrName>
                                        </p:attrNameLst>
                                      </p:cBhvr>
                                      <p:to>
                                        <p:strVal val="hidden"/>
                                      </p:to>
                                    </p:set>
                                  </p:childTnLst>
                                </p:cTn>
                              </p:par>
                              <p:par>
                                <p:cTn id="30" presetID="2" presetClass="entr" presetSubtype="2" repeatCount="indefinite" fill="hold" nodeType="withEffect">
                                  <p:stCondLst>
                                    <p:cond delay="0"/>
                                  </p:stCondLst>
                                  <p:endCondLst>
                                    <p:cond evt="onNext" delay="0">
                                      <p:tgtEl>
                                        <p:sldTgt/>
                                      </p:tgtEl>
                                    </p:cond>
                                  </p:end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2000" fill="hold"/>
                                        <p:tgtEl>
                                          <p:spTgt spid="9"/>
                                        </p:tgtEl>
                                        <p:attrNameLst>
                                          <p:attrName>ppt_x</p:attrName>
                                        </p:attrNameLst>
                                      </p:cBhvr>
                                      <p:tavLst>
                                        <p:tav tm="0">
                                          <p:val>
                                            <p:strVal val="1+#ppt_w/2"/>
                                          </p:val>
                                        </p:tav>
                                        <p:tav tm="100000">
                                          <p:val>
                                            <p:strVal val="#ppt_x"/>
                                          </p:val>
                                        </p:tav>
                                      </p:tavLst>
                                    </p:anim>
                                    <p:anim calcmode="lin" valueType="num">
                                      <p:cBhvr additive="base">
                                        <p:cTn id="33" dur="2000" fill="hold"/>
                                        <p:tgtEl>
                                          <p:spTgt spid="9"/>
                                        </p:tgtEl>
                                        <p:attrNameLst>
                                          <p:attrName>ppt_y</p:attrName>
                                        </p:attrNameLst>
                                      </p:cBhvr>
                                      <p:tavLst>
                                        <p:tav tm="0">
                                          <p:val>
                                            <p:strVal val="#ppt_y"/>
                                          </p:val>
                                        </p:tav>
                                        <p:tav tm="100000">
                                          <p:val>
                                            <p:strVal val="#ppt_y"/>
                                          </p:val>
                                        </p:tav>
                                      </p:tavLst>
                                    </p:anim>
                                  </p:childTnLst>
                                </p:cTn>
                              </p:par>
                              <p:par>
                                <p:cTn id="34" presetID="3" presetClass="emph" presetSubtype="2" repeatCount="indefinite" fill="hold" nodeType="withEffect">
                                  <p:stCondLst>
                                    <p:cond delay="0"/>
                                  </p:stCondLst>
                                  <p:iterate type="lt">
                                    <p:tmPct val="0"/>
                                  </p:iterate>
                                  <p:childTnLst>
                                    <p:animClr clrSpc="rgb">
                                      <p:cBhvr override="childStyle">
                                        <p:cTn id="35" dur="2000" fill="hold"/>
                                        <p:tgtEl>
                                          <p:spTgt spid="7">
                                            <p:txEl>
                                              <p:pRg st="0" end="0"/>
                                            </p:txEl>
                                          </p:spTgt>
                                        </p:tgtEl>
                                        <p:attrNameLst>
                                          <p:attrName>style.color</p:attrName>
                                        </p:attrNameLst>
                                      </p:cBhvr>
                                      <p:to>
                                        <a:srgbClr val="1FFA14"/>
                                      </p:to>
                                    </p:animClr>
                                  </p:childTnLst>
                                </p:cTn>
                              </p:par>
                              <p:par>
                                <p:cTn id="36" presetID="3" presetClass="emph" presetSubtype="2" fill="hold" nodeType="withEffect">
                                  <p:stCondLst>
                                    <p:cond delay="0"/>
                                  </p:stCondLst>
                                  <p:iterate type="lt">
                                    <p:tmPct val="0"/>
                                  </p:iterate>
                                  <p:childTnLst>
                                    <p:animClr clrSpc="rgb">
                                      <p:cBhvr override="childStyle">
                                        <p:cTn id="37" dur="2000" fill="hold"/>
                                        <p:tgtEl>
                                          <p:spTgt spid="7">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7" grpId="1" build="allAtOnce"/>
      <p:bldP spid="7" grpId="2"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xresdefault (2).jpg"/>
          <p:cNvPicPr>
            <a:picLocks noGrp="1" noChangeAspect="1"/>
          </p:cNvPicPr>
          <p:nvPr>
            <p:ph idx="4294967295"/>
          </p:nvPr>
        </p:nvPicPr>
        <p:blipFill>
          <a:blip r:embed="rId2" cstate="print"/>
          <a:srcRect t="7038" r="59341"/>
          <a:stretch>
            <a:fillRect/>
          </a:stretch>
        </p:blipFill>
        <p:spPr>
          <a:xfrm>
            <a:off x="304800" y="2362200"/>
            <a:ext cx="3352800" cy="4092575"/>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descr="maxresdefault (2).jpg"/>
          <p:cNvPicPr>
            <a:picLocks noChangeAspect="1"/>
          </p:cNvPicPr>
          <p:nvPr/>
        </p:nvPicPr>
        <p:blipFill>
          <a:blip r:embed="rId2" cstate="print"/>
          <a:srcRect l="42500" t="10001"/>
          <a:stretch>
            <a:fillRect/>
          </a:stretch>
        </p:blipFill>
        <p:spPr>
          <a:xfrm>
            <a:off x="304800" y="1295400"/>
            <a:ext cx="3352800" cy="746568"/>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descr="images (7).jpg"/>
          <p:cNvPicPr>
            <a:picLocks noChangeAspect="1"/>
          </p:cNvPicPr>
          <p:nvPr/>
        </p:nvPicPr>
        <p:blipFill>
          <a:blip r:embed="rId3" cstate="print"/>
          <a:srcRect l="11519" t="19506" r="9617"/>
          <a:stretch>
            <a:fillRect/>
          </a:stretch>
        </p:blipFill>
        <p:spPr>
          <a:xfrm>
            <a:off x="5105400" y="3309255"/>
            <a:ext cx="2819400" cy="3121456"/>
          </a:xfrm>
          <a:prstGeom prst="rect">
            <a:avLst/>
          </a:prstGeom>
          <a:ln w="76200">
            <a:solidFill>
              <a:schemeClr val="tx1"/>
            </a:solidFill>
          </a:ln>
        </p:spPr>
      </p:pic>
      <p:pic>
        <p:nvPicPr>
          <p:cNvPr id="8" name="Picture 7" descr="budget-1200x800.jpg"/>
          <p:cNvPicPr>
            <a:picLocks noChangeAspect="1"/>
          </p:cNvPicPr>
          <p:nvPr/>
        </p:nvPicPr>
        <p:blipFill>
          <a:blip r:embed="rId4" cstate="print"/>
          <a:stretch>
            <a:fillRect/>
          </a:stretch>
        </p:blipFill>
        <p:spPr>
          <a:xfrm>
            <a:off x="5029200" y="1016000"/>
            <a:ext cx="2933700" cy="1955800"/>
          </a:xfrm>
          <a:prstGeom prst="rect">
            <a:avLst/>
          </a:prstGeom>
        </p:spPr>
      </p:pic>
    </p:spTree>
  </p:cSld>
  <p:clrMapOvr>
    <a:masterClrMapping/>
  </p:clrMapOvr>
  <p:transition spd="slow">
    <p:pull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533400"/>
            <a:ext cx="2209800" cy="1143000"/>
          </a:xfrm>
          <a:ln/>
          <a:effectLst>
            <a:glow rad="228600">
              <a:schemeClr val="accent1">
                <a:satMod val="175000"/>
                <a:alpha val="40000"/>
              </a:schemeClr>
            </a:glow>
            <a:outerShdw blurRad="40000" dist="20000" dir="5400000" rotWithShape="0">
              <a:srgbClr val="000000">
                <a:alpha val="38000"/>
              </a:srgbClr>
            </a:outerShdw>
          </a:effectLst>
        </p:spPr>
        <p:style>
          <a:lnRef idx="1">
            <a:schemeClr val="accent5"/>
          </a:lnRef>
          <a:fillRef idx="1003">
            <a:schemeClr val="dk2"/>
          </a:fillRef>
          <a:effectRef idx="1">
            <a:schemeClr val="accent5"/>
          </a:effectRef>
          <a:fontRef idx="minor">
            <a:schemeClr val="dk1"/>
          </a:fontRef>
        </p:style>
        <p:txBody>
          <a:bodyPr>
            <a:normAutofit fontScale="90000"/>
          </a:bodyPr>
          <a:lstStyle/>
          <a:p>
            <a:r>
              <a:rPr lang="en-US" b="1" dirty="0" smtClean="0">
                <a:ln w="24500" cmpd="dbl">
                  <a:solidFill>
                    <a:schemeClr val="accent2">
                      <a:shade val="85000"/>
                      <a:satMod val="155000"/>
                    </a:schemeClr>
                  </a:solidFill>
                  <a:prstDash val="lgDashDotDot"/>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228600">
                    <a:schemeClr val="accent4">
                      <a:satMod val="175000"/>
                      <a:alpha val="40000"/>
                    </a:schemeClr>
                  </a:glow>
                  <a:outerShdw blurRad="38100" dist="38100" dir="7020000" algn="tl">
                    <a:srgbClr val="000000">
                      <a:alpha val="35000"/>
                    </a:srgbClr>
                  </a:outerShdw>
                </a:effectLst>
                <a:latin typeface="NikoshBAN" pitchFamily="2" charset="0"/>
                <a:cs typeface="NikoshBAN" pitchFamily="2" charset="0"/>
              </a:rPr>
              <a:t/>
            </a:r>
            <a:br>
              <a:rPr lang="en-US" b="1" dirty="0" smtClean="0">
                <a:ln w="24500" cmpd="dbl">
                  <a:solidFill>
                    <a:schemeClr val="accent2">
                      <a:shade val="85000"/>
                      <a:satMod val="155000"/>
                    </a:schemeClr>
                  </a:solidFill>
                  <a:prstDash val="lgDashDotDot"/>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228600">
                    <a:schemeClr val="accent4">
                      <a:satMod val="175000"/>
                      <a:alpha val="40000"/>
                    </a:schemeClr>
                  </a:glow>
                  <a:outerShdw blurRad="38100" dist="38100" dir="7020000" algn="tl">
                    <a:srgbClr val="000000">
                      <a:alpha val="35000"/>
                    </a:srgbClr>
                  </a:outerShdw>
                </a:effectLst>
                <a:latin typeface="NikoshBAN" pitchFamily="2" charset="0"/>
                <a:cs typeface="NikoshBAN" pitchFamily="2" charset="0"/>
              </a:rPr>
            </a:br>
            <a:r>
              <a:rPr lang="en-US" b="1" dirty="0" err="1" smtClean="0">
                <a:ln w="24500" cmpd="dbl">
                  <a:solidFill>
                    <a:schemeClr val="accent2">
                      <a:shade val="85000"/>
                      <a:satMod val="155000"/>
                    </a:schemeClr>
                  </a:solidFill>
                  <a:prstDash val="lgDashDotDot"/>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228600">
                    <a:schemeClr val="accent4">
                      <a:satMod val="175000"/>
                      <a:alpha val="40000"/>
                    </a:schemeClr>
                  </a:glow>
                  <a:outerShdw blurRad="38100" dist="38100" dir="7020000" algn="tl">
                    <a:srgbClr val="000000">
                      <a:alpha val="35000"/>
                    </a:srgbClr>
                  </a:outerShdw>
                </a:effectLst>
                <a:latin typeface="NikoshBAN" pitchFamily="2" charset="0"/>
                <a:cs typeface="NikoshBAN" pitchFamily="2" charset="0"/>
              </a:rPr>
              <a:t>একক</a:t>
            </a:r>
            <a:r>
              <a:rPr lang="en-US" b="1" dirty="0" smtClean="0">
                <a:ln w="24500" cmpd="dbl">
                  <a:solidFill>
                    <a:schemeClr val="accent2">
                      <a:shade val="85000"/>
                      <a:satMod val="155000"/>
                    </a:schemeClr>
                  </a:solidFill>
                  <a:prstDash val="lgDashDotDot"/>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228600">
                    <a:schemeClr val="accent4">
                      <a:satMod val="175000"/>
                      <a:alpha val="40000"/>
                    </a:schemeClr>
                  </a:glow>
                  <a:outerShdw blurRad="38100" dist="38100" dir="7020000" algn="tl">
                    <a:srgbClr val="000000">
                      <a:alpha val="35000"/>
                    </a:srgbClr>
                  </a:outerShdw>
                </a:effectLst>
                <a:latin typeface="NikoshBAN" pitchFamily="2" charset="0"/>
                <a:cs typeface="NikoshBAN" pitchFamily="2" charset="0"/>
              </a:rPr>
              <a:t> </a:t>
            </a:r>
            <a:r>
              <a:rPr lang="en-US" b="1" dirty="0" err="1" smtClean="0">
                <a:ln w="24500" cmpd="dbl">
                  <a:solidFill>
                    <a:schemeClr val="accent2">
                      <a:shade val="85000"/>
                      <a:satMod val="155000"/>
                    </a:schemeClr>
                  </a:solidFill>
                  <a:prstDash val="lgDashDotDot"/>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228600">
                    <a:schemeClr val="accent4">
                      <a:satMod val="175000"/>
                      <a:alpha val="40000"/>
                    </a:schemeClr>
                  </a:glow>
                  <a:outerShdw blurRad="38100" dist="38100" dir="7020000" algn="tl">
                    <a:srgbClr val="000000">
                      <a:alpha val="35000"/>
                    </a:srgbClr>
                  </a:outerShdw>
                </a:effectLst>
                <a:latin typeface="NikoshBAN" pitchFamily="2" charset="0"/>
                <a:cs typeface="NikoshBAN" pitchFamily="2" charset="0"/>
              </a:rPr>
              <a:t>কাজ</a:t>
            </a:r>
            <a:r>
              <a:rPr lang="en-US" b="1" dirty="0" smtClean="0">
                <a:ln w="24500" cmpd="dbl">
                  <a:solidFill>
                    <a:schemeClr val="accent2">
                      <a:shade val="85000"/>
                      <a:satMod val="155000"/>
                    </a:schemeClr>
                  </a:solidFill>
                  <a:prstDash val="lgDashDotDot"/>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228600">
                    <a:schemeClr val="accent4">
                      <a:satMod val="175000"/>
                      <a:alpha val="40000"/>
                    </a:schemeClr>
                  </a:glow>
                  <a:outerShdw blurRad="38100" dist="38100" dir="7020000" algn="tl">
                    <a:srgbClr val="000000">
                      <a:alpha val="35000"/>
                    </a:srgbClr>
                  </a:outerShdw>
                </a:effectLst>
                <a:latin typeface="NikoshBAN" pitchFamily="2" charset="0"/>
                <a:cs typeface="NikoshBAN" pitchFamily="2" charset="0"/>
              </a:rPr>
              <a:t> </a:t>
            </a:r>
            <a:endParaRPr lang="en-US" dirty="0">
              <a:ln w="24500" cmpd="dbl">
                <a:solidFill>
                  <a:schemeClr val="accent2">
                    <a:shade val="85000"/>
                    <a:satMod val="155000"/>
                  </a:schemeClr>
                </a:solidFill>
                <a:prstDash val="lgDashDotDot"/>
                <a:miter lim="800000"/>
              </a:ln>
              <a:effectLst>
                <a:glow rad="228600">
                  <a:schemeClr val="accent4">
                    <a:satMod val="175000"/>
                    <a:alpha val="40000"/>
                  </a:schemeClr>
                </a:glow>
                <a:outerShdw blurRad="38100" dist="38100" dir="7020000" algn="tl">
                  <a:srgbClr val="000000">
                    <a:alpha val="35000"/>
                  </a:srgbClr>
                </a:outerShdw>
              </a:effectLst>
              <a:latin typeface="NikoshBAN" pitchFamily="2" charset="0"/>
              <a:cs typeface="NikoshBAN" pitchFamily="2" charset="0"/>
            </a:endParaRPr>
          </a:p>
        </p:txBody>
      </p:sp>
      <p:sp>
        <p:nvSpPr>
          <p:cNvPr id="3" name="Content Placeholder 2"/>
          <p:cNvSpPr>
            <a:spLocks noGrp="1"/>
          </p:cNvSpPr>
          <p:nvPr>
            <p:ph idx="1"/>
          </p:nvPr>
        </p:nvSpPr>
        <p:spPr>
          <a:xfrm>
            <a:off x="1524000" y="2209800"/>
            <a:ext cx="5029200" cy="3048000"/>
          </a:xfrm>
          <a:ln w="76200"/>
          <a:effectLst>
            <a:glow rad="228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pPr>
              <a:buFont typeface="+mj-lt"/>
              <a:buAutoNum type="arabicPeriod"/>
            </a:pPr>
            <a:endParaRPr lang="en-US" b="1" dirty="0" smtClean="0">
              <a:ln w="6350">
                <a:solidFill>
                  <a:schemeClr val="tx1"/>
                </a:solidFill>
              </a:ln>
              <a:latin typeface="NikoshLightBAN" pitchFamily="2" charset="0"/>
              <a:cs typeface="NikoshLightBAN" pitchFamily="2" charset="0"/>
            </a:endParaRPr>
          </a:p>
          <a:p>
            <a:pPr marL="457200" indent="-457200">
              <a:buFont typeface="+mj-lt"/>
              <a:buAutoNum type="arabicPeriod"/>
            </a:pPr>
            <a:r>
              <a:rPr lang="en-US" dirty="0" err="1" smtClean="0">
                <a:ln w="6350">
                  <a:solidFill>
                    <a:schemeClr val="tx1"/>
                  </a:solidFill>
                </a:ln>
                <a:latin typeface="NikoshLightBAN" pitchFamily="2" charset="0"/>
                <a:cs typeface="NikoshLightBAN" pitchFamily="2" charset="0"/>
              </a:rPr>
              <a:t>বাজেট</a:t>
            </a:r>
            <a:r>
              <a:rPr lang="en-US" dirty="0" smtClean="0">
                <a:ln w="6350">
                  <a:solidFill>
                    <a:schemeClr val="tx1"/>
                  </a:solidFill>
                </a:ln>
                <a:latin typeface="NikoshLightBAN" pitchFamily="2" charset="0"/>
                <a:cs typeface="NikoshLightBAN" pitchFamily="2" charset="0"/>
              </a:rPr>
              <a:t> </a:t>
            </a:r>
            <a:r>
              <a:rPr lang="en-US" dirty="0" err="1" smtClean="0">
                <a:ln w="6350">
                  <a:solidFill>
                    <a:schemeClr val="tx1"/>
                  </a:solidFill>
                </a:ln>
                <a:latin typeface="NikoshLightBAN" pitchFamily="2" charset="0"/>
                <a:cs typeface="NikoshLightBAN" pitchFamily="2" charset="0"/>
              </a:rPr>
              <a:t>কী</a:t>
            </a:r>
            <a:r>
              <a:rPr lang="en-US" dirty="0" smtClean="0">
                <a:ln w="6350">
                  <a:solidFill>
                    <a:schemeClr val="tx1"/>
                  </a:solidFill>
                </a:ln>
                <a:latin typeface="NikoshLightBAN" pitchFamily="2" charset="0"/>
                <a:cs typeface="NikoshLightBAN" pitchFamily="2" charset="0"/>
              </a:rPr>
              <a:t> ?</a:t>
            </a:r>
          </a:p>
          <a:p>
            <a:pPr marL="457200" indent="-457200">
              <a:buFont typeface="+mj-lt"/>
              <a:buAutoNum type="arabicPeriod"/>
            </a:pPr>
            <a:r>
              <a:rPr lang="en-US" dirty="0" err="1" smtClean="0">
                <a:ln w="6350">
                  <a:solidFill>
                    <a:schemeClr val="tx1"/>
                  </a:solidFill>
                </a:ln>
                <a:latin typeface="NikoshLightBAN" pitchFamily="2" charset="0"/>
                <a:cs typeface="NikoshLightBAN" pitchFamily="2" charset="0"/>
              </a:rPr>
              <a:t>শক্তি</a:t>
            </a:r>
            <a:r>
              <a:rPr lang="en-US" dirty="0" smtClean="0">
                <a:ln w="6350">
                  <a:solidFill>
                    <a:schemeClr val="tx1"/>
                  </a:solidFill>
                </a:ln>
                <a:latin typeface="NikoshLightBAN" pitchFamily="2" charset="0"/>
                <a:cs typeface="NikoshLightBAN" pitchFamily="2" charset="0"/>
              </a:rPr>
              <a:t> </a:t>
            </a:r>
            <a:r>
              <a:rPr lang="en-US" dirty="0" err="1" smtClean="0">
                <a:ln w="6350">
                  <a:solidFill>
                    <a:schemeClr val="tx1"/>
                  </a:solidFill>
                </a:ln>
                <a:latin typeface="NikoshLightBAN" pitchFamily="2" charset="0"/>
                <a:cs typeface="NikoshLightBAN" pitchFamily="2" charset="0"/>
              </a:rPr>
              <a:t>ব্যাবস্থাপনা</a:t>
            </a:r>
            <a:r>
              <a:rPr lang="en-US" dirty="0" smtClean="0">
                <a:ln w="6350">
                  <a:solidFill>
                    <a:schemeClr val="tx1"/>
                  </a:solidFill>
                </a:ln>
                <a:latin typeface="NikoshLightBAN" pitchFamily="2" charset="0"/>
                <a:cs typeface="NikoshLightBAN" pitchFamily="2" charset="0"/>
              </a:rPr>
              <a:t> </a:t>
            </a:r>
            <a:r>
              <a:rPr lang="en-US" dirty="0" err="1" smtClean="0">
                <a:ln w="6350">
                  <a:solidFill>
                    <a:schemeClr val="tx1"/>
                  </a:solidFill>
                </a:ln>
                <a:latin typeface="NikoshLightBAN" pitchFamily="2" charset="0"/>
                <a:cs typeface="NikoshLightBAN" pitchFamily="2" charset="0"/>
              </a:rPr>
              <a:t>কী</a:t>
            </a:r>
            <a:r>
              <a:rPr lang="en-US" dirty="0" smtClean="0">
                <a:ln w="6350">
                  <a:solidFill>
                    <a:schemeClr val="tx1"/>
                  </a:solidFill>
                </a:ln>
                <a:latin typeface="NikoshLightBAN" pitchFamily="2" charset="0"/>
                <a:cs typeface="NikoshLightBAN" pitchFamily="2" charset="0"/>
              </a:rPr>
              <a:t> </a:t>
            </a:r>
          </a:p>
          <a:p>
            <a:pPr marL="457200" indent="-457200">
              <a:buFont typeface="+mj-lt"/>
              <a:buAutoNum type="arabicPeriod"/>
            </a:pPr>
            <a:r>
              <a:rPr lang="en-US" dirty="0" err="1" smtClean="0">
                <a:ln w="6350">
                  <a:solidFill>
                    <a:schemeClr val="tx1"/>
                  </a:solidFill>
                </a:ln>
                <a:latin typeface="NikoshLightBAN" pitchFamily="2" charset="0"/>
                <a:cs typeface="NikoshLightBAN" pitchFamily="2" charset="0"/>
              </a:rPr>
              <a:t>সময়</a:t>
            </a:r>
            <a:r>
              <a:rPr lang="en-US" dirty="0" smtClean="0">
                <a:ln w="6350">
                  <a:solidFill>
                    <a:schemeClr val="tx1"/>
                  </a:solidFill>
                </a:ln>
                <a:latin typeface="NikoshLightBAN" pitchFamily="2" charset="0"/>
                <a:cs typeface="NikoshLightBAN" pitchFamily="2" charset="0"/>
              </a:rPr>
              <a:t> </a:t>
            </a:r>
            <a:r>
              <a:rPr lang="en-US" dirty="0" err="1" smtClean="0">
                <a:ln w="6350">
                  <a:solidFill>
                    <a:schemeClr val="tx1"/>
                  </a:solidFill>
                </a:ln>
                <a:latin typeface="NikoshLightBAN" pitchFamily="2" charset="0"/>
                <a:cs typeface="NikoshLightBAN" pitchFamily="2" charset="0"/>
              </a:rPr>
              <a:t>তালিকার</a:t>
            </a:r>
            <a:r>
              <a:rPr lang="en-US" dirty="0" smtClean="0">
                <a:ln w="6350">
                  <a:solidFill>
                    <a:schemeClr val="tx1"/>
                  </a:solidFill>
                </a:ln>
                <a:latin typeface="NikoshLightBAN" pitchFamily="2" charset="0"/>
                <a:cs typeface="NikoshLightBAN" pitchFamily="2" charset="0"/>
              </a:rPr>
              <a:t> </a:t>
            </a:r>
            <a:r>
              <a:rPr lang="en-US" dirty="0" err="1" smtClean="0">
                <a:ln w="6350">
                  <a:solidFill>
                    <a:schemeClr val="tx1"/>
                  </a:solidFill>
                </a:ln>
                <a:latin typeface="NikoshLightBAN" pitchFamily="2" charset="0"/>
                <a:cs typeface="NikoshLightBAN" pitchFamily="2" charset="0"/>
              </a:rPr>
              <a:t>বিবেচ্য</a:t>
            </a:r>
            <a:r>
              <a:rPr lang="en-US" dirty="0" smtClean="0">
                <a:ln w="6350">
                  <a:solidFill>
                    <a:schemeClr val="tx1"/>
                  </a:solidFill>
                </a:ln>
                <a:latin typeface="NikoshLightBAN" pitchFamily="2" charset="0"/>
                <a:cs typeface="NikoshLightBAN" pitchFamily="2" charset="0"/>
              </a:rPr>
              <a:t> </a:t>
            </a:r>
            <a:r>
              <a:rPr lang="en-US" dirty="0" err="1" smtClean="0">
                <a:ln w="6350">
                  <a:solidFill>
                    <a:schemeClr val="tx1"/>
                  </a:solidFill>
                </a:ln>
                <a:latin typeface="NikoshLightBAN" pitchFamily="2" charset="0"/>
                <a:cs typeface="NikoshLightBAN" pitchFamily="2" charset="0"/>
              </a:rPr>
              <a:t>বিষয়</a:t>
            </a:r>
            <a:r>
              <a:rPr lang="en-US" dirty="0" smtClean="0">
                <a:ln w="6350">
                  <a:solidFill>
                    <a:schemeClr val="tx1"/>
                  </a:solidFill>
                </a:ln>
                <a:latin typeface="NikoshLightBAN" pitchFamily="2" charset="0"/>
                <a:cs typeface="NikoshLightBAN" pitchFamily="2" charset="0"/>
              </a:rPr>
              <a:t> </a:t>
            </a:r>
            <a:r>
              <a:rPr lang="en-US" dirty="0" err="1" smtClean="0">
                <a:ln w="6350">
                  <a:solidFill>
                    <a:schemeClr val="tx1"/>
                  </a:solidFill>
                </a:ln>
                <a:latin typeface="NikoshLightBAN" pitchFamily="2" charset="0"/>
                <a:cs typeface="NikoshLightBAN" pitchFamily="2" charset="0"/>
              </a:rPr>
              <a:t>কী</a:t>
            </a:r>
            <a:r>
              <a:rPr lang="en-US" dirty="0" smtClean="0">
                <a:ln w="6350">
                  <a:solidFill>
                    <a:schemeClr val="tx1"/>
                  </a:solidFill>
                </a:ln>
                <a:latin typeface="NikoshLightBAN" pitchFamily="2" charset="0"/>
                <a:cs typeface="NikoshLightBAN" pitchFamily="2" charset="0"/>
              </a:rPr>
              <a:t> ?</a:t>
            </a:r>
          </a:p>
          <a:p>
            <a:pPr marL="457200" indent="-457200">
              <a:buFont typeface="+mj-lt"/>
              <a:buAutoNum type="arabicPeriod"/>
            </a:pPr>
            <a:r>
              <a:rPr lang="en-US" dirty="0" err="1" smtClean="0">
                <a:ln w="6350">
                  <a:solidFill>
                    <a:schemeClr val="tx1"/>
                  </a:solidFill>
                </a:ln>
                <a:latin typeface="NikoshLightBAN" pitchFamily="2" charset="0"/>
                <a:cs typeface="NikoshLightBAN" pitchFamily="2" charset="0"/>
              </a:rPr>
              <a:t>বাজেটখাত</a:t>
            </a:r>
            <a:r>
              <a:rPr lang="en-US" dirty="0" smtClean="0">
                <a:ln w="6350">
                  <a:solidFill>
                    <a:schemeClr val="tx1"/>
                  </a:solidFill>
                </a:ln>
                <a:latin typeface="NikoshLightBAN" pitchFamily="2" charset="0"/>
                <a:cs typeface="NikoshLightBAN" pitchFamily="2" charset="0"/>
              </a:rPr>
              <a:t>  </a:t>
            </a:r>
            <a:r>
              <a:rPr lang="en-US" dirty="0" err="1" smtClean="0">
                <a:ln w="6350">
                  <a:solidFill>
                    <a:schemeClr val="tx1"/>
                  </a:solidFill>
                </a:ln>
                <a:latin typeface="NikoshLightBAN" pitchFamily="2" charset="0"/>
                <a:cs typeface="NikoshLightBAN" pitchFamily="2" charset="0"/>
              </a:rPr>
              <a:t>বলতে</a:t>
            </a:r>
            <a:r>
              <a:rPr lang="en-US" dirty="0" smtClean="0">
                <a:ln w="6350">
                  <a:solidFill>
                    <a:schemeClr val="tx1"/>
                  </a:solidFill>
                </a:ln>
                <a:latin typeface="NikoshLightBAN" pitchFamily="2" charset="0"/>
                <a:cs typeface="NikoshLightBAN" pitchFamily="2" charset="0"/>
              </a:rPr>
              <a:t> </a:t>
            </a:r>
            <a:r>
              <a:rPr lang="en-US" dirty="0" err="1" smtClean="0">
                <a:ln w="6350">
                  <a:solidFill>
                    <a:schemeClr val="tx1"/>
                  </a:solidFill>
                </a:ln>
                <a:latin typeface="NikoshLightBAN" pitchFamily="2" charset="0"/>
                <a:cs typeface="NikoshLightBAN" pitchFamily="2" charset="0"/>
              </a:rPr>
              <a:t>কী</a:t>
            </a:r>
            <a:r>
              <a:rPr lang="en-US" dirty="0" smtClean="0">
                <a:ln w="6350">
                  <a:solidFill>
                    <a:schemeClr val="tx1"/>
                  </a:solidFill>
                </a:ln>
                <a:latin typeface="NikoshLightBAN" pitchFamily="2" charset="0"/>
                <a:cs typeface="NikoshLightBAN" pitchFamily="2" charset="0"/>
              </a:rPr>
              <a:t>  </a:t>
            </a:r>
            <a:r>
              <a:rPr lang="en-US" dirty="0" err="1" smtClean="0">
                <a:ln w="6350">
                  <a:solidFill>
                    <a:schemeClr val="tx1"/>
                  </a:solidFill>
                </a:ln>
                <a:latin typeface="NikoshLightBAN" pitchFamily="2" charset="0"/>
                <a:cs typeface="NikoshLightBAN" pitchFamily="2" charset="0"/>
              </a:rPr>
              <a:t>বুঝ</a:t>
            </a:r>
            <a:r>
              <a:rPr lang="en-US" dirty="0" smtClean="0">
                <a:ln w="6350">
                  <a:solidFill>
                    <a:schemeClr val="tx1"/>
                  </a:solidFill>
                </a:ln>
                <a:latin typeface="NikoshLightBAN" pitchFamily="2" charset="0"/>
                <a:cs typeface="NikoshLightBAN" pitchFamily="2" charset="0"/>
              </a:rPr>
              <a:t> ?  </a:t>
            </a:r>
            <a:endParaRPr lang="en-US" b="1" dirty="0" smtClean="0">
              <a:ln w="6350">
                <a:solidFill>
                  <a:schemeClr val="tx1"/>
                </a:solidFill>
              </a:ln>
              <a:latin typeface="NikoshLightBAN" pitchFamily="2" charset="0"/>
              <a:cs typeface="NikoshLightBAN" pitchFamily="2" charset="0"/>
            </a:endParaRPr>
          </a:p>
          <a:p>
            <a:pPr>
              <a:buFont typeface="+mj-lt"/>
              <a:buAutoNum type="arabicPeriod"/>
            </a:pPr>
            <a:r>
              <a:rPr lang="en-US" b="1" dirty="0" err="1" smtClean="0">
                <a:ln w="6350">
                  <a:solidFill>
                    <a:schemeClr val="tx1"/>
                  </a:solidFill>
                </a:ln>
                <a:latin typeface="NikoshLightBAN" pitchFamily="2" charset="0"/>
                <a:cs typeface="NikoshLightBAN" pitchFamily="2" charset="0"/>
              </a:rPr>
              <a:t>বাজেটের</a:t>
            </a:r>
            <a:r>
              <a:rPr lang="en-US" b="1" dirty="0" smtClean="0">
                <a:ln w="6350">
                  <a:solidFill>
                    <a:schemeClr val="tx1"/>
                  </a:solidFill>
                </a:ln>
                <a:latin typeface="NikoshLightBAN" pitchFamily="2" charset="0"/>
                <a:cs typeface="NikoshLightBAN" pitchFamily="2" charset="0"/>
              </a:rPr>
              <a:t> </a:t>
            </a:r>
            <a:r>
              <a:rPr lang="en-US" b="1" dirty="0" err="1" smtClean="0">
                <a:ln w="6350">
                  <a:solidFill>
                    <a:schemeClr val="tx1"/>
                  </a:solidFill>
                </a:ln>
                <a:latin typeface="NikoshLightBAN" pitchFamily="2" charset="0"/>
                <a:cs typeface="NikoshLightBAN" pitchFamily="2" charset="0"/>
              </a:rPr>
              <a:t>প্রয়োজনীয়তা</a:t>
            </a:r>
            <a:r>
              <a:rPr lang="en-US" b="1" dirty="0" smtClean="0">
                <a:ln w="6350">
                  <a:solidFill>
                    <a:schemeClr val="tx1"/>
                  </a:solidFill>
                </a:ln>
                <a:latin typeface="NikoshLightBAN" pitchFamily="2" charset="0"/>
                <a:cs typeface="NikoshLightBAN" pitchFamily="2" charset="0"/>
              </a:rPr>
              <a:t> </a:t>
            </a:r>
            <a:r>
              <a:rPr lang="en-US" b="1" dirty="0" err="1" smtClean="0">
                <a:ln w="6350">
                  <a:solidFill>
                    <a:schemeClr val="tx1"/>
                  </a:solidFill>
                </a:ln>
                <a:latin typeface="NikoshLightBAN" pitchFamily="2" charset="0"/>
                <a:cs typeface="NikoshLightBAN" pitchFamily="2" charset="0"/>
              </a:rPr>
              <a:t>কী</a:t>
            </a:r>
            <a:r>
              <a:rPr lang="en-US" b="1" dirty="0" smtClean="0">
                <a:ln w="6350">
                  <a:solidFill>
                    <a:schemeClr val="tx1"/>
                  </a:solidFill>
                </a:ln>
                <a:latin typeface="NikoshLightBAN" pitchFamily="2" charset="0"/>
                <a:cs typeface="NikoshLightBAN" pitchFamily="2" charset="0"/>
              </a:rPr>
              <a:t>  </a:t>
            </a:r>
          </a:p>
          <a:p>
            <a:pPr>
              <a:buFont typeface="+mj-lt"/>
              <a:buAutoNum type="arabicPeriod"/>
            </a:pPr>
            <a:r>
              <a:rPr lang="en-US" b="1" dirty="0" err="1" smtClean="0">
                <a:ln w="6350">
                  <a:solidFill>
                    <a:schemeClr val="tx1"/>
                  </a:solidFill>
                </a:ln>
                <a:latin typeface="NikoshLightBAN" pitchFamily="2" charset="0"/>
                <a:cs typeface="NikoshLightBAN" pitchFamily="2" charset="0"/>
              </a:rPr>
              <a:t>সময়</a:t>
            </a:r>
            <a:r>
              <a:rPr lang="en-US" b="1" dirty="0" smtClean="0">
                <a:ln w="6350">
                  <a:solidFill>
                    <a:schemeClr val="tx1"/>
                  </a:solidFill>
                </a:ln>
                <a:latin typeface="NikoshLightBAN" pitchFamily="2" charset="0"/>
                <a:cs typeface="NikoshLightBAN" pitchFamily="2" charset="0"/>
              </a:rPr>
              <a:t> </a:t>
            </a:r>
            <a:r>
              <a:rPr lang="en-US" b="1" dirty="0" err="1" smtClean="0">
                <a:ln w="6350">
                  <a:solidFill>
                    <a:schemeClr val="tx1"/>
                  </a:solidFill>
                </a:ln>
                <a:latin typeface="NikoshLightBAN" pitchFamily="2" charset="0"/>
                <a:cs typeface="NikoshLightBAN" pitchFamily="2" charset="0"/>
              </a:rPr>
              <a:t>তালিকার</a:t>
            </a:r>
            <a:r>
              <a:rPr lang="en-US" b="1" dirty="0" smtClean="0">
                <a:ln w="6350">
                  <a:solidFill>
                    <a:schemeClr val="tx1"/>
                  </a:solidFill>
                </a:ln>
                <a:latin typeface="NikoshLightBAN" pitchFamily="2" charset="0"/>
                <a:cs typeface="NikoshLightBAN" pitchFamily="2" charset="0"/>
              </a:rPr>
              <a:t>  </a:t>
            </a:r>
            <a:r>
              <a:rPr lang="en-US" b="1" dirty="0" err="1" smtClean="0">
                <a:ln w="6350">
                  <a:solidFill>
                    <a:schemeClr val="tx1"/>
                  </a:solidFill>
                </a:ln>
                <a:latin typeface="NikoshLightBAN" pitchFamily="2" charset="0"/>
                <a:cs typeface="NikoshLightBAN" pitchFamily="2" charset="0"/>
              </a:rPr>
              <a:t>প্রয়োজনীয়তা</a:t>
            </a:r>
            <a:r>
              <a:rPr lang="en-US" b="1" dirty="0" smtClean="0">
                <a:ln w="6350">
                  <a:solidFill>
                    <a:schemeClr val="tx1"/>
                  </a:solidFill>
                </a:ln>
                <a:latin typeface="NikoshLightBAN" pitchFamily="2" charset="0"/>
                <a:cs typeface="NikoshLightBAN" pitchFamily="2" charset="0"/>
              </a:rPr>
              <a:t> </a:t>
            </a:r>
            <a:r>
              <a:rPr lang="en-US" b="1" dirty="0" err="1" smtClean="0">
                <a:ln w="6350">
                  <a:solidFill>
                    <a:schemeClr val="tx1"/>
                  </a:solidFill>
                </a:ln>
                <a:latin typeface="NikoshLightBAN" pitchFamily="2" charset="0"/>
                <a:cs typeface="NikoshLightBAN" pitchFamily="2" charset="0"/>
              </a:rPr>
              <a:t>কী</a:t>
            </a:r>
            <a:r>
              <a:rPr lang="en-US" b="1" dirty="0" smtClean="0">
                <a:ln w="6350">
                  <a:solidFill>
                    <a:schemeClr val="tx1"/>
                  </a:solidFill>
                </a:ln>
                <a:latin typeface="NikoshLightBAN" pitchFamily="2" charset="0"/>
                <a:cs typeface="NikoshLightBAN" pitchFamily="2" charset="0"/>
              </a:rPr>
              <a:t> ? </a:t>
            </a:r>
          </a:p>
          <a:p>
            <a:pPr>
              <a:buFont typeface="+mj-lt"/>
              <a:buAutoNum type="arabicPeriod"/>
            </a:pPr>
            <a:endParaRPr lang="en-US" sz="1600" dirty="0">
              <a:latin typeface="NikoshLightBAN" pitchFamily="2" charset="0"/>
              <a:cs typeface="NikoshLightBAN" pitchFamily="2" charset="0"/>
            </a:endParaRPr>
          </a:p>
        </p:txBody>
      </p:sp>
    </p:spTree>
  </p:cSld>
  <p:clrMapOvr>
    <a:masterClrMapping/>
  </p:clrMapOvr>
  <p:transition spd="slow">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838200"/>
            <a:ext cx="3886200" cy="1143000"/>
          </a:xfrm>
          <a:ln w="76200">
            <a:solidFill>
              <a:srgbClr val="7030A0"/>
            </a:solidFill>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a:lstStyle/>
          <a:p>
            <a:r>
              <a:rPr lang="en-US" b="1" dirty="0" err="1" smtClean="0">
                <a:ln w="24500" cmpd="dbl">
                  <a:solidFill>
                    <a:srgbClr val="92D050"/>
                  </a:solidFill>
                  <a:prstDash val="lgDashDotDot"/>
                  <a:miter lim="800000"/>
                </a:ln>
                <a:solidFill>
                  <a:srgbClr val="7030A0"/>
                </a:solidFill>
                <a:effectLst>
                  <a:glow rad="228600">
                    <a:schemeClr val="accent4">
                      <a:satMod val="175000"/>
                      <a:alpha val="40000"/>
                    </a:schemeClr>
                  </a:glow>
                  <a:outerShdw blurRad="38100" dist="38100" dir="7020000" algn="tl">
                    <a:srgbClr val="000000">
                      <a:alpha val="35000"/>
                    </a:srgbClr>
                  </a:outerShdw>
                </a:effectLst>
              </a:rPr>
              <a:t>দলীয়</a:t>
            </a:r>
            <a:r>
              <a:rPr lang="en-US" b="1" dirty="0" smtClean="0">
                <a:ln w="24500" cmpd="dbl">
                  <a:solidFill>
                    <a:srgbClr val="92D050"/>
                  </a:solidFill>
                  <a:prstDash val="lgDashDotDot"/>
                  <a:miter lim="800000"/>
                </a:ln>
                <a:solidFill>
                  <a:srgbClr val="7030A0"/>
                </a:solidFill>
                <a:effectLst>
                  <a:glow rad="228600">
                    <a:schemeClr val="accent4">
                      <a:satMod val="175000"/>
                      <a:alpha val="40000"/>
                    </a:schemeClr>
                  </a:glow>
                  <a:outerShdw blurRad="38100" dist="38100" dir="7020000" algn="tl">
                    <a:srgbClr val="000000">
                      <a:alpha val="35000"/>
                    </a:srgbClr>
                  </a:outerShdw>
                </a:effectLst>
              </a:rPr>
              <a:t> </a:t>
            </a:r>
            <a:r>
              <a:rPr lang="en-US" b="1" dirty="0" err="1" smtClean="0">
                <a:ln w="24500" cmpd="dbl">
                  <a:solidFill>
                    <a:srgbClr val="92D050"/>
                  </a:solidFill>
                  <a:prstDash val="lgDashDotDot"/>
                  <a:miter lim="800000"/>
                </a:ln>
                <a:solidFill>
                  <a:srgbClr val="7030A0"/>
                </a:solidFill>
                <a:effectLst>
                  <a:glow rad="228600">
                    <a:schemeClr val="accent4">
                      <a:satMod val="175000"/>
                      <a:alpha val="40000"/>
                    </a:schemeClr>
                  </a:glow>
                  <a:outerShdw blurRad="38100" dist="38100" dir="7020000" algn="tl">
                    <a:srgbClr val="000000">
                      <a:alpha val="35000"/>
                    </a:srgbClr>
                  </a:outerShdw>
                </a:effectLst>
              </a:rPr>
              <a:t>কাজ</a:t>
            </a:r>
            <a:r>
              <a:rPr lang="en-US" b="1" dirty="0" smtClean="0">
                <a:ln w="24500" cmpd="dbl">
                  <a:solidFill>
                    <a:srgbClr val="92D050"/>
                  </a:solidFill>
                  <a:prstDash val="lgDashDotDot"/>
                  <a:miter lim="800000"/>
                </a:ln>
                <a:solidFill>
                  <a:srgbClr val="7030A0"/>
                </a:solidFill>
                <a:effectLst>
                  <a:glow rad="228600">
                    <a:schemeClr val="accent4">
                      <a:satMod val="175000"/>
                      <a:alpha val="40000"/>
                    </a:schemeClr>
                  </a:glow>
                  <a:outerShdw blurRad="38100" dist="38100" dir="7020000" algn="tl">
                    <a:srgbClr val="000000">
                      <a:alpha val="35000"/>
                    </a:srgbClr>
                  </a:outerShdw>
                </a:effectLst>
              </a:rPr>
              <a:t> </a:t>
            </a:r>
            <a:endParaRPr lang="en-US" dirty="0"/>
          </a:p>
        </p:txBody>
      </p:sp>
      <p:sp>
        <p:nvSpPr>
          <p:cNvPr id="3" name="Content Placeholder 2"/>
          <p:cNvSpPr>
            <a:spLocks noGrp="1"/>
          </p:cNvSpPr>
          <p:nvPr>
            <p:ph idx="1"/>
          </p:nvPr>
        </p:nvSpPr>
        <p:spPr>
          <a:xfrm>
            <a:off x="457200" y="2819400"/>
            <a:ext cx="8458200" cy="1295400"/>
          </a:xfrm>
          <a:ln w="76200">
            <a:solidFill>
              <a:srgbClr val="FFFF00"/>
            </a:solidFill>
          </a:ln>
          <a:effectLst>
            <a:glow rad="228600">
              <a:schemeClr val="accent4">
                <a:satMod val="175000"/>
                <a:alpha val="40000"/>
              </a:schemeClr>
            </a:glow>
            <a:outerShdw blurRad="40000" dist="23000" dir="5400000" rotWithShape="0">
              <a:srgbClr val="000000">
                <a:alpha val="35000"/>
              </a:srgbClr>
            </a:outerShdw>
          </a:effectLst>
          <a:scene3d>
            <a:camera prst="isometricOffAxis2Left"/>
            <a:lightRig rig="threePt" dir="t"/>
          </a:scene3d>
        </p:spPr>
        <p:style>
          <a:lnRef idx="1">
            <a:schemeClr val="accent4"/>
          </a:lnRef>
          <a:fillRef idx="3">
            <a:schemeClr val="accent4"/>
          </a:fillRef>
          <a:effectRef idx="2">
            <a:schemeClr val="accent4"/>
          </a:effectRef>
          <a:fontRef idx="minor">
            <a:schemeClr val="lt1"/>
          </a:fontRef>
        </p:style>
        <p:txBody>
          <a:bodyPr/>
          <a:lstStyle/>
          <a:p>
            <a:pPr>
              <a:buFont typeface="+mj-lt"/>
              <a:buAutoNum type="arabicParenR"/>
            </a:pPr>
            <a:r>
              <a:rPr lang="en-US" sz="2000" dirty="0"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LightBAN" pitchFamily="2" charset="0"/>
                <a:cs typeface="NikoshLightBAN" pitchFamily="2" charset="0"/>
              </a:rPr>
              <a:t> </a:t>
            </a:r>
            <a:r>
              <a:rPr lang="en-US" sz="2000" dirty="0" err="1"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কাজের</a:t>
            </a:r>
            <a:r>
              <a:rPr lang="en-US" sz="2000" dirty="0"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2000" dirty="0" err="1"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সুষ্ঠ</a:t>
            </a:r>
            <a:r>
              <a:rPr lang="en-US" sz="2000" dirty="0"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2000" dirty="0" err="1"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ব্যাবহারের</a:t>
            </a:r>
            <a:r>
              <a:rPr lang="en-US" sz="2000" dirty="0"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2000" dirty="0" err="1"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কলা</a:t>
            </a:r>
            <a:r>
              <a:rPr lang="en-US" sz="2000" dirty="0"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2000" dirty="0" err="1"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কৌশলগুলো</a:t>
            </a:r>
            <a:r>
              <a:rPr lang="en-US" sz="2000" dirty="0"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2000" dirty="0" err="1"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বর্ননা</a:t>
            </a:r>
            <a:r>
              <a:rPr lang="en-US" sz="2000" dirty="0"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2000" dirty="0" err="1"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কর</a:t>
            </a:r>
            <a:r>
              <a:rPr lang="en-US" sz="2000" dirty="0"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2000" dirty="0"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a:t>
            </a:r>
          </a:p>
          <a:p>
            <a:pPr>
              <a:buFont typeface="+mj-lt"/>
              <a:buAutoNum type="arabicParenR"/>
            </a:pPr>
            <a:r>
              <a:rPr lang="en-US" sz="2000" dirty="0"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2000" dirty="0" err="1"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LightBAN" pitchFamily="2" charset="0"/>
                <a:cs typeface="NikoshLightBAN" pitchFamily="2" charset="0"/>
              </a:rPr>
              <a:t>সময়</a:t>
            </a:r>
            <a:r>
              <a:rPr lang="en-US" sz="2000" dirty="0"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LightBAN" pitchFamily="2" charset="0"/>
                <a:cs typeface="NikoshLightBAN" pitchFamily="2" charset="0"/>
              </a:rPr>
              <a:t> </a:t>
            </a:r>
            <a:r>
              <a:rPr lang="en-US" sz="2000" dirty="0" err="1"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LightBAN" pitchFamily="2" charset="0"/>
                <a:cs typeface="NikoshLightBAN" pitchFamily="2" charset="0"/>
              </a:rPr>
              <a:t>তালিকা</a:t>
            </a:r>
            <a:r>
              <a:rPr lang="en-US" sz="2000" dirty="0"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LightBAN" pitchFamily="2" charset="0"/>
                <a:cs typeface="NikoshLightBAN" pitchFamily="2" charset="0"/>
              </a:rPr>
              <a:t> </a:t>
            </a:r>
            <a:r>
              <a:rPr lang="en-US" sz="2000" dirty="0" err="1"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LightBAN" pitchFamily="2" charset="0"/>
                <a:cs typeface="NikoshLightBAN" pitchFamily="2" charset="0"/>
              </a:rPr>
              <a:t>অনুযায়ী</a:t>
            </a:r>
            <a:r>
              <a:rPr lang="en-US" sz="2000" dirty="0"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LightBAN" pitchFamily="2" charset="0"/>
                <a:cs typeface="NikoshLightBAN" pitchFamily="2" charset="0"/>
              </a:rPr>
              <a:t> </a:t>
            </a:r>
            <a:r>
              <a:rPr lang="en-US" sz="2000" dirty="0" err="1"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LightBAN" pitchFamily="2" charset="0"/>
                <a:cs typeface="NikoshLightBAN" pitchFamily="2" charset="0"/>
              </a:rPr>
              <a:t>কাজ</a:t>
            </a:r>
            <a:r>
              <a:rPr lang="en-US" sz="2000" dirty="0"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LightBAN" pitchFamily="2" charset="0"/>
                <a:cs typeface="NikoshLightBAN" pitchFamily="2" charset="0"/>
              </a:rPr>
              <a:t> </a:t>
            </a:r>
            <a:r>
              <a:rPr lang="en-US" sz="2000" dirty="0" err="1"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LightBAN" pitchFamily="2" charset="0"/>
                <a:cs typeface="NikoshLightBAN" pitchFamily="2" charset="0"/>
              </a:rPr>
              <a:t>করলে</a:t>
            </a:r>
            <a:r>
              <a:rPr lang="en-US" sz="2000" dirty="0"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LightBAN" pitchFamily="2" charset="0"/>
                <a:cs typeface="NikoshLightBAN" pitchFamily="2" charset="0"/>
              </a:rPr>
              <a:t>  </a:t>
            </a:r>
            <a:r>
              <a:rPr lang="en-US" sz="2000" dirty="0" err="1"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LightBAN" pitchFamily="2" charset="0"/>
                <a:cs typeface="NikoshLightBAN" pitchFamily="2" charset="0"/>
              </a:rPr>
              <a:t>কী</a:t>
            </a:r>
            <a:r>
              <a:rPr lang="en-US" sz="2000" dirty="0"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LightBAN" pitchFamily="2" charset="0"/>
                <a:cs typeface="NikoshLightBAN" pitchFamily="2" charset="0"/>
              </a:rPr>
              <a:t>  </a:t>
            </a:r>
            <a:r>
              <a:rPr lang="en-US" sz="2000" dirty="0" err="1"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LightBAN" pitchFamily="2" charset="0"/>
                <a:cs typeface="NikoshLightBAN" pitchFamily="2" charset="0"/>
              </a:rPr>
              <a:t>কী</a:t>
            </a:r>
            <a:r>
              <a:rPr lang="en-US" sz="2000" dirty="0"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LightBAN" pitchFamily="2" charset="0"/>
                <a:cs typeface="NikoshLightBAN" pitchFamily="2" charset="0"/>
              </a:rPr>
              <a:t> </a:t>
            </a:r>
            <a:r>
              <a:rPr lang="en-US" sz="2000" dirty="0" err="1"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LightBAN" pitchFamily="2" charset="0"/>
                <a:cs typeface="NikoshLightBAN" pitchFamily="2" charset="0"/>
              </a:rPr>
              <a:t>সুবিধা</a:t>
            </a:r>
            <a:r>
              <a:rPr lang="en-US" sz="2000" dirty="0"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LightBAN" pitchFamily="2" charset="0"/>
                <a:cs typeface="NikoshLightBAN" pitchFamily="2" charset="0"/>
              </a:rPr>
              <a:t>  </a:t>
            </a:r>
            <a:r>
              <a:rPr lang="en-US" sz="2000" dirty="0" err="1"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LightBAN" pitchFamily="2" charset="0"/>
                <a:cs typeface="NikoshLightBAN" pitchFamily="2" charset="0"/>
              </a:rPr>
              <a:t>হয়</a:t>
            </a:r>
            <a:r>
              <a:rPr lang="en-US" sz="2000" dirty="0"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LightBAN" pitchFamily="2" charset="0"/>
                <a:cs typeface="NikoshLightBAN" pitchFamily="2" charset="0"/>
              </a:rPr>
              <a:t> , </a:t>
            </a:r>
            <a:r>
              <a:rPr lang="en-US" sz="2000" dirty="0" err="1"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LightBAN" pitchFamily="2" charset="0"/>
                <a:cs typeface="NikoshLightBAN" pitchFamily="2" charset="0"/>
              </a:rPr>
              <a:t>চার্টের</a:t>
            </a:r>
            <a:r>
              <a:rPr lang="en-US" sz="2000" dirty="0"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LightBAN" pitchFamily="2" charset="0"/>
                <a:cs typeface="NikoshLightBAN" pitchFamily="2" charset="0"/>
              </a:rPr>
              <a:t>  </a:t>
            </a:r>
            <a:r>
              <a:rPr lang="en-US" sz="2000" dirty="0" err="1"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LightBAN" pitchFamily="2" charset="0"/>
                <a:cs typeface="NikoshLightBAN" pitchFamily="2" charset="0"/>
              </a:rPr>
              <a:t>মাধ্যমে</a:t>
            </a:r>
            <a:r>
              <a:rPr lang="en-US" sz="2000" dirty="0"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LightBAN" pitchFamily="2" charset="0"/>
                <a:cs typeface="NikoshLightBAN" pitchFamily="2" charset="0"/>
              </a:rPr>
              <a:t>  </a:t>
            </a:r>
            <a:r>
              <a:rPr lang="en-US" sz="2000" dirty="0" err="1"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LightBAN" pitchFamily="2" charset="0"/>
                <a:cs typeface="NikoshLightBAN" pitchFamily="2" charset="0"/>
              </a:rPr>
              <a:t>দেখাও</a:t>
            </a:r>
            <a:r>
              <a:rPr lang="en-US" sz="2000" dirty="0"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LightBAN" pitchFamily="2" charset="0"/>
                <a:cs typeface="NikoshLightBAN" pitchFamily="2" charset="0"/>
              </a:rPr>
              <a:t> ।  </a:t>
            </a:r>
          </a:p>
          <a:p>
            <a:pPr>
              <a:buFont typeface="+mj-lt"/>
              <a:buAutoNum type="arabicParenR"/>
            </a:pPr>
            <a:r>
              <a:rPr lang="en-US" sz="2000" dirty="0" err="1"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LightBAN" pitchFamily="2" charset="0"/>
                <a:cs typeface="NikoshLightBAN" pitchFamily="2" charset="0"/>
              </a:rPr>
              <a:t>শক্তি</a:t>
            </a:r>
            <a:r>
              <a:rPr lang="en-US" sz="2000" dirty="0"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LightBAN" pitchFamily="2" charset="0"/>
                <a:cs typeface="NikoshLightBAN" pitchFamily="2" charset="0"/>
              </a:rPr>
              <a:t> </a:t>
            </a:r>
            <a:r>
              <a:rPr lang="en-US" sz="2000" dirty="0" err="1"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LightBAN" pitchFamily="2" charset="0"/>
                <a:cs typeface="NikoshLightBAN" pitchFamily="2" charset="0"/>
              </a:rPr>
              <a:t>ব্যাবস্থাপনা</a:t>
            </a:r>
            <a:r>
              <a:rPr lang="en-US" sz="2000" dirty="0"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LightBAN" pitchFamily="2" charset="0"/>
                <a:cs typeface="NikoshLightBAN" pitchFamily="2" charset="0"/>
              </a:rPr>
              <a:t> </a:t>
            </a:r>
            <a:r>
              <a:rPr lang="en-US" sz="2000" dirty="0" err="1"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LightBAN" pitchFamily="2" charset="0"/>
                <a:cs typeface="NikoshLightBAN" pitchFamily="2" charset="0"/>
              </a:rPr>
              <a:t>কী</a:t>
            </a:r>
            <a:r>
              <a:rPr lang="en-US" sz="2000" dirty="0"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LightBAN" pitchFamily="2" charset="0"/>
                <a:cs typeface="NikoshLightBAN" pitchFamily="2" charset="0"/>
              </a:rPr>
              <a:t> ?</a:t>
            </a:r>
            <a:r>
              <a:rPr lang="en-US" sz="2000" dirty="0" err="1"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তোমার</a:t>
            </a:r>
            <a:r>
              <a:rPr lang="en-US" sz="2000" dirty="0"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2000" dirty="0" err="1"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দৈন্দিন</a:t>
            </a:r>
            <a:r>
              <a:rPr lang="en-US" sz="2000" dirty="0"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2000" dirty="0" err="1"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কাজের</a:t>
            </a:r>
            <a:r>
              <a:rPr lang="en-US" sz="2000" dirty="0"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2000" dirty="0" err="1"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তালিকা</a:t>
            </a:r>
            <a:r>
              <a:rPr lang="en-US" sz="2000" dirty="0"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2000" dirty="0" err="1"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প্রস্তুত</a:t>
            </a:r>
            <a:r>
              <a:rPr lang="en-US" sz="2000" dirty="0"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2000" dirty="0" err="1"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কর</a:t>
            </a:r>
            <a:r>
              <a:rPr lang="en-US" sz="2000" dirty="0" smtClean="0">
                <a:ln w="317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p>
          <a:p>
            <a:pPr>
              <a:buFont typeface="+mj-lt"/>
              <a:buAutoNum type="arabicParenR"/>
            </a:pPr>
            <a:endParaRPr lang="en-US" sz="1800" dirty="0" smtClean="0">
              <a:latin typeface="NikoshBAN" pitchFamily="2" charset="0"/>
              <a:cs typeface="NikoshBAN" pitchFamily="2" charset="0"/>
            </a:endParaRPr>
          </a:p>
          <a:p>
            <a:pPr>
              <a:buNone/>
            </a:pPr>
            <a:endParaRPr lang="en-US" sz="1800" b="1" dirty="0" smtClean="0">
              <a:latin typeface="NikoshBAN" pitchFamily="2" charset="0"/>
              <a:cs typeface="NikoshBAN" pitchFamily="2" charset="0"/>
            </a:endParaRPr>
          </a:p>
          <a:p>
            <a:pPr>
              <a:buNone/>
            </a:pPr>
            <a:endParaRPr lang="en-US" sz="1800" dirty="0" smtClean="0">
              <a:latin typeface="NikoshBAN" pitchFamily="2" charset="0"/>
              <a:cs typeface="NikoshBAN" pitchFamily="2" charset="0"/>
            </a:endParaRPr>
          </a:p>
          <a:p>
            <a:pPr>
              <a:buNone/>
            </a:pPr>
            <a:endParaRPr lang="en-US" dirty="0"/>
          </a:p>
        </p:txBody>
      </p:sp>
    </p:spTree>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n w="24500" cmpd="dbl">
                  <a:solidFill>
                    <a:srgbClr val="92D050"/>
                  </a:solidFill>
                  <a:prstDash val="lgDashDotDot"/>
                  <a:miter lim="800000"/>
                </a:ln>
                <a:solidFill>
                  <a:srgbClr val="7030A0"/>
                </a:solidFill>
                <a:effectLst>
                  <a:glow rad="228600">
                    <a:schemeClr val="accent4">
                      <a:satMod val="175000"/>
                      <a:alpha val="40000"/>
                    </a:schemeClr>
                  </a:glow>
                  <a:outerShdw blurRad="38100" dist="38100" dir="7020000" algn="tl">
                    <a:srgbClr val="000000">
                      <a:alpha val="35000"/>
                    </a:srgbClr>
                  </a:outerShdw>
                </a:effectLst>
              </a:rPr>
              <a:t>মূল্যায়ন</a:t>
            </a:r>
            <a:r>
              <a:rPr lang="en-US" b="1" dirty="0" smtClean="0">
                <a:ln w="24500" cmpd="dbl">
                  <a:solidFill>
                    <a:srgbClr val="92D050"/>
                  </a:solidFill>
                  <a:prstDash val="lgDashDotDot"/>
                  <a:miter lim="800000"/>
                </a:ln>
                <a:solidFill>
                  <a:srgbClr val="7030A0"/>
                </a:solidFill>
                <a:effectLst>
                  <a:glow rad="228600">
                    <a:schemeClr val="accent4">
                      <a:satMod val="175000"/>
                      <a:alpha val="40000"/>
                    </a:schemeClr>
                  </a:glow>
                  <a:outerShdw blurRad="38100" dist="38100" dir="7020000" algn="tl">
                    <a:srgbClr val="000000">
                      <a:alpha val="35000"/>
                    </a:srgbClr>
                  </a:outerShdw>
                </a:effectLst>
              </a:rPr>
              <a:t> । </a:t>
            </a:r>
            <a:endParaRPr lang="en-US" dirty="0">
              <a:latin typeface="NikoshBAN" pitchFamily="2" charset="0"/>
              <a:cs typeface="NikoshBAN" pitchFamily="2" charset="0"/>
            </a:endParaRPr>
          </a:p>
        </p:txBody>
      </p:sp>
      <p:sp>
        <p:nvSpPr>
          <p:cNvPr id="3" name="Content Placeholder 2"/>
          <p:cNvSpPr>
            <a:spLocks noGrp="1"/>
          </p:cNvSpPr>
          <p:nvPr>
            <p:ph idx="1"/>
          </p:nvPr>
        </p:nvSpPr>
        <p:spPr>
          <a:xfrm>
            <a:off x="1676400" y="1447800"/>
            <a:ext cx="5486400" cy="1600200"/>
          </a:xfrm>
          <a:ln w="76200"/>
          <a:effectLst>
            <a:glow rad="228600">
              <a:schemeClr val="accent4">
                <a:satMod val="175000"/>
                <a:alpha val="40000"/>
              </a:schemeClr>
            </a:glow>
            <a:outerShdw blurRad="76200" dist="12700" dir="8100000" sy="-23000" kx="800400" algn="br"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a:normAutofit lnSpcReduction="10000"/>
          </a:bodyPr>
          <a:lstStyle/>
          <a:p>
            <a:pPr>
              <a:buFont typeface="+mj-lt"/>
              <a:buAutoNum type="arabicParenR"/>
            </a:pPr>
            <a:r>
              <a:rPr lang="en-US" sz="1800" dirty="0" err="1" smtClean="0">
                <a:latin typeface="NikoshBAN" pitchFamily="2" charset="0"/>
                <a:cs typeface="NikoshBAN" pitchFamily="2" charset="0"/>
              </a:rPr>
              <a:t>সংসারে</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বাজেট</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করার</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প্রয়োজনীয়তা</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কী</a:t>
            </a:r>
            <a:r>
              <a:rPr lang="en-US" sz="1800" dirty="0" smtClean="0">
                <a:latin typeface="NikoshBAN" pitchFamily="2" charset="0"/>
                <a:cs typeface="NikoshBAN" pitchFamily="2" charset="0"/>
              </a:rPr>
              <a:t> ?</a:t>
            </a:r>
          </a:p>
          <a:p>
            <a:pPr>
              <a:buFont typeface="+mj-lt"/>
              <a:buAutoNum type="arabicParenR"/>
            </a:pPr>
            <a:r>
              <a:rPr lang="en-US" sz="1800" dirty="0" err="1" smtClean="0">
                <a:latin typeface="NikoshBAN" pitchFamily="2" charset="0"/>
                <a:cs typeface="NikoshBAN" pitchFamily="2" charset="0"/>
              </a:rPr>
              <a:t>কাজের</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দক্ষতা</a:t>
            </a:r>
            <a:r>
              <a:rPr lang="en-US" sz="1800" dirty="0" smtClean="0">
                <a:latin typeface="NikoshBAN" pitchFamily="2" charset="0"/>
                <a:cs typeface="NikoshBAN" pitchFamily="2" charset="0"/>
              </a:rPr>
              <a:t>  ও </a:t>
            </a:r>
            <a:r>
              <a:rPr lang="en-US" sz="1800" dirty="0" err="1" smtClean="0">
                <a:latin typeface="NikoshBAN" pitchFamily="2" charset="0"/>
                <a:cs typeface="NikoshBAN" pitchFamily="2" charset="0"/>
              </a:rPr>
              <a:t>গতিশীলতা</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কি</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ভাবে</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বৃদ্ধি</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পায়</a:t>
            </a:r>
            <a:r>
              <a:rPr lang="en-US" sz="1800" dirty="0" smtClean="0">
                <a:latin typeface="NikoshBAN" pitchFamily="2" charset="0"/>
                <a:cs typeface="NikoshBAN" pitchFamily="2" charset="0"/>
              </a:rPr>
              <a:t> ? </a:t>
            </a:r>
          </a:p>
          <a:p>
            <a:pPr>
              <a:buFont typeface="+mj-lt"/>
              <a:buAutoNum type="arabicParenR"/>
            </a:pPr>
            <a:r>
              <a:rPr lang="en-US" sz="1800" dirty="0" err="1" smtClean="0">
                <a:latin typeface="NikoshBAN" pitchFamily="2" charset="0"/>
                <a:cs typeface="NikoshBAN" pitchFamily="2" charset="0"/>
              </a:rPr>
              <a:t>কম</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শক্তি</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খরচে</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কি</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ভাবে</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কাজ</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করা</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যায়</a:t>
            </a:r>
            <a:r>
              <a:rPr lang="en-US" sz="1800" dirty="0" smtClean="0">
                <a:latin typeface="NikoshBAN" pitchFamily="2" charset="0"/>
                <a:cs typeface="NikoshBAN" pitchFamily="2" charset="0"/>
              </a:rPr>
              <a:t> ? </a:t>
            </a:r>
          </a:p>
          <a:p>
            <a:pPr>
              <a:buFont typeface="+mj-lt"/>
              <a:buAutoNum type="arabicParenR"/>
            </a:pPr>
            <a:r>
              <a:rPr lang="en-US" sz="1800" dirty="0" err="1" smtClean="0">
                <a:latin typeface="NikoshBAN" pitchFamily="2" charset="0"/>
                <a:cs typeface="NikoshBAN" pitchFamily="2" charset="0"/>
              </a:rPr>
              <a:t>গৃহ</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ব্যাবস্থাপনায়</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অর্থকে</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কোন</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ধরনের</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সম্পদ</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বিবেচনা</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করা</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হয়</a:t>
            </a:r>
            <a:r>
              <a:rPr lang="en-US" sz="1800" dirty="0" smtClean="0">
                <a:latin typeface="NikoshBAN" pitchFamily="2" charset="0"/>
                <a:cs typeface="NikoshBAN" pitchFamily="2" charset="0"/>
              </a:rPr>
              <a:t> ? </a:t>
            </a:r>
          </a:p>
          <a:p>
            <a:pPr>
              <a:buFont typeface="+mj-lt"/>
              <a:buAutoNum type="arabicParenR"/>
            </a:pPr>
            <a:r>
              <a:rPr lang="en-US" sz="1800" dirty="0" err="1" smtClean="0">
                <a:latin typeface="NikoshBAN" pitchFamily="2" charset="0"/>
                <a:cs typeface="NikoshBAN" pitchFamily="2" charset="0"/>
              </a:rPr>
              <a:t>মানুষের</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চাহিদা</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পূরুনে</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কোনটি</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বেশী</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প্রয়োজন</a:t>
            </a:r>
            <a:r>
              <a:rPr lang="en-US" sz="1800" dirty="0" smtClean="0">
                <a:latin typeface="NikoshBAN" pitchFamily="2" charset="0"/>
                <a:cs typeface="NikoshBAN" pitchFamily="2" charset="0"/>
              </a:rPr>
              <a:t> </a:t>
            </a:r>
            <a:r>
              <a:rPr lang="en-US" sz="1800" dirty="0" smtClean="0">
                <a:latin typeface="NikoshBAN" pitchFamily="2" charset="0"/>
                <a:cs typeface="NikoshBAN" pitchFamily="2" charset="0"/>
              </a:rPr>
              <a:t>?</a:t>
            </a:r>
            <a:r>
              <a:rPr lang="en-US" sz="1800" dirty="0" smtClean="0">
                <a:ln w="76200">
                  <a:solidFill>
                    <a:schemeClr val="tx1"/>
                  </a:solidFill>
                </a:ln>
                <a:latin typeface="NikoshBAN" pitchFamily="2" charset="0"/>
                <a:cs typeface="NikoshBAN" pitchFamily="2" charset="0"/>
              </a:rPr>
              <a:t> </a:t>
            </a:r>
            <a:endParaRPr lang="en-US" sz="1800" dirty="0" smtClean="0">
              <a:latin typeface="NikoshBAN" pitchFamily="2" charset="0"/>
              <a:cs typeface="NikoshBAN" pitchFamily="2" charset="0"/>
            </a:endParaRPr>
          </a:p>
          <a:p>
            <a:pPr>
              <a:buNone/>
            </a:pPr>
            <a:endParaRPr lang="en-US" dirty="0" smtClean="0">
              <a:latin typeface="NikoshBAN" pitchFamily="2" charset="0"/>
              <a:cs typeface="NikoshBAN" pitchFamily="2" charset="0"/>
            </a:endParaRPr>
          </a:p>
        </p:txBody>
      </p:sp>
      <p:pic>
        <p:nvPicPr>
          <p:cNvPr id="6" name="Picture 5" descr="images (3).jpg"/>
          <p:cNvPicPr>
            <a:picLocks noChangeAspect="1"/>
          </p:cNvPicPr>
          <p:nvPr/>
        </p:nvPicPr>
        <p:blipFill>
          <a:blip r:embed="rId2" cstate="print"/>
          <a:stretch>
            <a:fillRect/>
          </a:stretch>
        </p:blipFill>
        <p:spPr>
          <a:xfrm>
            <a:off x="381000" y="3962400"/>
            <a:ext cx="4038600" cy="2438400"/>
          </a:xfrm>
          <a:prstGeom prst="rect">
            <a:avLst/>
          </a:prstGeom>
        </p:spPr>
      </p:pic>
      <p:pic>
        <p:nvPicPr>
          <p:cNvPr id="7" name="Picture 6" descr="8c184277f3443b32.jpg"/>
          <p:cNvPicPr>
            <a:picLocks noChangeAspect="1"/>
          </p:cNvPicPr>
          <p:nvPr/>
        </p:nvPicPr>
        <p:blipFill>
          <a:blip r:embed="rId3" cstate="print"/>
          <a:stretch>
            <a:fillRect/>
          </a:stretch>
        </p:blipFill>
        <p:spPr>
          <a:xfrm>
            <a:off x="5485688" y="4114800"/>
            <a:ext cx="3202538" cy="2286000"/>
          </a:xfrm>
          <a:prstGeom prst="rect">
            <a:avLst/>
          </a:prstGeom>
          <a:scene3d>
            <a:camera prst="orthographicFront"/>
            <a:lightRig rig="threePt" dir="t"/>
          </a:scene3d>
          <a:sp3d>
            <a:bevelT prst="relaxedInset"/>
          </a:sp3d>
        </p:spPr>
      </p:pic>
    </p:spTree>
  </p:cSld>
  <p:clrMapOvr>
    <a:masterClrMapping/>
  </p:clrMapOvr>
  <p:transition spd="slow">
    <p:cover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295400"/>
            <a:ext cx="4191000" cy="1249362"/>
          </a:xfrm>
          <a:ln w="76200"/>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cene3d>
              <a:camera prst="isometricOffAxis2Left"/>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বাড়ির</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কাজ</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  </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LightBAN" pitchFamily="2" charset="0"/>
              <a:cs typeface="NikoshLightBAN" pitchFamily="2" charset="0"/>
            </a:endParaRPr>
          </a:p>
        </p:txBody>
      </p:sp>
      <p:sp>
        <p:nvSpPr>
          <p:cNvPr id="3" name="Content Placeholder 2"/>
          <p:cNvSpPr>
            <a:spLocks noGrp="1"/>
          </p:cNvSpPr>
          <p:nvPr>
            <p:ph idx="1"/>
          </p:nvPr>
        </p:nvSpPr>
        <p:spPr>
          <a:xfrm>
            <a:off x="1066800" y="3429000"/>
            <a:ext cx="7086600" cy="1219200"/>
          </a:xfrm>
          <a:ln w="76200"/>
          <a:effectLst>
            <a:glow rad="228600">
              <a:schemeClr val="accent4">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a:buFont typeface="+mj-lt"/>
              <a:buAutoNum type="arabicPeriod"/>
            </a:pPr>
            <a:endParaRPr lang="en-US" sz="1800" dirty="0" smtClean="0">
              <a:ln w="3175">
                <a:solidFill>
                  <a:schemeClr val="tx1"/>
                </a:solidFill>
              </a:ln>
              <a:latin typeface="NikoshLightBAN" pitchFamily="2" charset="0"/>
              <a:cs typeface="NikoshLightBAN" pitchFamily="2" charset="0"/>
            </a:endParaRPr>
          </a:p>
          <a:p>
            <a:pPr>
              <a:buFont typeface="+mj-lt"/>
              <a:buAutoNum type="arabicPeriod"/>
            </a:pPr>
            <a:r>
              <a:rPr lang="en-US" sz="2100" dirty="0" err="1" smtClean="0">
                <a:ln w="3175">
                  <a:solidFill>
                    <a:schemeClr val="tx1"/>
                  </a:solidFill>
                </a:ln>
                <a:latin typeface="NikoshLightBAN" pitchFamily="2" charset="0"/>
                <a:cs typeface="NikoshLightBAN" pitchFamily="2" charset="0"/>
              </a:rPr>
              <a:t>বাজেট</a:t>
            </a:r>
            <a:r>
              <a:rPr lang="en-US" sz="2100" dirty="0" smtClean="0">
                <a:ln w="3175">
                  <a:solidFill>
                    <a:schemeClr val="tx1"/>
                  </a:solidFill>
                </a:ln>
                <a:latin typeface="NikoshLightBAN" pitchFamily="2" charset="0"/>
                <a:cs typeface="NikoshLightBAN" pitchFamily="2" charset="0"/>
              </a:rPr>
              <a:t> ও </a:t>
            </a:r>
            <a:r>
              <a:rPr lang="en-US" sz="2100" dirty="0" err="1" smtClean="0">
                <a:ln w="3175">
                  <a:solidFill>
                    <a:schemeClr val="tx1"/>
                  </a:solidFill>
                </a:ln>
                <a:latin typeface="NikoshLightBAN" pitchFamily="2" charset="0"/>
                <a:cs typeface="NikoshLightBAN" pitchFamily="2" charset="0"/>
              </a:rPr>
              <a:t>বাজেটখাত</a:t>
            </a:r>
            <a:r>
              <a:rPr lang="en-US" sz="2100" dirty="0" smtClean="0">
                <a:ln w="3175">
                  <a:solidFill>
                    <a:schemeClr val="tx1"/>
                  </a:solidFill>
                </a:ln>
                <a:latin typeface="NikoshLightBAN" pitchFamily="2" charset="0"/>
                <a:cs typeface="NikoshLightBAN" pitchFamily="2" charset="0"/>
              </a:rPr>
              <a:t>  </a:t>
            </a:r>
            <a:r>
              <a:rPr lang="en-US" sz="2100" dirty="0" err="1" smtClean="0">
                <a:ln w="3175">
                  <a:solidFill>
                    <a:schemeClr val="tx1"/>
                  </a:solidFill>
                </a:ln>
                <a:latin typeface="NikoshLightBAN" pitchFamily="2" charset="0"/>
                <a:cs typeface="NikoshLightBAN" pitchFamily="2" charset="0"/>
              </a:rPr>
              <a:t>বলতে</a:t>
            </a:r>
            <a:r>
              <a:rPr lang="en-US" sz="2100" dirty="0" smtClean="0">
                <a:ln w="3175">
                  <a:solidFill>
                    <a:schemeClr val="tx1"/>
                  </a:solidFill>
                </a:ln>
                <a:latin typeface="NikoshLightBAN" pitchFamily="2" charset="0"/>
                <a:cs typeface="NikoshLightBAN" pitchFamily="2" charset="0"/>
              </a:rPr>
              <a:t> </a:t>
            </a:r>
            <a:r>
              <a:rPr lang="en-US" sz="2100" dirty="0" err="1" smtClean="0">
                <a:ln w="3175">
                  <a:solidFill>
                    <a:schemeClr val="tx1"/>
                  </a:solidFill>
                </a:ln>
                <a:latin typeface="NikoshLightBAN" pitchFamily="2" charset="0"/>
                <a:cs typeface="NikoshLightBAN" pitchFamily="2" charset="0"/>
              </a:rPr>
              <a:t>কী</a:t>
            </a:r>
            <a:r>
              <a:rPr lang="en-US" sz="2100" dirty="0" smtClean="0">
                <a:ln w="3175">
                  <a:solidFill>
                    <a:schemeClr val="tx1"/>
                  </a:solidFill>
                </a:ln>
                <a:latin typeface="NikoshLightBAN" pitchFamily="2" charset="0"/>
                <a:cs typeface="NikoshLightBAN" pitchFamily="2" charset="0"/>
              </a:rPr>
              <a:t> </a:t>
            </a:r>
            <a:r>
              <a:rPr lang="en-US" sz="2100" dirty="0" err="1" smtClean="0">
                <a:ln w="3175">
                  <a:solidFill>
                    <a:schemeClr val="tx1"/>
                  </a:solidFill>
                </a:ln>
                <a:latin typeface="NikoshLightBAN" pitchFamily="2" charset="0"/>
                <a:cs typeface="NikoshLightBAN" pitchFamily="2" charset="0"/>
              </a:rPr>
              <a:t>বুঝ</a:t>
            </a:r>
            <a:r>
              <a:rPr lang="en-US" sz="2100" dirty="0" smtClean="0">
                <a:ln w="3175">
                  <a:solidFill>
                    <a:schemeClr val="tx1"/>
                  </a:solidFill>
                </a:ln>
                <a:latin typeface="NikoshLightBAN" pitchFamily="2" charset="0"/>
                <a:cs typeface="NikoshLightBAN" pitchFamily="2" charset="0"/>
              </a:rPr>
              <a:t> ?</a:t>
            </a:r>
            <a:r>
              <a:rPr lang="en-US" sz="2100" dirty="0" err="1" smtClean="0">
                <a:ln w="3175">
                  <a:solidFill>
                    <a:schemeClr val="tx1"/>
                  </a:solidFill>
                </a:ln>
                <a:latin typeface="NikoshLightBAN" pitchFamily="2" charset="0"/>
                <a:cs typeface="NikoshLightBAN" pitchFamily="2" charset="0"/>
              </a:rPr>
              <a:t>পরিবারের</a:t>
            </a:r>
            <a:r>
              <a:rPr lang="en-US" sz="2100" dirty="0" smtClean="0">
                <a:ln w="3175">
                  <a:solidFill>
                    <a:schemeClr val="tx1"/>
                  </a:solidFill>
                </a:ln>
                <a:latin typeface="NikoshLightBAN" pitchFamily="2" charset="0"/>
                <a:cs typeface="NikoshLightBAN" pitchFamily="2" charset="0"/>
              </a:rPr>
              <a:t> </a:t>
            </a:r>
            <a:r>
              <a:rPr lang="en-US" sz="2100" dirty="0" err="1" smtClean="0">
                <a:ln w="3175">
                  <a:solidFill>
                    <a:schemeClr val="tx1"/>
                  </a:solidFill>
                </a:ln>
                <a:latin typeface="NikoshLightBAN" pitchFamily="2" charset="0"/>
                <a:cs typeface="NikoshLightBAN" pitchFamily="2" charset="0"/>
              </a:rPr>
              <a:t>মাসিক</a:t>
            </a:r>
            <a:r>
              <a:rPr lang="en-US" sz="2100" dirty="0" smtClean="0">
                <a:ln w="3175">
                  <a:solidFill>
                    <a:schemeClr val="tx1"/>
                  </a:solidFill>
                </a:ln>
                <a:latin typeface="NikoshLightBAN" pitchFamily="2" charset="0"/>
                <a:cs typeface="NikoshLightBAN" pitchFamily="2" charset="0"/>
              </a:rPr>
              <a:t> </a:t>
            </a:r>
            <a:r>
              <a:rPr lang="en-US" sz="2100" dirty="0" err="1" smtClean="0">
                <a:ln w="3175">
                  <a:solidFill>
                    <a:schemeClr val="tx1"/>
                  </a:solidFill>
                </a:ln>
                <a:latin typeface="NikoshLightBAN" pitchFamily="2" charset="0"/>
                <a:cs typeface="NikoshLightBAN" pitchFamily="2" charset="0"/>
              </a:rPr>
              <a:t>আয়</a:t>
            </a:r>
            <a:r>
              <a:rPr lang="en-US" sz="2100" dirty="0" smtClean="0">
                <a:ln w="3175">
                  <a:solidFill>
                    <a:schemeClr val="tx1"/>
                  </a:solidFill>
                </a:ln>
                <a:latin typeface="NikoshLightBAN" pitchFamily="2" charset="0"/>
                <a:cs typeface="NikoshLightBAN" pitchFamily="2" charset="0"/>
              </a:rPr>
              <a:t> ৫০,০০০ </a:t>
            </a:r>
            <a:r>
              <a:rPr lang="en-US" sz="2100" dirty="0" err="1" smtClean="0">
                <a:ln w="3175">
                  <a:solidFill>
                    <a:schemeClr val="tx1"/>
                  </a:solidFill>
                </a:ln>
                <a:latin typeface="NikoshLightBAN" pitchFamily="2" charset="0"/>
                <a:cs typeface="NikoshLightBAN" pitchFamily="2" charset="0"/>
              </a:rPr>
              <a:t>টাকা</a:t>
            </a:r>
            <a:r>
              <a:rPr lang="en-US" sz="2100" dirty="0" smtClean="0">
                <a:ln w="3175">
                  <a:solidFill>
                    <a:schemeClr val="tx1"/>
                  </a:solidFill>
                </a:ln>
                <a:latin typeface="NikoshLightBAN" pitchFamily="2" charset="0"/>
                <a:cs typeface="NikoshLightBAN" pitchFamily="2" charset="0"/>
              </a:rPr>
              <a:t> ৫ </a:t>
            </a:r>
            <a:r>
              <a:rPr lang="en-US" sz="2100" dirty="0" err="1" smtClean="0">
                <a:ln w="3175">
                  <a:solidFill>
                    <a:schemeClr val="tx1"/>
                  </a:solidFill>
                </a:ln>
                <a:latin typeface="NikoshLightBAN" pitchFamily="2" charset="0"/>
                <a:cs typeface="NikoshLightBAN" pitchFamily="2" charset="0"/>
              </a:rPr>
              <a:t>সদস্যের</a:t>
            </a:r>
            <a:r>
              <a:rPr lang="en-US" sz="2100" dirty="0" smtClean="0">
                <a:ln w="3175">
                  <a:solidFill>
                    <a:schemeClr val="tx1"/>
                  </a:solidFill>
                </a:ln>
                <a:latin typeface="NikoshLightBAN" pitchFamily="2" charset="0"/>
                <a:cs typeface="NikoshLightBAN" pitchFamily="2" charset="0"/>
              </a:rPr>
              <a:t> </a:t>
            </a:r>
            <a:r>
              <a:rPr lang="en-US" sz="2100" dirty="0" err="1" smtClean="0">
                <a:ln w="3175">
                  <a:solidFill>
                    <a:schemeClr val="tx1"/>
                  </a:solidFill>
                </a:ln>
                <a:latin typeface="NikoshLightBAN" pitchFamily="2" charset="0"/>
                <a:cs typeface="NikoshLightBAN" pitchFamily="2" charset="0"/>
              </a:rPr>
              <a:t>একটি</a:t>
            </a:r>
            <a:r>
              <a:rPr lang="en-US" sz="2100" dirty="0" smtClean="0">
                <a:ln w="3175">
                  <a:solidFill>
                    <a:schemeClr val="tx1"/>
                  </a:solidFill>
                </a:ln>
                <a:latin typeface="NikoshLightBAN" pitchFamily="2" charset="0"/>
                <a:cs typeface="NikoshLightBAN" pitchFamily="2" charset="0"/>
              </a:rPr>
              <a:t>  </a:t>
            </a:r>
            <a:r>
              <a:rPr lang="en-US" sz="2100" dirty="0" err="1" smtClean="0">
                <a:ln w="3175">
                  <a:solidFill>
                    <a:schemeClr val="tx1"/>
                  </a:solidFill>
                </a:ln>
                <a:latin typeface="NikoshLightBAN" pitchFamily="2" charset="0"/>
                <a:cs typeface="NikoshLightBAN" pitchFamily="2" charset="0"/>
              </a:rPr>
              <a:t>মাসিক</a:t>
            </a:r>
            <a:r>
              <a:rPr lang="en-US" sz="2100" dirty="0" smtClean="0">
                <a:ln w="3175">
                  <a:solidFill>
                    <a:schemeClr val="tx1"/>
                  </a:solidFill>
                </a:ln>
                <a:latin typeface="NikoshLightBAN" pitchFamily="2" charset="0"/>
                <a:cs typeface="NikoshLightBAN" pitchFamily="2" charset="0"/>
              </a:rPr>
              <a:t> </a:t>
            </a:r>
            <a:r>
              <a:rPr lang="en-US" sz="2100" dirty="0" err="1" smtClean="0">
                <a:ln w="3175">
                  <a:solidFill>
                    <a:schemeClr val="tx1"/>
                  </a:solidFill>
                </a:ln>
                <a:latin typeface="NikoshLightBAN" pitchFamily="2" charset="0"/>
                <a:cs typeface="NikoshLightBAN" pitchFamily="2" charset="0"/>
              </a:rPr>
              <a:t>নমুনা</a:t>
            </a:r>
            <a:r>
              <a:rPr lang="en-US" sz="2100" dirty="0" smtClean="0">
                <a:ln w="3175">
                  <a:solidFill>
                    <a:schemeClr val="tx1"/>
                  </a:solidFill>
                </a:ln>
                <a:latin typeface="NikoshLightBAN" pitchFamily="2" charset="0"/>
                <a:cs typeface="NikoshLightBAN" pitchFamily="2" charset="0"/>
              </a:rPr>
              <a:t>  </a:t>
            </a:r>
            <a:r>
              <a:rPr lang="en-US" sz="2100" dirty="0" err="1" smtClean="0">
                <a:ln w="3175">
                  <a:solidFill>
                    <a:schemeClr val="tx1"/>
                  </a:solidFill>
                </a:ln>
                <a:latin typeface="NikoshLightBAN" pitchFamily="2" charset="0"/>
                <a:cs typeface="NikoshLightBAN" pitchFamily="2" charset="0"/>
              </a:rPr>
              <a:t>বাজেট</a:t>
            </a:r>
            <a:r>
              <a:rPr lang="en-US" sz="2100" dirty="0" smtClean="0">
                <a:ln w="3175">
                  <a:solidFill>
                    <a:schemeClr val="tx1"/>
                  </a:solidFill>
                </a:ln>
                <a:latin typeface="NikoshLightBAN" pitchFamily="2" charset="0"/>
                <a:cs typeface="NikoshLightBAN" pitchFamily="2" charset="0"/>
              </a:rPr>
              <a:t>  </a:t>
            </a:r>
            <a:r>
              <a:rPr lang="en-US" sz="2100" dirty="0" err="1" smtClean="0">
                <a:ln w="3175">
                  <a:solidFill>
                    <a:schemeClr val="tx1"/>
                  </a:solidFill>
                </a:ln>
                <a:latin typeface="NikoshLightBAN" pitchFamily="2" charset="0"/>
                <a:cs typeface="NikoshLightBAN" pitchFamily="2" charset="0"/>
              </a:rPr>
              <a:t>তৈরী</a:t>
            </a:r>
            <a:r>
              <a:rPr lang="en-US" sz="2100" dirty="0" smtClean="0">
                <a:ln w="3175">
                  <a:solidFill>
                    <a:schemeClr val="tx1"/>
                  </a:solidFill>
                </a:ln>
                <a:latin typeface="NikoshLightBAN" pitchFamily="2" charset="0"/>
                <a:cs typeface="NikoshLightBAN" pitchFamily="2" charset="0"/>
              </a:rPr>
              <a:t>   </a:t>
            </a:r>
            <a:r>
              <a:rPr lang="en-US" sz="2100" dirty="0" err="1" smtClean="0">
                <a:ln w="3175">
                  <a:solidFill>
                    <a:schemeClr val="tx1"/>
                  </a:solidFill>
                </a:ln>
                <a:latin typeface="NikoshLightBAN" pitchFamily="2" charset="0"/>
                <a:cs typeface="NikoshLightBAN" pitchFamily="2" charset="0"/>
              </a:rPr>
              <a:t>কর</a:t>
            </a:r>
            <a:r>
              <a:rPr lang="en-US" sz="2100" dirty="0" smtClean="0">
                <a:ln w="3175">
                  <a:solidFill>
                    <a:schemeClr val="tx1"/>
                  </a:solidFill>
                </a:ln>
                <a:latin typeface="NikoshLightBAN" pitchFamily="2" charset="0"/>
                <a:cs typeface="NikoshLightBAN" pitchFamily="2" charset="0"/>
              </a:rPr>
              <a:t> । </a:t>
            </a:r>
          </a:p>
          <a:p>
            <a:pPr>
              <a:buFont typeface="+mj-lt"/>
              <a:buAutoNum type="arabicPeriod"/>
            </a:pPr>
            <a:r>
              <a:rPr lang="en-US" sz="2100" dirty="0" err="1" smtClean="0">
                <a:ln w="3175">
                  <a:solidFill>
                    <a:schemeClr val="tx1"/>
                  </a:solidFill>
                </a:ln>
                <a:latin typeface="NikoshLightBAN" pitchFamily="2" charset="0"/>
                <a:cs typeface="NikoshLightBAN" pitchFamily="2" charset="0"/>
              </a:rPr>
              <a:t>সময়</a:t>
            </a:r>
            <a:r>
              <a:rPr lang="en-US" sz="2100" dirty="0" smtClean="0">
                <a:ln w="3175">
                  <a:solidFill>
                    <a:schemeClr val="tx1"/>
                  </a:solidFill>
                </a:ln>
                <a:latin typeface="NikoshLightBAN" pitchFamily="2" charset="0"/>
                <a:cs typeface="NikoshLightBAN" pitchFamily="2" charset="0"/>
              </a:rPr>
              <a:t> </a:t>
            </a:r>
            <a:r>
              <a:rPr lang="en-US" sz="2100" dirty="0" err="1" smtClean="0">
                <a:ln w="3175">
                  <a:solidFill>
                    <a:schemeClr val="tx1"/>
                  </a:solidFill>
                </a:ln>
                <a:latin typeface="NikoshLightBAN" pitchFamily="2" charset="0"/>
                <a:cs typeface="NikoshLightBAN" pitchFamily="2" charset="0"/>
              </a:rPr>
              <a:t>তালিকার</a:t>
            </a:r>
            <a:r>
              <a:rPr lang="en-US" sz="2100" dirty="0" smtClean="0">
                <a:ln w="3175">
                  <a:solidFill>
                    <a:schemeClr val="tx1"/>
                  </a:solidFill>
                </a:ln>
                <a:latin typeface="NikoshLightBAN" pitchFamily="2" charset="0"/>
                <a:cs typeface="NikoshLightBAN" pitchFamily="2" charset="0"/>
              </a:rPr>
              <a:t> </a:t>
            </a:r>
            <a:r>
              <a:rPr lang="en-US" sz="2100" dirty="0" err="1" smtClean="0">
                <a:ln w="3175">
                  <a:solidFill>
                    <a:schemeClr val="tx1"/>
                  </a:solidFill>
                </a:ln>
                <a:latin typeface="NikoshLightBAN" pitchFamily="2" charset="0"/>
                <a:cs typeface="NikoshLightBAN" pitchFamily="2" charset="0"/>
              </a:rPr>
              <a:t>বিবেচ্য</a:t>
            </a:r>
            <a:r>
              <a:rPr lang="en-US" sz="2100" dirty="0" smtClean="0">
                <a:ln w="3175">
                  <a:solidFill>
                    <a:schemeClr val="tx1"/>
                  </a:solidFill>
                </a:ln>
                <a:latin typeface="NikoshLightBAN" pitchFamily="2" charset="0"/>
                <a:cs typeface="NikoshLightBAN" pitchFamily="2" charset="0"/>
              </a:rPr>
              <a:t> </a:t>
            </a:r>
            <a:r>
              <a:rPr lang="en-US" sz="2100" dirty="0" err="1" smtClean="0">
                <a:ln w="3175">
                  <a:solidFill>
                    <a:schemeClr val="tx1"/>
                  </a:solidFill>
                </a:ln>
                <a:latin typeface="NikoshLightBAN" pitchFamily="2" charset="0"/>
                <a:cs typeface="NikoshLightBAN" pitchFamily="2" charset="0"/>
              </a:rPr>
              <a:t>বিষয়</a:t>
            </a:r>
            <a:r>
              <a:rPr lang="en-US" sz="2100" dirty="0" smtClean="0">
                <a:ln w="3175">
                  <a:solidFill>
                    <a:schemeClr val="tx1"/>
                  </a:solidFill>
                </a:ln>
                <a:latin typeface="NikoshLightBAN" pitchFamily="2" charset="0"/>
                <a:cs typeface="NikoshLightBAN" pitchFamily="2" charset="0"/>
              </a:rPr>
              <a:t> </a:t>
            </a:r>
            <a:r>
              <a:rPr lang="en-US" sz="2100" dirty="0" err="1" smtClean="0">
                <a:ln w="3175">
                  <a:solidFill>
                    <a:schemeClr val="tx1"/>
                  </a:solidFill>
                </a:ln>
                <a:latin typeface="NikoshLightBAN" pitchFamily="2" charset="0"/>
                <a:cs typeface="NikoshLightBAN" pitchFamily="2" charset="0"/>
              </a:rPr>
              <a:t>কী</a:t>
            </a:r>
            <a:r>
              <a:rPr lang="en-US" sz="2100" dirty="0" smtClean="0">
                <a:ln w="3175">
                  <a:solidFill>
                    <a:schemeClr val="tx1"/>
                  </a:solidFill>
                </a:ln>
                <a:latin typeface="NikoshLightBAN" pitchFamily="2" charset="0"/>
                <a:cs typeface="NikoshLightBAN" pitchFamily="2" charset="0"/>
              </a:rPr>
              <a:t> </a:t>
            </a:r>
            <a:r>
              <a:rPr lang="en-US" sz="2100" dirty="0" smtClean="0">
                <a:ln w="3175">
                  <a:solidFill>
                    <a:schemeClr val="tx1"/>
                  </a:solidFill>
                </a:ln>
                <a:latin typeface="NikoshLightBAN" pitchFamily="2" charset="0"/>
                <a:cs typeface="NikoshLightBAN" pitchFamily="2" charset="0"/>
              </a:rPr>
              <a:t>?</a:t>
            </a:r>
            <a:r>
              <a:rPr lang="en-US" sz="2100" dirty="0" err="1" smtClean="0">
                <a:ln w="3175">
                  <a:solidFill>
                    <a:schemeClr val="tx1"/>
                  </a:solidFill>
                </a:ln>
                <a:latin typeface="NikoshLightBAN" pitchFamily="2" charset="0"/>
                <a:cs typeface="NikoshLightBAN" pitchFamily="2" charset="0"/>
              </a:rPr>
              <a:t>তোমার</a:t>
            </a:r>
            <a:r>
              <a:rPr lang="en-US" sz="2100" dirty="0" smtClean="0">
                <a:ln w="3175">
                  <a:solidFill>
                    <a:schemeClr val="tx1"/>
                  </a:solidFill>
                </a:ln>
                <a:latin typeface="NikoshLightBAN" pitchFamily="2" charset="0"/>
                <a:cs typeface="NikoshLightBAN" pitchFamily="2" charset="0"/>
              </a:rPr>
              <a:t>  </a:t>
            </a:r>
            <a:r>
              <a:rPr lang="en-US" sz="2100" dirty="0" err="1" smtClean="0">
                <a:ln w="3175">
                  <a:solidFill>
                    <a:schemeClr val="tx1"/>
                  </a:solidFill>
                </a:ln>
                <a:latin typeface="NikoshLightBAN" pitchFamily="2" charset="0"/>
                <a:cs typeface="NikoshLightBAN" pitchFamily="2" charset="0"/>
              </a:rPr>
              <a:t>ছোট</a:t>
            </a:r>
            <a:r>
              <a:rPr lang="en-US" sz="2100" dirty="0" smtClean="0">
                <a:ln w="3175">
                  <a:solidFill>
                    <a:schemeClr val="tx1"/>
                  </a:solidFill>
                </a:ln>
                <a:latin typeface="NikoshLightBAN" pitchFamily="2" charset="0"/>
                <a:cs typeface="NikoshLightBAN" pitchFamily="2" charset="0"/>
              </a:rPr>
              <a:t>  </a:t>
            </a:r>
            <a:r>
              <a:rPr lang="en-US" sz="2100" dirty="0" err="1" smtClean="0">
                <a:ln w="3175">
                  <a:solidFill>
                    <a:schemeClr val="tx1"/>
                  </a:solidFill>
                </a:ln>
                <a:latin typeface="NikoshLightBAN" pitchFamily="2" charset="0"/>
                <a:cs typeface="NikoshLightBAN" pitchFamily="2" charset="0"/>
              </a:rPr>
              <a:t>ভাই</a:t>
            </a:r>
            <a:r>
              <a:rPr lang="en-US" sz="2100" dirty="0" smtClean="0">
                <a:ln w="3175">
                  <a:solidFill>
                    <a:schemeClr val="tx1"/>
                  </a:solidFill>
                </a:ln>
                <a:latin typeface="NikoshLightBAN" pitchFamily="2" charset="0"/>
                <a:cs typeface="NikoshLightBAN" pitchFamily="2" charset="0"/>
              </a:rPr>
              <a:t>  / </a:t>
            </a:r>
            <a:r>
              <a:rPr lang="en-US" sz="2100" dirty="0" err="1" smtClean="0">
                <a:ln w="3175">
                  <a:solidFill>
                    <a:schemeClr val="tx1"/>
                  </a:solidFill>
                </a:ln>
                <a:latin typeface="NikoshLightBAN" pitchFamily="2" charset="0"/>
                <a:cs typeface="NikoshLightBAN" pitchFamily="2" charset="0"/>
              </a:rPr>
              <a:t>বোন</a:t>
            </a:r>
            <a:r>
              <a:rPr lang="en-US" sz="2100" dirty="0" smtClean="0">
                <a:ln w="3175">
                  <a:solidFill>
                    <a:schemeClr val="tx1"/>
                  </a:solidFill>
                </a:ln>
                <a:latin typeface="NikoshLightBAN" pitchFamily="2" charset="0"/>
                <a:cs typeface="NikoshLightBAN" pitchFamily="2" charset="0"/>
              </a:rPr>
              <a:t>  ৯ম </a:t>
            </a:r>
            <a:r>
              <a:rPr lang="en-US" sz="2100" dirty="0" err="1" smtClean="0">
                <a:ln w="3175">
                  <a:solidFill>
                    <a:schemeClr val="tx1"/>
                  </a:solidFill>
                </a:ln>
                <a:latin typeface="NikoshLightBAN" pitchFamily="2" charset="0"/>
                <a:cs typeface="NikoshLightBAN" pitchFamily="2" charset="0"/>
              </a:rPr>
              <a:t>শ্রেনীর</a:t>
            </a:r>
            <a:r>
              <a:rPr lang="en-US" sz="2100" dirty="0" smtClean="0">
                <a:ln w="3175">
                  <a:solidFill>
                    <a:schemeClr val="tx1"/>
                  </a:solidFill>
                </a:ln>
                <a:latin typeface="NikoshLightBAN" pitchFamily="2" charset="0"/>
                <a:cs typeface="NikoshLightBAN" pitchFamily="2" charset="0"/>
              </a:rPr>
              <a:t>  </a:t>
            </a:r>
            <a:r>
              <a:rPr lang="en-US" sz="2100" dirty="0" err="1" smtClean="0">
                <a:ln w="3175">
                  <a:solidFill>
                    <a:schemeClr val="tx1"/>
                  </a:solidFill>
                </a:ln>
                <a:latin typeface="NikoshLightBAN" pitchFamily="2" charset="0"/>
                <a:cs typeface="NikoshLightBAN" pitchFamily="2" charset="0"/>
              </a:rPr>
              <a:t>শিক্ষার্থী</a:t>
            </a:r>
            <a:r>
              <a:rPr lang="en-US" sz="2100" dirty="0" smtClean="0">
                <a:ln w="3175">
                  <a:solidFill>
                    <a:schemeClr val="tx1"/>
                  </a:solidFill>
                </a:ln>
                <a:latin typeface="NikoshLightBAN" pitchFamily="2" charset="0"/>
                <a:cs typeface="NikoshLightBAN" pitchFamily="2" charset="0"/>
              </a:rPr>
              <a:t> </a:t>
            </a:r>
            <a:r>
              <a:rPr lang="en-US" sz="2100" dirty="0" err="1" smtClean="0">
                <a:ln w="3175">
                  <a:solidFill>
                    <a:schemeClr val="tx1"/>
                  </a:solidFill>
                </a:ln>
                <a:latin typeface="NikoshLightBAN" pitchFamily="2" charset="0"/>
                <a:cs typeface="NikoshLightBAN" pitchFamily="2" charset="0"/>
              </a:rPr>
              <a:t>তার</a:t>
            </a:r>
            <a:r>
              <a:rPr lang="en-US" sz="2100" dirty="0" smtClean="0">
                <a:ln w="3175">
                  <a:solidFill>
                    <a:schemeClr val="tx1"/>
                  </a:solidFill>
                </a:ln>
                <a:latin typeface="NikoshLightBAN" pitchFamily="2" charset="0"/>
                <a:cs typeface="NikoshLightBAN" pitchFamily="2" charset="0"/>
              </a:rPr>
              <a:t>  </a:t>
            </a:r>
            <a:r>
              <a:rPr lang="en-US" sz="2100" dirty="0" err="1" smtClean="0">
                <a:ln w="3175">
                  <a:solidFill>
                    <a:schemeClr val="tx1"/>
                  </a:solidFill>
                </a:ln>
                <a:latin typeface="NikoshLightBAN" pitchFamily="2" charset="0"/>
                <a:cs typeface="NikoshLightBAN" pitchFamily="2" charset="0"/>
              </a:rPr>
              <a:t>বন্ধের</a:t>
            </a:r>
            <a:r>
              <a:rPr lang="en-US" sz="2100" dirty="0" smtClean="0">
                <a:ln w="3175">
                  <a:solidFill>
                    <a:schemeClr val="tx1"/>
                  </a:solidFill>
                </a:ln>
                <a:latin typeface="NikoshLightBAN" pitchFamily="2" charset="0"/>
                <a:cs typeface="NikoshLightBAN" pitchFamily="2" charset="0"/>
              </a:rPr>
              <a:t> </a:t>
            </a:r>
            <a:r>
              <a:rPr lang="en-US" sz="2100" dirty="0" err="1" smtClean="0">
                <a:ln w="3175">
                  <a:solidFill>
                    <a:schemeClr val="tx1"/>
                  </a:solidFill>
                </a:ln>
                <a:latin typeface="NikoshLightBAN" pitchFamily="2" charset="0"/>
                <a:cs typeface="NikoshLightBAN" pitchFamily="2" charset="0"/>
              </a:rPr>
              <a:t>দিনের</a:t>
            </a:r>
            <a:r>
              <a:rPr lang="en-US" sz="2100" dirty="0" smtClean="0">
                <a:ln w="3175">
                  <a:solidFill>
                    <a:schemeClr val="tx1"/>
                  </a:solidFill>
                </a:ln>
                <a:latin typeface="NikoshLightBAN" pitchFamily="2" charset="0"/>
                <a:cs typeface="NikoshLightBAN" pitchFamily="2" charset="0"/>
              </a:rPr>
              <a:t> </a:t>
            </a:r>
            <a:r>
              <a:rPr lang="en-US" sz="2100" dirty="0" err="1" smtClean="0">
                <a:ln w="3175">
                  <a:solidFill>
                    <a:schemeClr val="tx1"/>
                  </a:solidFill>
                </a:ln>
                <a:latin typeface="NikoshLightBAN" pitchFamily="2" charset="0"/>
                <a:cs typeface="NikoshLightBAN" pitchFamily="2" charset="0"/>
              </a:rPr>
              <a:t>একটি</a:t>
            </a:r>
            <a:r>
              <a:rPr lang="en-US" sz="2100" dirty="0" smtClean="0">
                <a:ln w="3175">
                  <a:solidFill>
                    <a:schemeClr val="tx1"/>
                  </a:solidFill>
                </a:ln>
                <a:latin typeface="NikoshLightBAN" pitchFamily="2" charset="0"/>
                <a:cs typeface="NikoshLightBAN" pitchFamily="2" charset="0"/>
              </a:rPr>
              <a:t>  </a:t>
            </a:r>
            <a:r>
              <a:rPr lang="en-US" sz="2100" dirty="0" err="1" smtClean="0">
                <a:ln w="3175">
                  <a:solidFill>
                    <a:schemeClr val="tx1"/>
                  </a:solidFill>
                </a:ln>
                <a:latin typeface="NikoshLightBAN" pitchFamily="2" charset="0"/>
                <a:cs typeface="NikoshLightBAN" pitchFamily="2" charset="0"/>
              </a:rPr>
              <a:t>সময়</a:t>
            </a:r>
            <a:r>
              <a:rPr lang="en-US" sz="2100" dirty="0" smtClean="0">
                <a:ln w="3175">
                  <a:solidFill>
                    <a:schemeClr val="tx1"/>
                  </a:solidFill>
                </a:ln>
                <a:latin typeface="NikoshLightBAN" pitchFamily="2" charset="0"/>
                <a:cs typeface="NikoshLightBAN" pitchFamily="2" charset="0"/>
              </a:rPr>
              <a:t> </a:t>
            </a:r>
            <a:r>
              <a:rPr lang="en-US" sz="2100" dirty="0" err="1" smtClean="0">
                <a:ln w="3175">
                  <a:solidFill>
                    <a:schemeClr val="tx1"/>
                  </a:solidFill>
                </a:ln>
                <a:latin typeface="NikoshLightBAN" pitchFamily="2" charset="0"/>
                <a:cs typeface="NikoshLightBAN" pitchFamily="2" charset="0"/>
              </a:rPr>
              <a:t>তালিকার</a:t>
            </a:r>
            <a:r>
              <a:rPr lang="en-US" sz="2100" dirty="0" smtClean="0">
                <a:ln w="3175">
                  <a:solidFill>
                    <a:schemeClr val="tx1"/>
                  </a:solidFill>
                </a:ln>
                <a:latin typeface="NikoshLightBAN" pitchFamily="2" charset="0"/>
                <a:cs typeface="NikoshLightBAN" pitchFamily="2" charset="0"/>
              </a:rPr>
              <a:t>  </a:t>
            </a:r>
            <a:r>
              <a:rPr lang="en-US" sz="2100" dirty="0" err="1" smtClean="0">
                <a:ln w="3175">
                  <a:solidFill>
                    <a:schemeClr val="tx1"/>
                  </a:solidFill>
                </a:ln>
                <a:latin typeface="NikoshLightBAN" pitchFamily="2" charset="0"/>
                <a:cs typeface="NikoshLightBAN" pitchFamily="2" charset="0"/>
              </a:rPr>
              <a:t>নমুনা</a:t>
            </a:r>
            <a:r>
              <a:rPr lang="en-US" sz="2100" dirty="0" smtClean="0">
                <a:ln w="3175">
                  <a:solidFill>
                    <a:schemeClr val="tx1"/>
                  </a:solidFill>
                </a:ln>
                <a:latin typeface="NikoshLightBAN" pitchFamily="2" charset="0"/>
                <a:cs typeface="NikoshLightBAN" pitchFamily="2" charset="0"/>
              </a:rPr>
              <a:t>  </a:t>
            </a:r>
            <a:r>
              <a:rPr lang="en-US" sz="2100" dirty="0" err="1" smtClean="0">
                <a:ln w="3175">
                  <a:solidFill>
                    <a:schemeClr val="tx1"/>
                  </a:solidFill>
                </a:ln>
                <a:latin typeface="NikoshLightBAN" pitchFamily="2" charset="0"/>
                <a:cs typeface="NikoshLightBAN" pitchFamily="2" charset="0"/>
              </a:rPr>
              <a:t>তৈরী</a:t>
            </a:r>
            <a:r>
              <a:rPr lang="en-US" sz="2100" dirty="0" smtClean="0">
                <a:ln w="3175">
                  <a:solidFill>
                    <a:schemeClr val="tx1"/>
                  </a:solidFill>
                </a:ln>
                <a:latin typeface="NikoshLightBAN" pitchFamily="2" charset="0"/>
                <a:cs typeface="NikoshLightBAN" pitchFamily="2" charset="0"/>
              </a:rPr>
              <a:t>  </a:t>
            </a:r>
            <a:r>
              <a:rPr lang="en-US" sz="2100" dirty="0" err="1" smtClean="0">
                <a:ln w="3175">
                  <a:solidFill>
                    <a:schemeClr val="tx1"/>
                  </a:solidFill>
                </a:ln>
                <a:latin typeface="NikoshLightBAN" pitchFamily="2" charset="0"/>
                <a:cs typeface="NikoshLightBAN" pitchFamily="2" charset="0"/>
              </a:rPr>
              <a:t>কর</a:t>
            </a:r>
            <a:r>
              <a:rPr lang="en-US" sz="2100" dirty="0" smtClean="0">
                <a:ln w="3175">
                  <a:solidFill>
                    <a:schemeClr val="tx1"/>
                  </a:solidFill>
                </a:ln>
                <a:latin typeface="NikoshLightBAN" pitchFamily="2" charset="0"/>
                <a:cs typeface="NikoshLightBAN" pitchFamily="2" charset="0"/>
              </a:rPr>
              <a:t> । </a:t>
            </a:r>
            <a:endParaRPr lang="en-US" sz="2100" dirty="0">
              <a:ln w="3175">
                <a:solidFill>
                  <a:schemeClr val="tx1"/>
                </a:solidFill>
              </a:ln>
              <a:latin typeface="NikoshLightBAN" pitchFamily="2" charset="0"/>
              <a:cs typeface="NikoshLightBAN" pitchFamily="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154362"/>
          </a:xfrm>
        </p:spPr>
        <p:txBody>
          <a:bodyPr>
            <a:prstTxWarp prst="textDeflateInflate">
              <a:avLst/>
            </a:prstTxWarp>
            <a:noAutofit/>
          </a:bodyPr>
          <a:lstStyle/>
          <a:p>
            <a:endParaRPr lang="en-US" sz="8800" b="1" dirty="0">
              <a:ln w="38100" cmpd="sng">
                <a:solidFill>
                  <a:srgbClr val="FFC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NikoshBAN" pitchFamily="2" charset="0"/>
              <a:cs typeface="NikoshBAN" pitchFamily="2" charset="0"/>
            </a:endParaRPr>
          </a:p>
        </p:txBody>
      </p:sp>
      <p:pic>
        <p:nvPicPr>
          <p:cNvPr id="6" name="Content Placeholder 5" descr="10.gif"/>
          <p:cNvPicPr>
            <a:picLocks noGrp="1" noChangeAspect="1"/>
          </p:cNvPicPr>
          <p:nvPr>
            <p:ph idx="1"/>
          </p:nvPr>
        </p:nvPicPr>
        <p:blipFill>
          <a:blip r:embed="rId2" cstate="print"/>
          <a:stretch>
            <a:fillRect/>
          </a:stretch>
        </p:blipFill>
        <p:spPr>
          <a:xfrm>
            <a:off x="0" y="0"/>
            <a:ext cx="9144000" cy="6858000"/>
          </a:xfrm>
        </p:spPr>
      </p:pic>
      <p:sp>
        <p:nvSpPr>
          <p:cNvPr id="7" name="TextBox 6"/>
          <p:cNvSpPr txBox="1"/>
          <p:nvPr/>
        </p:nvSpPr>
        <p:spPr>
          <a:xfrm>
            <a:off x="0" y="1447800"/>
            <a:ext cx="8991600" cy="2800767"/>
          </a:xfrm>
          <a:prstGeom prst="rect">
            <a:avLst/>
          </a:prstGeom>
          <a:noFill/>
        </p:spPr>
        <p:txBody>
          <a:bodyPr wrap="square" rtlCol="0">
            <a:prstTxWarp prst="textDeflate">
              <a:avLst/>
            </a:prstTxWarp>
            <a:spAutoFit/>
          </a:bodyPr>
          <a:lstStyle/>
          <a:p>
            <a:r>
              <a:rPr lang="en-US" sz="8800" b="1" dirty="0" smtClean="0">
                <a:ln w="38100" cmpd="sng">
                  <a:solidFill>
                    <a:srgbClr val="FFC000"/>
                  </a:solidFill>
                  <a:prstDash val="solid"/>
                  <a:miter lim="800000"/>
                </a:ln>
                <a:solidFill>
                  <a:schemeClr val="accent3">
                    <a:lumMod val="50000"/>
                  </a:schemeClr>
                </a:solidFill>
                <a:effectLst>
                  <a:glow rad="228600">
                    <a:schemeClr val="accent2">
                      <a:satMod val="175000"/>
                      <a:alpha val="40000"/>
                    </a:schemeClr>
                  </a:glow>
                  <a:outerShdw blurRad="55000" dist="50800" dir="5400000" algn="tl">
                    <a:srgbClr val="000000">
                      <a:alpha val="33000"/>
                    </a:srgbClr>
                  </a:outerShdw>
                </a:effectLst>
                <a:latin typeface="NikoshBAN" pitchFamily="2" charset="0"/>
                <a:cs typeface="NikoshBAN" pitchFamily="2" charset="0"/>
              </a:rPr>
              <a:t>ALLAH  HAFIZ</a:t>
            </a:r>
            <a:endParaRPr lang="en-US" sz="8800" dirty="0">
              <a:solidFill>
                <a:schemeClr val="accent3">
                  <a:lumMod val="50000"/>
                </a:schemeClr>
              </a:solidFill>
              <a:effectLst>
                <a:glow rad="228600">
                  <a:schemeClr val="accent2">
                    <a:satMod val="175000"/>
                    <a:alpha val="40000"/>
                  </a:schemeClr>
                </a:glow>
                <a:outerShdw blurRad="55000" dist="50800" dir="5400000" algn="tl">
                  <a:srgbClr val="000000">
                    <a:alpha val="33000"/>
                  </a:srgbClr>
                </a:outerShdw>
              </a:effectLst>
            </a:endParaRPr>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indefinite" fill="hold" nodeType="afterEffect">
                                  <p:stCondLst>
                                    <p:cond delay="0"/>
                                  </p:stCondLst>
                                  <p:iterate type="lt">
                                    <p:tmPct val="0"/>
                                  </p:iterate>
                                  <p:childTnLst>
                                    <p:animClr clrSpc="rgb">
                                      <p:cBhvr override="childStyle">
                                        <p:cTn id="6" dur="1000" fill="hold"/>
                                        <p:tgtEl>
                                          <p:spTgt spid="7">
                                            <p:txEl>
                                              <p:pRg st="0" end="0"/>
                                            </p:txEl>
                                          </p:spTgt>
                                        </p:tgtEl>
                                        <p:attrNameLst>
                                          <p:attrName>style.color</p:attrName>
                                        </p:attrNameLst>
                                      </p:cBhvr>
                                      <p:to>
                                        <a:srgbClr val="FB2913"/>
                                      </p:to>
                                    </p:animClr>
                                  </p:childTnLst>
                                </p:cTn>
                              </p:par>
                            </p:childTnLst>
                          </p:cTn>
                        </p:par>
                        <p:par>
                          <p:cTn id="7" fill="hold">
                            <p:stCondLst>
                              <p:cond delay="1000"/>
                            </p:stCondLst>
                            <p:childTnLst>
                              <p:par>
                                <p:cTn id="8" presetID="22" presetClass="emph" presetSubtype="0" repeatCount="indefinite" fill="hold" grpId="0" nodeType="afterEffect">
                                  <p:stCondLst>
                                    <p:cond delay="0"/>
                                  </p:stCondLst>
                                  <p:iterate type="lt">
                                    <p:tmPct val="0"/>
                                  </p:iterate>
                                  <p:childTnLst>
                                    <p:animClr clrSpc="hsl">
                                      <p:cBhvr override="childStyle">
                                        <p:cTn id="9" dur="500" fill="hold"/>
                                        <p:tgtEl>
                                          <p:spTgt spid="7">
                                            <p:txEl>
                                              <p:pRg st="0" end="0"/>
                                            </p:txEl>
                                          </p:spTgt>
                                        </p:tgtEl>
                                        <p:attrNameLst>
                                          <p:attrName>style.color</p:attrName>
                                        </p:attrNameLst>
                                      </p:cBhvr>
                                      <p:by>
                                        <p:hsl h="-7200000" s="0" l="0"/>
                                      </p:by>
                                    </p:animClr>
                                    <p:animClr clrSpc="hsl">
                                      <p:cBhvr>
                                        <p:cTn id="10" dur="500" fill="hold"/>
                                        <p:tgtEl>
                                          <p:spTgt spid="7">
                                            <p:txEl>
                                              <p:pRg st="0" end="0"/>
                                            </p:txEl>
                                          </p:spTgt>
                                        </p:tgtEl>
                                        <p:attrNameLst>
                                          <p:attrName>fillcolor</p:attrName>
                                        </p:attrNameLst>
                                      </p:cBhvr>
                                      <p:by>
                                        <p:hsl h="-7200000" s="0" l="0"/>
                                      </p:by>
                                    </p:animClr>
                                    <p:animClr clrSpc="hsl">
                                      <p:cBhvr>
                                        <p:cTn id="11" dur="500" fill="hold"/>
                                        <p:tgtEl>
                                          <p:spTgt spid="7">
                                            <p:txEl>
                                              <p:pRg st="0" end="0"/>
                                            </p:txEl>
                                          </p:spTgt>
                                        </p:tgtEl>
                                        <p:attrNameLst>
                                          <p:attrName>stroke.color</p:attrName>
                                        </p:attrNameLst>
                                      </p:cBhvr>
                                      <p:by>
                                        <p:hsl h="-7200000" s="0" l="0"/>
                                      </p:by>
                                    </p:animClr>
                                    <p:set>
                                      <p:cBhvr>
                                        <p:cTn id="12" dur="500" fill="hold"/>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391400" cy="1143000"/>
          </a:xfrm>
        </p:spPr>
        <p:txBody>
          <a:bodyPr>
            <a:prstTxWarp prst="textWave2">
              <a:avLst>
                <a:gd name="adj1" fmla="val 12500"/>
                <a:gd name="adj2" fmla="val 2306"/>
              </a:avLst>
            </a:prstTxWarp>
            <a:normAutofit fontScale="90000"/>
          </a:bodyPr>
          <a:lstStyle/>
          <a:p>
            <a:r>
              <a:rPr lang="en-US" sz="6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উপাস্থপনায়</a:t>
            </a:r>
            <a:r>
              <a:rPr lang="en-US" dirty="0" smtClean="0"/>
              <a:t/>
            </a:r>
            <a:br>
              <a:rPr lang="en-US" dirty="0" smtClean="0"/>
            </a:br>
            <a:r>
              <a:rPr lang="en-US" dirty="0" smtClean="0"/>
              <a:t> </a:t>
            </a:r>
            <a:endParaRPr lang="en-US" dirty="0"/>
          </a:p>
        </p:txBody>
      </p:sp>
      <p:pic>
        <p:nvPicPr>
          <p:cNvPr id="4" name="Content Placeholder 3" descr="4444.jpg"/>
          <p:cNvPicPr>
            <a:picLocks noGrp="1" noChangeAspect="1"/>
          </p:cNvPicPr>
          <p:nvPr>
            <p:ph idx="1"/>
          </p:nvPr>
        </p:nvPicPr>
        <p:blipFill>
          <a:blip r:embed="rId2" cstate="print"/>
          <a:stretch>
            <a:fillRect/>
          </a:stretch>
        </p:blipFill>
        <p:spPr>
          <a:xfrm>
            <a:off x="609600" y="1752600"/>
            <a:ext cx="2148681" cy="2148681"/>
          </a:xfrm>
          <a:prstGeom prst="ellipse">
            <a:avLst/>
          </a:prstGeom>
          <a:ln w="63500" cap="rnd">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6" name="Rectangle 5"/>
          <p:cNvSpPr/>
          <p:nvPr/>
        </p:nvSpPr>
        <p:spPr>
          <a:xfrm>
            <a:off x="5791200" y="5181600"/>
            <a:ext cx="2895600" cy="892552"/>
          </a:xfrm>
          <a:prstGeom prst="rect">
            <a:avLst/>
          </a:prstGeom>
          <a:ln w="76200"/>
        </p:spPr>
        <p:style>
          <a:lnRef idx="1">
            <a:schemeClr val="accent4"/>
          </a:lnRef>
          <a:fillRef idx="2">
            <a:schemeClr val="accent4"/>
          </a:fillRef>
          <a:effectRef idx="1">
            <a:schemeClr val="accent4"/>
          </a:effectRef>
          <a:fontRef idx="minor">
            <a:schemeClr val="dk1"/>
          </a:fontRef>
        </p:style>
        <p:txBody>
          <a:bodyPr wrap="square">
            <a:spAutoFit/>
          </a:bodyPr>
          <a:lstStyle/>
          <a:p>
            <a:pPr>
              <a:buNone/>
            </a:pPr>
            <a:r>
              <a:rPr lang="en-US" dirty="0" smtClean="0">
                <a:latin typeface="NikoshBAN" pitchFamily="2" charset="0"/>
                <a:cs typeface="NikoshBAN" pitchFamily="2" charset="0"/>
              </a:rPr>
              <a:t>ক </a:t>
            </a:r>
            <a:r>
              <a:rPr lang="en-US" dirty="0" err="1" smtClean="0">
                <a:latin typeface="NikoshBAN" pitchFamily="2" charset="0"/>
                <a:cs typeface="NikoshBAN" pitchFamily="2" charset="0"/>
              </a:rPr>
              <a:t>বিভাগ</a:t>
            </a:r>
            <a:r>
              <a:rPr lang="en-US" dirty="0" smtClean="0">
                <a:latin typeface="NikoshBAN" pitchFamily="2" charset="0"/>
                <a:cs typeface="NikoshBAN" pitchFamily="2" charset="0"/>
              </a:rPr>
              <a:t> ঃ- </a:t>
            </a:r>
            <a:endParaRPr lang="en-US" dirty="0" smtClean="0">
              <a:latin typeface="NikoshBAN" pitchFamily="2" charset="0"/>
              <a:cs typeface="NikoshBAN" pitchFamily="2" charset="0"/>
            </a:endParaRPr>
          </a:p>
          <a:p>
            <a:pPr>
              <a:buNone/>
            </a:pPr>
            <a:r>
              <a:rPr lang="en-US" dirty="0" smtClean="0">
                <a:latin typeface="NikoshBAN" pitchFamily="2" charset="0"/>
                <a:cs typeface="NikoshBAN" pitchFamily="2" charset="0"/>
              </a:rPr>
              <a:t> ৪ </a:t>
            </a:r>
            <a:r>
              <a:rPr lang="en-US" dirty="0" err="1" smtClean="0">
                <a:latin typeface="NikoshBAN" pitchFamily="2" charset="0"/>
                <a:cs typeface="NikoshBAN" pitchFamily="2" charset="0"/>
              </a:rPr>
              <a:t>র্থ</a:t>
            </a:r>
            <a:r>
              <a:rPr lang="en-US" dirty="0" smtClean="0">
                <a:latin typeface="NikoshBAN" pitchFamily="2" charset="0"/>
                <a:cs typeface="NikoshBAN" pitchFamily="2" charset="0"/>
              </a:rPr>
              <a:t> </a:t>
            </a:r>
            <a:r>
              <a:rPr lang="en-US" sz="1600" dirty="0" err="1" smtClean="0">
                <a:latin typeface="NikoshBAN" pitchFamily="2" charset="0"/>
                <a:cs typeface="NikoshBAN" pitchFamily="2" charset="0"/>
              </a:rPr>
              <a:t>অধ্যায়</a:t>
            </a:r>
            <a:r>
              <a:rPr lang="en-US" sz="1600" dirty="0" smtClean="0">
                <a:latin typeface="NikoshBAN" pitchFamily="2" charset="0"/>
                <a:cs typeface="NikoshBAN" pitchFamily="2" charset="0"/>
              </a:rPr>
              <a:t>  </a:t>
            </a:r>
            <a:r>
              <a:rPr lang="en-US" sz="1600" dirty="0" err="1" smtClean="0">
                <a:latin typeface="NikoshBAN" pitchFamily="2" charset="0"/>
                <a:cs typeface="NikoshBAN" pitchFamily="2" charset="0"/>
              </a:rPr>
              <a:t>গৃহ</a:t>
            </a:r>
            <a:r>
              <a:rPr lang="en-US" sz="1600" dirty="0" smtClean="0">
                <a:latin typeface="NikoshBAN" pitchFamily="2" charset="0"/>
                <a:cs typeface="NikoshBAN" pitchFamily="2" charset="0"/>
              </a:rPr>
              <a:t> </a:t>
            </a:r>
            <a:r>
              <a:rPr lang="en-US" sz="1600" dirty="0" err="1" smtClean="0">
                <a:latin typeface="NikoshBAN" pitchFamily="2" charset="0"/>
                <a:cs typeface="NikoshBAN" pitchFamily="2" charset="0"/>
              </a:rPr>
              <a:t>সম্পদ</a:t>
            </a:r>
            <a:r>
              <a:rPr lang="en-US" sz="1600" dirty="0" smtClean="0">
                <a:latin typeface="NikoshBAN" pitchFamily="2" charset="0"/>
                <a:cs typeface="NikoshBAN" pitchFamily="2" charset="0"/>
              </a:rPr>
              <a:t>  </a:t>
            </a:r>
            <a:r>
              <a:rPr lang="en-US" sz="1600" dirty="0" err="1" smtClean="0">
                <a:latin typeface="NikoshBAN" pitchFamily="2" charset="0"/>
                <a:cs typeface="NikoshBAN" pitchFamily="2" charset="0"/>
              </a:rPr>
              <a:t>ব্যাবস্থানা</a:t>
            </a:r>
            <a:r>
              <a:rPr lang="en-US" sz="1600" dirty="0" smtClean="0">
                <a:latin typeface="NikoshBAN" pitchFamily="2" charset="0"/>
                <a:cs typeface="NikoshBAN" pitchFamily="2" charset="0"/>
              </a:rPr>
              <a:t> ।  </a:t>
            </a:r>
            <a:endParaRPr lang="en-US" sz="1600" dirty="0" smtClean="0">
              <a:latin typeface="NikoshBAN" pitchFamily="2" charset="0"/>
              <a:cs typeface="NikoshBAN" pitchFamily="2" charset="0"/>
            </a:endParaRPr>
          </a:p>
          <a:p>
            <a:pPr>
              <a:buNone/>
            </a:pPr>
            <a:r>
              <a:rPr lang="en-US" sz="1400" dirty="0" err="1" smtClean="0">
                <a:latin typeface="NikoshBAN" pitchFamily="2" charset="0"/>
                <a:cs typeface="NikoshBAN" pitchFamily="2" charset="0"/>
              </a:rPr>
              <a:t>সময়</a:t>
            </a:r>
            <a:r>
              <a:rPr lang="en-US" sz="1400" dirty="0" smtClean="0">
                <a:latin typeface="NikoshBAN" pitchFamily="2" charset="0"/>
                <a:cs typeface="NikoshBAN" pitchFamily="2" charset="0"/>
              </a:rPr>
              <a:t> ৪০ </a:t>
            </a:r>
            <a:r>
              <a:rPr lang="en-US" sz="1400" dirty="0" err="1" smtClean="0">
                <a:latin typeface="NikoshBAN" pitchFamily="2" charset="0"/>
                <a:cs typeface="NikoshBAN" pitchFamily="2" charset="0"/>
              </a:rPr>
              <a:t>মিনিট</a:t>
            </a:r>
            <a:r>
              <a:rPr lang="en-US" sz="1400" dirty="0" smtClean="0">
                <a:latin typeface="NikoshBAN" pitchFamily="2" charset="0"/>
                <a:cs typeface="NikoshBAN" pitchFamily="2" charset="0"/>
              </a:rPr>
              <a:t> </a:t>
            </a:r>
            <a:endParaRPr lang="en-US" sz="1600" dirty="0">
              <a:latin typeface="NikoshBAN" pitchFamily="2" charset="0"/>
              <a:cs typeface="NikoshBAN" pitchFamily="2" charset="0"/>
            </a:endParaRPr>
          </a:p>
        </p:txBody>
      </p:sp>
      <p:sp>
        <p:nvSpPr>
          <p:cNvPr id="7" name="Rectangle 6"/>
          <p:cNvSpPr/>
          <p:nvPr/>
        </p:nvSpPr>
        <p:spPr>
          <a:xfrm>
            <a:off x="228600" y="4191000"/>
            <a:ext cx="4572000" cy="1754326"/>
          </a:xfrm>
          <a:prstGeom prst="rect">
            <a:avLst/>
          </a:prstGeom>
          <a:ln w="76200"/>
        </p:spPr>
        <p:style>
          <a:lnRef idx="1">
            <a:schemeClr val="accent3"/>
          </a:lnRef>
          <a:fillRef idx="2">
            <a:schemeClr val="accent3"/>
          </a:fillRef>
          <a:effectRef idx="1">
            <a:schemeClr val="accent3"/>
          </a:effectRef>
          <a:fontRef idx="minor">
            <a:schemeClr val="dk1"/>
          </a:fontRef>
        </p:style>
        <p:txBody>
          <a:bodyPr>
            <a:spAutoFit/>
          </a:bodyPr>
          <a:lstStyle/>
          <a:p>
            <a:r>
              <a:rPr lang="en-US" dirty="0" err="1">
                <a:latin typeface="NikoshBAN" pitchFamily="2" charset="0"/>
                <a:cs typeface="NikoshBAN" pitchFamily="2" charset="0"/>
              </a:rPr>
              <a:t>তানজীরা</a:t>
            </a:r>
            <a:r>
              <a:rPr lang="en-US" dirty="0">
                <a:latin typeface="NikoshBAN" pitchFamily="2" charset="0"/>
                <a:cs typeface="NikoshBAN" pitchFamily="2" charset="0"/>
              </a:rPr>
              <a:t> </a:t>
            </a:r>
            <a:r>
              <a:rPr lang="en-US" dirty="0" err="1">
                <a:latin typeface="NikoshBAN" pitchFamily="2" charset="0"/>
                <a:cs typeface="NikoshBAN" pitchFamily="2" charset="0"/>
              </a:rPr>
              <a:t>খানম</a:t>
            </a:r>
            <a:r>
              <a:rPr lang="en-US" dirty="0">
                <a:latin typeface="NikoshBAN" pitchFamily="2" charset="0"/>
                <a:cs typeface="NikoshBAN" pitchFamily="2" charset="0"/>
              </a:rPr>
              <a:t> </a:t>
            </a:r>
          </a:p>
          <a:p>
            <a:r>
              <a:rPr lang="en-US" dirty="0" err="1">
                <a:latin typeface="NikoshBAN" pitchFamily="2" charset="0"/>
                <a:cs typeface="NikoshBAN" pitchFamily="2" charset="0"/>
              </a:rPr>
              <a:t>সিনিয়ার</a:t>
            </a:r>
            <a:r>
              <a:rPr lang="en-US" dirty="0">
                <a:latin typeface="NikoshBAN" pitchFamily="2" charset="0"/>
                <a:cs typeface="NikoshBAN" pitchFamily="2" charset="0"/>
              </a:rPr>
              <a:t> </a:t>
            </a:r>
            <a:r>
              <a:rPr lang="en-US" dirty="0" err="1">
                <a:latin typeface="NikoshBAN" pitchFamily="2" charset="0"/>
                <a:cs typeface="NikoshBAN" pitchFamily="2" charset="0"/>
              </a:rPr>
              <a:t>শিক্ষিকা</a:t>
            </a:r>
            <a:r>
              <a:rPr lang="en-US" dirty="0">
                <a:latin typeface="NikoshBAN" pitchFamily="2" charset="0"/>
                <a:cs typeface="NikoshBAN" pitchFamily="2" charset="0"/>
              </a:rPr>
              <a:t>  </a:t>
            </a:r>
            <a:r>
              <a:rPr lang="en-US" dirty="0" err="1">
                <a:latin typeface="NikoshBAN" pitchFamily="2" charset="0"/>
                <a:cs typeface="NikoshBAN" pitchFamily="2" charset="0"/>
              </a:rPr>
              <a:t>আইসিটি</a:t>
            </a:r>
            <a:r>
              <a:rPr lang="en-US" dirty="0">
                <a:latin typeface="NikoshBAN" pitchFamily="2" charset="0"/>
                <a:cs typeface="NikoshBAN" pitchFamily="2" charset="0"/>
              </a:rPr>
              <a:t> ও </a:t>
            </a:r>
            <a:r>
              <a:rPr lang="en-US" dirty="0" err="1">
                <a:latin typeface="NikoshBAN" pitchFamily="2" charset="0"/>
                <a:cs typeface="NikoshBAN" pitchFamily="2" charset="0"/>
              </a:rPr>
              <a:t>কম্পিউটার</a:t>
            </a:r>
            <a:r>
              <a:rPr lang="en-US" dirty="0">
                <a:latin typeface="NikoshBAN" pitchFamily="2" charset="0"/>
                <a:cs typeface="NikoshBAN" pitchFamily="2" charset="0"/>
              </a:rPr>
              <a:t> </a:t>
            </a:r>
            <a:r>
              <a:rPr lang="en-US" dirty="0" smtClean="0">
                <a:latin typeface="NikoshBAN" pitchFamily="2" charset="0"/>
                <a:cs typeface="NikoshBAN" pitchFamily="2" charset="0"/>
              </a:rPr>
              <a:t>।</a:t>
            </a:r>
            <a:endParaRPr lang="en-US" dirty="0">
              <a:latin typeface="NikoshBAN" pitchFamily="2" charset="0"/>
              <a:cs typeface="NikoshBAN" pitchFamily="2" charset="0"/>
            </a:endParaRPr>
          </a:p>
          <a:p>
            <a:r>
              <a:rPr lang="en-US" dirty="0" err="1">
                <a:latin typeface="NikoshBAN" pitchFamily="2" charset="0"/>
                <a:cs typeface="NikoshBAN" pitchFamily="2" charset="0"/>
              </a:rPr>
              <a:t>মোবাইল</a:t>
            </a:r>
            <a:r>
              <a:rPr lang="en-US" dirty="0">
                <a:latin typeface="NikoshBAN" pitchFamily="2" charset="0"/>
                <a:cs typeface="NikoshBAN" pitchFamily="2" charset="0"/>
              </a:rPr>
              <a:t> </a:t>
            </a:r>
            <a:r>
              <a:rPr lang="en-US" dirty="0" err="1">
                <a:latin typeface="NikoshBAN" pitchFamily="2" charset="0"/>
                <a:cs typeface="NikoshBAN" pitchFamily="2" charset="0"/>
              </a:rPr>
              <a:t>নং</a:t>
            </a:r>
            <a:r>
              <a:rPr lang="en-US" dirty="0">
                <a:latin typeface="NikoshBAN" pitchFamily="2" charset="0"/>
                <a:cs typeface="NikoshBAN" pitchFamily="2" charset="0"/>
              </a:rPr>
              <a:t>  ০১৭২৭৯৭৪৭৫৬ </a:t>
            </a:r>
            <a:endParaRPr lang="en-US" dirty="0" smtClean="0">
              <a:latin typeface="NikoshBAN" pitchFamily="2" charset="0"/>
              <a:cs typeface="NikoshBAN" pitchFamily="2" charset="0"/>
            </a:endParaRPr>
          </a:p>
          <a:p>
            <a:r>
              <a:rPr lang="en-US" dirty="0" smtClean="0">
                <a:latin typeface="Arial Black" pitchFamily="34" charset="0"/>
                <a:cs typeface="NikoshBAN" pitchFamily="2" charset="0"/>
                <a:hlinkClick r:id="rId3"/>
              </a:rPr>
              <a:t>tangiralovely55@gmail.com</a:t>
            </a:r>
            <a:endParaRPr lang="en-US" dirty="0" smtClean="0">
              <a:latin typeface="Arial Black" pitchFamily="34" charset="0"/>
              <a:cs typeface="NikoshBAN" pitchFamily="2" charset="0"/>
            </a:endParaRPr>
          </a:p>
          <a:p>
            <a:r>
              <a:rPr lang="en-US" dirty="0" err="1" smtClean="0">
                <a:latin typeface="NikoshBAN" pitchFamily="2" charset="0"/>
                <a:cs typeface="NikoshBAN" pitchFamily="2" charset="0"/>
              </a:rPr>
              <a:t>শাহী</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মহল্লা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মোহাম্মাদীয়া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আলিম</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মাদ্রাসা</a:t>
            </a:r>
            <a:r>
              <a:rPr lang="en-US" dirty="0" smtClean="0">
                <a:latin typeface="NikoshBAN" pitchFamily="2" charset="0"/>
                <a:cs typeface="NikoshBAN" pitchFamily="2" charset="0"/>
              </a:rPr>
              <a:t> ।</a:t>
            </a:r>
          </a:p>
          <a:p>
            <a:r>
              <a:rPr lang="en-US" dirty="0" err="1" smtClean="0">
                <a:latin typeface="NikoshBAN" pitchFamily="2" charset="0"/>
                <a:cs typeface="NikoshBAN" pitchFamily="2" charset="0"/>
              </a:rPr>
              <a:t>কুতুবপুর</a:t>
            </a:r>
            <a:r>
              <a:rPr lang="en-US" dirty="0" smtClean="0">
                <a:latin typeface="NikoshBAN" pitchFamily="2" charset="0"/>
                <a:cs typeface="NikoshBAN" pitchFamily="2" charset="0"/>
              </a:rPr>
              <a:t> , </a:t>
            </a:r>
            <a:r>
              <a:rPr lang="en-US" dirty="0" err="1" smtClean="0">
                <a:latin typeface="NikoshBAN" pitchFamily="2" charset="0"/>
                <a:cs typeface="NikoshBAN" pitchFamily="2" charset="0"/>
              </a:rPr>
              <a:t>ফতুল্লা</a:t>
            </a:r>
            <a:r>
              <a:rPr lang="en-US" dirty="0" smtClean="0">
                <a:latin typeface="NikoshBAN" pitchFamily="2" charset="0"/>
                <a:cs typeface="NikoshBAN" pitchFamily="2" charset="0"/>
              </a:rPr>
              <a:t> , </a:t>
            </a:r>
            <a:r>
              <a:rPr lang="en-US" dirty="0" err="1" smtClean="0">
                <a:latin typeface="NikoshBAN" pitchFamily="2" charset="0"/>
                <a:cs typeface="NikoshBAN" pitchFamily="2" charset="0"/>
              </a:rPr>
              <a:t>নারায়গঞ্জ</a:t>
            </a:r>
            <a:r>
              <a:rPr lang="en-US" dirty="0" smtClean="0">
                <a:latin typeface="NikoshBAN" pitchFamily="2" charset="0"/>
                <a:cs typeface="NikoshBAN" pitchFamily="2" charset="0"/>
              </a:rPr>
              <a:t> ।  </a:t>
            </a:r>
            <a:endParaRPr lang="en-US" dirty="0">
              <a:latin typeface="NikoshBAN" pitchFamily="2" charset="0"/>
              <a:cs typeface="NikoshBAN" pitchFamily="2" charset="0"/>
            </a:endParaRPr>
          </a:p>
        </p:txBody>
      </p:sp>
      <p:sp>
        <p:nvSpPr>
          <p:cNvPr id="8" name="TextBox 7"/>
          <p:cNvSpPr txBox="1"/>
          <p:nvPr/>
        </p:nvSpPr>
        <p:spPr>
          <a:xfrm>
            <a:off x="5791200" y="4114800"/>
            <a:ext cx="2895600" cy="923330"/>
          </a:xfrm>
          <a:prstGeom prst="rect">
            <a:avLst/>
          </a:prstGeom>
          <a:ln w="76200"/>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err="1" smtClean="0"/>
              <a:t>বিষয়</a:t>
            </a:r>
            <a:r>
              <a:rPr lang="en-US" dirty="0" smtClean="0"/>
              <a:t> ঃ-</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গার্হস্থ্যবিজ্ঞান</a:t>
            </a:r>
            <a:r>
              <a:rPr lang="en-US" dirty="0" smtClean="0">
                <a:latin typeface="NikoshBAN" pitchFamily="2" charset="0"/>
                <a:cs typeface="NikoshBAN" pitchFamily="2" charset="0"/>
              </a:rPr>
              <a:t> ।</a:t>
            </a:r>
          </a:p>
          <a:p>
            <a:r>
              <a:rPr lang="en-US" dirty="0" smtClean="0">
                <a:latin typeface="NikoshBAN" pitchFamily="2" charset="0"/>
                <a:cs typeface="NikoshBAN" pitchFamily="2" charset="0"/>
              </a:rPr>
              <a:t>৯ম  ঃ-  </a:t>
            </a:r>
            <a:r>
              <a:rPr lang="en-US" dirty="0" err="1" smtClean="0">
                <a:latin typeface="NikoshBAN" pitchFamily="2" charset="0"/>
                <a:cs typeface="NikoshBAN" pitchFamily="2" charset="0"/>
              </a:rPr>
              <a:t>শ্রেনী</a:t>
            </a:r>
            <a:r>
              <a:rPr lang="en-US" dirty="0" smtClean="0">
                <a:latin typeface="NikoshBAN" pitchFamily="2" charset="0"/>
                <a:cs typeface="NikoshBAN" pitchFamily="2" charset="0"/>
              </a:rPr>
              <a:t>  </a:t>
            </a:r>
          </a:p>
          <a:p>
            <a:endParaRPr lang="en-US" dirty="0"/>
          </a:p>
        </p:txBody>
      </p:sp>
      <p:pic>
        <p:nvPicPr>
          <p:cNvPr id="9" name="Picture 8" descr="download.jpg"/>
          <p:cNvPicPr>
            <a:picLocks noChangeAspect="1"/>
          </p:cNvPicPr>
          <p:nvPr/>
        </p:nvPicPr>
        <p:blipFill>
          <a:blip r:embed="rId4" cstate="print"/>
          <a:stretch>
            <a:fillRect/>
          </a:stretch>
        </p:blipFill>
        <p:spPr>
          <a:xfrm>
            <a:off x="6172200" y="1219200"/>
            <a:ext cx="1895475" cy="2409825"/>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prstTxWarp prst="textWave2">
              <a:avLst>
                <a:gd name="adj1" fmla="val 12500"/>
                <a:gd name="adj2" fmla="val 2206"/>
              </a:avLst>
            </a:prstTxWarp>
            <a:normAutofit/>
          </a:bodyPr>
          <a:lstStyle/>
          <a:p>
            <a:r>
              <a:rPr lang="en-US" sz="200" b="1" dirty="0" err="1" smtClean="0">
                <a:ln w="1800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latin typeface="NikoshBAN" pitchFamily="2" charset="0"/>
                <a:cs typeface="NikoshBAN" pitchFamily="2" charset="0"/>
              </a:rPr>
              <a:t>ছবিগুলো</a:t>
            </a:r>
            <a:r>
              <a:rPr lang="en-US" sz="200" b="1" dirty="0" smtClean="0">
                <a:ln w="1800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latin typeface="NikoshBAN" pitchFamily="2" charset="0"/>
                <a:cs typeface="NikoshBAN" pitchFamily="2" charset="0"/>
              </a:rPr>
              <a:t>  </a:t>
            </a:r>
            <a:r>
              <a:rPr lang="en-US" sz="200" b="1" dirty="0" err="1" smtClean="0">
                <a:ln w="1800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latin typeface="NikoshBAN" pitchFamily="2" charset="0"/>
                <a:cs typeface="NikoshBAN" pitchFamily="2" charset="0"/>
              </a:rPr>
              <a:t>দ্বারা</a:t>
            </a:r>
            <a:r>
              <a:rPr lang="en-US" sz="200" b="1" dirty="0" smtClean="0">
                <a:ln w="1800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latin typeface="NikoshBAN" pitchFamily="2" charset="0"/>
                <a:cs typeface="NikoshBAN" pitchFamily="2" charset="0"/>
              </a:rPr>
              <a:t> </a:t>
            </a:r>
            <a:r>
              <a:rPr lang="en-US" sz="200" b="1" dirty="0" err="1" smtClean="0">
                <a:ln w="1800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latin typeface="NikoshBAN" pitchFamily="2" charset="0"/>
                <a:cs typeface="NikoshBAN" pitchFamily="2" charset="0"/>
              </a:rPr>
              <a:t>আমরা</a:t>
            </a:r>
            <a:r>
              <a:rPr lang="en-US" sz="200" b="1" dirty="0" smtClean="0">
                <a:ln w="1800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latin typeface="NikoshBAN" pitchFamily="2" charset="0"/>
                <a:cs typeface="NikoshBAN" pitchFamily="2" charset="0"/>
              </a:rPr>
              <a:t> </a:t>
            </a:r>
            <a:r>
              <a:rPr lang="en-US" sz="200" b="1" dirty="0" err="1" smtClean="0">
                <a:ln w="1800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latin typeface="NikoshBAN" pitchFamily="2" charset="0"/>
                <a:cs typeface="NikoshBAN" pitchFamily="2" charset="0"/>
              </a:rPr>
              <a:t>কি</a:t>
            </a:r>
            <a:r>
              <a:rPr lang="en-US" sz="200" b="1" dirty="0" smtClean="0">
                <a:ln w="1800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latin typeface="NikoshBAN" pitchFamily="2" charset="0"/>
                <a:cs typeface="NikoshBAN" pitchFamily="2" charset="0"/>
              </a:rPr>
              <a:t> </a:t>
            </a:r>
            <a:r>
              <a:rPr lang="en-US" sz="200" b="1" dirty="0" err="1" smtClean="0">
                <a:ln w="1800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latin typeface="NikoshBAN" pitchFamily="2" charset="0"/>
                <a:cs typeface="NikoshBAN" pitchFamily="2" charset="0"/>
              </a:rPr>
              <a:t>বুঝতে</a:t>
            </a:r>
            <a:r>
              <a:rPr lang="en-US" sz="200" b="1" dirty="0" smtClean="0">
                <a:ln w="1800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latin typeface="NikoshBAN" pitchFamily="2" charset="0"/>
                <a:cs typeface="NikoshBAN" pitchFamily="2" charset="0"/>
              </a:rPr>
              <a:t> </a:t>
            </a:r>
            <a:r>
              <a:rPr lang="en-US" sz="200" b="1" dirty="0" err="1" smtClean="0">
                <a:ln w="1800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latin typeface="NikoshBAN" pitchFamily="2" charset="0"/>
                <a:cs typeface="NikoshBAN" pitchFamily="2" charset="0"/>
              </a:rPr>
              <a:t>পারি</a:t>
            </a:r>
            <a:r>
              <a:rPr lang="en-US" sz="200" b="1" dirty="0" smtClean="0">
                <a:ln w="1800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latin typeface="NikoshBAN" pitchFamily="2" charset="0"/>
                <a:cs typeface="NikoshBAN" pitchFamily="2" charset="0"/>
              </a:rPr>
              <a:t>। </a:t>
            </a:r>
            <a:endParaRPr lang="en-US" sz="200" b="1" dirty="0">
              <a:ln w="1800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endParaRPr>
          </a:p>
        </p:txBody>
      </p:sp>
      <p:pic>
        <p:nvPicPr>
          <p:cNvPr id="4" name="Content Placeholder 3" descr="calendar-icon.png"/>
          <p:cNvPicPr>
            <a:picLocks noGrp="1" noChangeAspect="1"/>
          </p:cNvPicPr>
          <p:nvPr>
            <p:ph idx="1"/>
          </p:nvPr>
        </p:nvPicPr>
        <p:blipFill>
          <a:blip r:embed="rId2" cstate="print"/>
          <a:stretch>
            <a:fillRect/>
          </a:stretch>
        </p:blipFill>
        <p:spPr>
          <a:xfrm>
            <a:off x="6248400" y="3810000"/>
            <a:ext cx="2697163" cy="2697163"/>
          </a:xfrm>
        </p:spPr>
      </p:pic>
      <p:pic>
        <p:nvPicPr>
          <p:cNvPr id="5" name="Picture 4" descr="download (9).jpg"/>
          <p:cNvPicPr>
            <a:picLocks noChangeAspect="1"/>
          </p:cNvPicPr>
          <p:nvPr/>
        </p:nvPicPr>
        <p:blipFill>
          <a:blip r:embed="rId3" cstate="print"/>
          <a:stretch>
            <a:fillRect/>
          </a:stretch>
        </p:blipFill>
        <p:spPr>
          <a:xfrm>
            <a:off x="228600" y="1524000"/>
            <a:ext cx="2857500" cy="1600200"/>
          </a:xfrm>
          <a:prstGeom prst="rect">
            <a:avLst/>
          </a:prstGeom>
        </p:spPr>
      </p:pic>
      <p:pic>
        <p:nvPicPr>
          <p:cNvPr id="6" name="Picture 5" descr="maxresdefault (1).jpg"/>
          <p:cNvPicPr>
            <a:picLocks noChangeAspect="1"/>
          </p:cNvPicPr>
          <p:nvPr/>
        </p:nvPicPr>
        <p:blipFill>
          <a:blip r:embed="rId4" cstate="print"/>
          <a:stretch>
            <a:fillRect/>
          </a:stretch>
        </p:blipFill>
        <p:spPr>
          <a:xfrm>
            <a:off x="152400" y="3733800"/>
            <a:ext cx="5562600" cy="2828926"/>
          </a:xfrm>
          <a:prstGeom prst="rect">
            <a:avLst/>
          </a:prstGeom>
        </p:spPr>
      </p:pic>
      <p:pic>
        <p:nvPicPr>
          <p:cNvPr id="7" name="Picture 6" descr="class_routine.jpg"/>
          <p:cNvPicPr>
            <a:picLocks noChangeAspect="1"/>
          </p:cNvPicPr>
          <p:nvPr/>
        </p:nvPicPr>
        <p:blipFill>
          <a:blip r:embed="rId5" cstate="print"/>
          <a:srcRect l="8000" t="7577" r="9714" b="7576"/>
          <a:stretch>
            <a:fillRect/>
          </a:stretch>
        </p:blipFill>
        <p:spPr>
          <a:xfrm>
            <a:off x="5105400" y="1524000"/>
            <a:ext cx="3810000" cy="2057400"/>
          </a:xfrm>
          <a:prstGeom prst="rect">
            <a:avLst/>
          </a:prstGeom>
        </p:spPr>
      </p:pic>
    </p:spTree>
  </p:cSld>
  <p:clrMapOvr>
    <a:masterClrMapping/>
  </p:clrMapOvr>
  <p:transition spd="slow">
    <p:pull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NikoshBAN" pitchFamily="2" charset="0"/>
                <a:cs typeface="NikoshBAN" pitchFamily="2" charset="0"/>
              </a:rPr>
              <a:t> </a:t>
            </a:r>
            <a:endParaRPr lang="en-US" dirty="0">
              <a:latin typeface="NikoshBAN" pitchFamily="2" charset="0"/>
              <a:cs typeface="NikoshBAN" pitchFamily="2" charset="0"/>
            </a:endParaRPr>
          </a:p>
        </p:txBody>
      </p:sp>
      <p:pic>
        <p:nvPicPr>
          <p:cNvPr id="4" name="Content Placeholder 3" descr="121332156_1058929517881857_8520369730377753613_n.png"/>
          <p:cNvPicPr>
            <a:picLocks noGrp="1" noChangeAspect="1"/>
          </p:cNvPicPr>
          <p:nvPr>
            <p:ph idx="1"/>
          </p:nvPr>
        </p:nvPicPr>
        <p:blipFill>
          <a:blip r:embed="rId2" cstate="print"/>
          <a:stretch>
            <a:fillRect/>
          </a:stretch>
        </p:blipFill>
        <p:spPr>
          <a:xfrm>
            <a:off x="0" y="0"/>
            <a:ext cx="9144000" cy="6858000"/>
          </a:xfrm>
        </p:spPr>
      </p:pic>
      <p:pic>
        <p:nvPicPr>
          <p:cNvPr id="5" name="Picture 4" descr="images (5).jpg"/>
          <p:cNvPicPr>
            <a:picLocks noChangeAspect="1"/>
          </p:cNvPicPr>
          <p:nvPr/>
        </p:nvPicPr>
        <p:blipFill>
          <a:blip r:embed="rId3" cstate="print"/>
          <a:stretch>
            <a:fillRect/>
          </a:stretch>
        </p:blipFill>
        <p:spPr>
          <a:xfrm>
            <a:off x="6791325" y="533401"/>
            <a:ext cx="1828800" cy="1828800"/>
          </a:xfrm>
          <a:prstGeom prst="ellipse">
            <a:avLst/>
          </a:prstGeom>
          <a:ln w="190500" cap="rnd">
            <a:solidFill>
              <a:srgbClr val="00B0F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5" descr="images (6).jpg"/>
          <p:cNvPicPr>
            <a:picLocks noChangeAspect="1"/>
          </p:cNvPicPr>
          <p:nvPr/>
        </p:nvPicPr>
        <p:blipFill>
          <a:blip r:embed="rId4" cstate="print"/>
          <a:stretch>
            <a:fillRect/>
          </a:stretch>
        </p:blipFill>
        <p:spPr>
          <a:xfrm>
            <a:off x="533400" y="762000"/>
            <a:ext cx="1526419" cy="1923288"/>
          </a:xfrm>
          <a:prstGeom prst="rect">
            <a:avLst/>
          </a:prstGeom>
          <a:ln w="57150" cap="sq">
            <a:solidFill>
              <a:srgbClr val="0070C0"/>
            </a:solidFill>
            <a:miter lim="800000"/>
          </a:ln>
          <a:effectLst>
            <a:outerShdw blurRad="57150" dist="50800" dir="2700000" algn="tl" rotWithShape="0">
              <a:srgbClr val="000000">
                <a:alpha val="40000"/>
              </a:srgbClr>
            </a:outerShdw>
          </a:effectLst>
        </p:spPr>
      </p:pic>
      <p:sp>
        <p:nvSpPr>
          <p:cNvPr id="7" name="Rectangle 6"/>
          <p:cNvSpPr/>
          <p:nvPr/>
        </p:nvSpPr>
        <p:spPr>
          <a:xfrm>
            <a:off x="2133600" y="533400"/>
            <a:ext cx="4114800" cy="914400"/>
          </a:xfrm>
          <a:prstGeom prst="rect">
            <a:avLst/>
          </a:prstGeom>
        </p:spPr>
        <p:txBody>
          <a:bodyPr wrap="none">
            <a:prstTxWarp prst="textDoubleWave1">
              <a:avLst>
                <a:gd name="adj1" fmla="val 6250"/>
                <a:gd name="adj2" fmla="val 10000"/>
              </a:avLst>
            </a:prstTxWarp>
            <a:spAutoFit/>
          </a:bodyPr>
          <a:lstStyle/>
          <a:p>
            <a:r>
              <a:rPr lang="en-US" sz="6000" b="1" dirty="0" err="1" smtClean="0">
                <a:ln w="19050">
                  <a:solidFill>
                    <a:srgbClr val="00B0F0"/>
                  </a:solidFill>
                  <a:prstDash val="solid"/>
                  <a:miter lim="800000"/>
                </a:ln>
                <a:effectLst>
                  <a:outerShdw blurRad="25500" dist="23000" dir="7020000" algn="tl">
                    <a:srgbClr val="000000">
                      <a:alpha val="50000"/>
                    </a:srgbClr>
                  </a:outerShdw>
                </a:effectLst>
                <a:latin typeface="NikoshBAN" pitchFamily="2" charset="0"/>
                <a:cs typeface="NikoshBAN" pitchFamily="2" charset="0"/>
              </a:rPr>
              <a:t>আজকের</a:t>
            </a:r>
            <a:r>
              <a:rPr lang="en-US" sz="6000" b="1" dirty="0" smtClean="0">
                <a:ln w="19050">
                  <a:solidFill>
                    <a:srgbClr val="00B0F0"/>
                  </a:solidFill>
                  <a:prstDash val="solid"/>
                  <a:miter lim="800000"/>
                </a:ln>
                <a:effectLst>
                  <a:outerShdw blurRad="25500" dist="23000" dir="7020000" algn="tl">
                    <a:srgbClr val="000000">
                      <a:alpha val="50000"/>
                    </a:srgbClr>
                  </a:outerShdw>
                </a:effectLst>
                <a:latin typeface="NikoshBAN" pitchFamily="2" charset="0"/>
                <a:cs typeface="NikoshBAN" pitchFamily="2" charset="0"/>
              </a:rPr>
              <a:t> </a:t>
            </a:r>
            <a:r>
              <a:rPr lang="en-US" sz="6000" b="1" dirty="0" err="1" smtClean="0">
                <a:ln w="19050">
                  <a:solidFill>
                    <a:srgbClr val="00B0F0"/>
                  </a:solidFill>
                  <a:prstDash val="solid"/>
                  <a:miter lim="800000"/>
                </a:ln>
                <a:effectLst>
                  <a:outerShdw blurRad="25500" dist="23000" dir="7020000" algn="tl">
                    <a:srgbClr val="000000">
                      <a:alpha val="50000"/>
                    </a:srgbClr>
                  </a:outerShdw>
                </a:effectLst>
                <a:latin typeface="NikoshBAN" pitchFamily="2" charset="0"/>
                <a:cs typeface="NikoshBAN" pitchFamily="2" charset="0"/>
              </a:rPr>
              <a:t>পাঠ</a:t>
            </a:r>
            <a:r>
              <a:rPr lang="en-US" sz="6000" b="1" dirty="0" smtClean="0">
                <a:ln w="19050">
                  <a:solidFill>
                    <a:srgbClr val="00B0F0"/>
                  </a:solidFill>
                  <a:prstDash val="solid"/>
                  <a:miter lim="800000"/>
                </a:ln>
                <a:effectLst>
                  <a:outerShdw blurRad="25500" dist="23000" dir="7020000" algn="tl">
                    <a:srgbClr val="000000">
                      <a:alpha val="50000"/>
                    </a:srgbClr>
                  </a:outerShdw>
                </a:effectLst>
                <a:latin typeface="NikoshBAN" pitchFamily="2" charset="0"/>
                <a:cs typeface="NikoshBAN" pitchFamily="2" charset="0"/>
              </a:rPr>
              <a:t> </a:t>
            </a:r>
            <a:endParaRPr lang="en-US" sz="6000" b="1" dirty="0">
              <a:ln w="19050">
                <a:solidFill>
                  <a:srgbClr val="00B0F0"/>
                </a:solidFill>
                <a:prstDash val="solid"/>
                <a:miter lim="800000"/>
              </a:ln>
              <a:effectLst>
                <a:outerShdw blurRad="25500" dist="23000" dir="7020000" algn="tl">
                  <a:srgbClr val="000000">
                    <a:alpha val="50000"/>
                  </a:srgbClr>
                </a:outerShdw>
              </a:effectLst>
            </a:endParaRPr>
          </a:p>
        </p:txBody>
      </p:sp>
      <p:sp>
        <p:nvSpPr>
          <p:cNvPr id="8" name="Rectangle 7"/>
          <p:cNvSpPr/>
          <p:nvPr/>
        </p:nvSpPr>
        <p:spPr>
          <a:xfrm>
            <a:off x="1143000" y="3581400"/>
            <a:ext cx="7132196" cy="1828800"/>
          </a:xfrm>
          <a:prstGeom prst="rect">
            <a:avLst/>
          </a:prstGeom>
        </p:spPr>
        <p:txBody>
          <a:bodyPr wrap="none">
            <a:prstTxWarp prst="textWave2">
              <a:avLst>
                <a:gd name="adj1" fmla="val 12500"/>
                <a:gd name="adj2" fmla="val -7292"/>
              </a:avLst>
            </a:prstTxWarp>
            <a:spAutoFit/>
          </a:bodyPr>
          <a:lstStyle/>
          <a:p>
            <a:r>
              <a:rPr lang="en-US" sz="6600" dirty="0" err="1" smtClean="0">
                <a:ln w="28575">
                  <a:solidFill>
                    <a:schemeClr val="tx1"/>
                  </a:solidFill>
                </a:ln>
                <a:solidFill>
                  <a:srgbClr val="7030A0"/>
                </a:solidFill>
                <a:latin typeface="NikoshBAN" pitchFamily="2" charset="0"/>
                <a:cs typeface="NikoshBAN" pitchFamily="2" charset="0"/>
              </a:rPr>
              <a:t>গৃহ</a:t>
            </a:r>
            <a:r>
              <a:rPr lang="en-US" sz="6600" dirty="0" smtClean="0">
                <a:ln w="28575">
                  <a:solidFill>
                    <a:schemeClr val="tx1"/>
                  </a:solidFill>
                </a:ln>
                <a:solidFill>
                  <a:srgbClr val="7030A0"/>
                </a:solidFill>
                <a:latin typeface="NikoshBAN" pitchFamily="2" charset="0"/>
                <a:cs typeface="NikoshBAN" pitchFamily="2" charset="0"/>
              </a:rPr>
              <a:t> </a:t>
            </a:r>
            <a:r>
              <a:rPr lang="en-US" sz="6600" dirty="0" err="1" smtClean="0">
                <a:ln w="28575">
                  <a:solidFill>
                    <a:schemeClr val="tx1"/>
                  </a:solidFill>
                </a:ln>
                <a:solidFill>
                  <a:srgbClr val="7030A0"/>
                </a:solidFill>
                <a:latin typeface="NikoshBAN" pitchFamily="2" charset="0"/>
                <a:cs typeface="NikoshBAN" pitchFamily="2" charset="0"/>
              </a:rPr>
              <a:t>সম্পদের</a:t>
            </a:r>
            <a:r>
              <a:rPr lang="en-US" sz="6600" dirty="0" smtClean="0">
                <a:ln w="28575">
                  <a:solidFill>
                    <a:schemeClr val="tx1"/>
                  </a:solidFill>
                </a:ln>
                <a:solidFill>
                  <a:srgbClr val="7030A0"/>
                </a:solidFill>
                <a:latin typeface="NikoshBAN" pitchFamily="2" charset="0"/>
                <a:cs typeface="NikoshBAN" pitchFamily="2" charset="0"/>
              </a:rPr>
              <a:t>  </a:t>
            </a:r>
            <a:r>
              <a:rPr lang="en-US" sz="6600" dirty="0" err="1" smtClean="0">
                <a:ln w="28575">
                  <a:solidFill>
                    <a:schemeClr val="tx1"/>
                  </a:solidFill>
                </a:ln>
                <a:solidFill>
                  <a:srgbClr val="7030A0"/>
                </a:solidFill>
                <a:latin typeface="NikoshBAN" pitchFamily="2" charset="0"/>
                <a:cs typeface="NikoshBAN" pitchFamily="2" charset="0"/>
              </a:rPr>
              <a:t>ব্যাবস্থানা</a:t>
            </a:r>
            <a:r>
              <a:rPr lang="en-US" sz="6600" dirty="0" smtClean="0">
                <a:ln w="28575">
                  <a:solidFill>
                    <a:schemeClr val="tx1"/>
                  </a:solidFill>
                </a:ln>
                <a:solidFill>
                  <a:srgbClr val="7030A0"/>
                </a:solidFill>
                <a:latin typeface="NikoshBAN" pitchFamily="2" charset="0"/>
                <a:cs typeface="NikoshBAN" pitchFamily="2" charset="0"/>
              </a:rPr>
              <a:t> । </a:t>
            </a:r>
            <a:endParaRPr lang="en-US" sz="6600" dirty="0">
              <a:ln w="28575">
                <a:solidFill>
                  <a:schemeClr val="tx1"/>
                </a:solidFill>
              </a:ln>
              <a:solidFill>
                <a:srgbClr val="7030A0"/>
              </a:solidFill>
            </a:endParaRPr>
          </a:p>
        </p:txBody>
      </p:sp>
      <p:pic>
        <p:nvPicPr>
          <p:cNvPr id="10" name="Picture 9" descr="family-budget.jpg"/>
          <p:cNvPicPr>
            <a:picLocks noChangeAspect="1"/>
          </p:cNvPicPr>
          <p:nvPr/>
        </p:nvPicPr>
        <p:blipFill>
          <a:blip r:embed="rId5" cstate="print"/>
          <a:stretch>
            <a:fillRect/>
          </a:stretch>
        </p:blipFill>
        <p:spPr>
          <a:xfrm>
            <a:off x="2971800" y="1447800"/>
            <a:ext cx="2514600" cy="1910262"/>
          </a:xfrm>
          <a:prstGeom prst="rect">
            <a:avLst/>
          </a:prstGeom>
          <a:solidFill>
            <a:srgbClr val="FFFFFF">
              <a:shade val="85000"/>
            </a:srgbClr>
          </a:solidFill>
          <a:ln w="76200" cap="rnd">
            <a:solidFill>
              <a:schemeClr val="accent6">
                <a:lumMod val="75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spd="slow">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prstTxWarp prst="textInflateBottom">
              <a:avLst/>
            </a:prstTxWarp>
            <a:scene3d>
              <a:camera prst="orthographicFront"/>
              <a:lightRig rig="glow" dir="tl">
                <a:rot lat="0" lon="0" rev="5400000"/>
              </a:lightRig>
            </a:scene3d>
            <a:sp3d contourW="12700">
              <a:bevelT w="25400" h="25400"/>
              <a:contourClr>
                <a:schemeClr val="accent6">
                  <a:shade val="73000"/>
                </a:schemeClr>
              </a:contourClr>
            </a:sp3d>
          </a:bodyPr>
          <a:lstStyle/>
          <a:p>
            <a:r>
              <a:rPr lang="en-US" b="1" dirty="0" err="1" smtClean="0">
                <a:ln w="28575">
                  <a:solidFill>
                    <a:srgbClr val="00B05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শিক্ষন</a:t>
            </a:r>
            <a:r>
              <a:rPr lang="en-US" b="1" dirty="0" smtClean="0">
                <a:ln w="28575">
                  <a:solidFill>
                    <a:srgbClr val="00B05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 </a:t>
            </a:r>
            <a:r>
              <a:rPr lang="en-US" b="1" dirty="0" err="1" smtClean="0">
                <a:ln w="28575">
                  <a:solidFill>
                    <a:srgbClr val="00B05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ফল</a:t>
            </a:r>
            <a:r>
              <a:rPr lang="en-US" b="1" dirty="0" smtClean="0">
                <a:ln w="28575">
                  <a:solidFill>
                    <a:srgbClr val="00B05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a:t>
            </a:r>
            <a:endParaRPr lang="en-US" b="1" dirty="0">
              <a:ln w="28575">
                <a:solidFill>
                  <a:srgbClr val="00B05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endParaRPr>
          </a:p>
        </p:txBody>
      </p:sp>
      <p:sp>
        <p:nvSpPr>
          <p:cNvPr id="3" name="Content Placeholder 2"/>
          <p:cNvSpPr>
            <a:spLocks noGrp="1"/>
          </p:cNvSpPr>
          <p:nvPr>
            <p:ph idx="1"/>
          </p:nvPr>
        </p:nvSpPr>
        <p:spPr>
          <a:xfrm>
            <a:off x="457200" y="1600201"/>
            <a:ext cx="8229600" cy="2057399"/>
          </a:xfrm>
          <a:ln w="76200"/>
          <a:effectLst>
            <a:outerShdw blurRad="76200" dist="12700" dir="8100000" sy="-23000" kx="800400" algn="br"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a:noAutofit/>
          </a:bodyPr>
          <a:lstStyle/>
          <a:p>
            <a:pPr marL="514350" indent="-514350">
              <a:buFont typeface="Wingdings" pitchFamily="2" charset="2"/>
              <a:buChar char="v"/>
            </a:pPr>
            <a:r>
              <a:rPr lang="en-US" sz="1800" dirty="0" smtClean="0">
                <a:ln w="12700">
                  <a:solidFill>
                    <a:schemeClr val="tx1"/>
                  </a:solidFill>
                </a:ln>
                <a:latin typeface="NikoshBAN" pitchFamily="2" charset="0"/>
                <a:cs typeface="NikoshBAN" pitchFamily="2" charset="0"/>
              </a:rPr>
              <a:t>১। </a:t>
            </a:r>
            <a:r>
              <a:rPr lang="en-US" sz="1800" dirty="0" err="1" smtClean="0">
                <a:ln w="12700">
                  <a:solidFill>
                    <a:schemeClr val="tx1"/>
                  </a:solidFill>
                </a:ln>
                <a:latin typeface="NikoshBAN" pitchFamily="2" charset="0"/>
                <a:cs typeface="NikoshBAN" pitchFamily="2" charset="0"/>
              </a:rPr>
              <a:t>বাজেটের</a:t>
            </a:r>
            <a:r>
              <a:rPr lang="en-US" sz="1800" dirty="0" smtClean="0">
                <a:ln w="12700">
                  <a:solidFill>
                    <a:schemeClr val="tx1"/>
                  </a:solidFill>
                </a:ln>
                <a:latin typeface="NikoshBAN" pitchFamily="2" charset="0"/>
                <a:cs typeface="NikoshBAN" pitchFamily="2" charset="0"/>
              </a:rPr>
              <a:t> </a:t>
            </a:r>
            <a:r>
              <a:rPr lang="en-US" sz="1800" dirty="0" err="1" smtClean="0">
                <a:ln w="12700">
                  <a:solidFill>
                    <a:schemeClr val="tx1"/>
                  </a:solidFill>
                </a:ln>
                <a:latin typeface="NikoshBAN" pitchFamily="2" charset="0"/>
                <a:cs typeface="NikoshBAN" pitchFamily="2" charset="0"/>
              </a:rPr>
              <a:t>ধারনা</a:t>
            </a:r>
            <a:r>
              <a:rPr lang="en-US" sz="1800" dirty="0" smtClean="0">
                <a:ln w="12700">
                  <a:solidFill>
                    <a:schemeClr val="tx1"/>
                  </a:solidFill>
                </a:ln>
                <a:latin typeface="NikoshBAN" pitchFamily="2" charset="0"/>
                <a:cs typeface="NikoshBAN" pitchFamily="2" charset="0"/>
              </a:rPr>
              <a:t>  , </a:t>
            </a:r>
            <a:r>
              <a:rPr lang="en-US" sz="1800" dirty="0" err="1" smtClean="0">
                <a:ln w="12700">
                  <a:solidFill>
                    <a:schemeClr val="tx1"/>
                  </a:solidFill>
                </a:ln>
                <a:latin typeface="NikoshBAN" pitchFamily="2" charset="0"/>
                <a:cs typeface="NikoshBAN" pitchFamily="2" charset="0"/>
              </a:rPr>
              <a:t>গুরুত্ব</a:t>
            </a:r>
            <a:r>
              <a:rPr lang="en-US" sz="1800" dirty="0" smtClean="0">
                <a:ln w="12700">
                  <a:solidFill>
                    <a:schemeClr val="tx1"/>
                  </a:solidFill>
                </a:ln>
                <a:latin typeface="NikoshBAN" pitchFamily="2" charset="0"/>
                <a:cs typeface="NikoshBAN" pitchFamily="2" charset="0"/>
              </a:rPr>
              <a:t> </a:t>
            </a:r>
            <a:r>
              <a:rPr lang="en-US" sz="1800" dirty="0" err="1" smtClean="0">
                <a:ln w="12700">
                  <a:solidFill>
                    <a:schemeClr val="tx1"/>
                  </a:solidFill>
                </a:ln>
                <a:latin typeface="NikoshBAN" pitchFamily="2" charset="0"/>
                <a:cs typeface="NikoshBAN" pitchFamily="2" charset="0"/>
              </a:rPr>
              <a:t>এবং</a:t>
            </a:r>
            <a:r>
              <a:rPr lang="en-US" sz="1800" dirty="0" smtClean="0">
                <a:ln w="12700">
                  <a:solidFill>
                    <a:schemeClr val="tx1"/>
                  </a:solidFill>
                </a:ln>
                <a:latin typeface="NikoshBAN" pitchFamily="2" charset="0"/>
                <a:cs typeface="NikoshBAN" pitchFamily="2" charset="0"/>
              </a:rPr>
              <a:t> </a:t>
            </a:r>
            <a:r>
              <a:rPr lang="en-US" sz="1800" dirty="0" err="1" smtClean="0">
                <a:ln w="12700">
                  <a:solidFill>
                    <a:schemeClr val="tx1"/>
                  </a:solidFill>
                </a:ln>
                <a:latin typeface="NikoshBAN" pitchFamily="2" charset="0"/>
                <a:cs typeface="NikoshBAN" pitchFamily="2" charset="0"/>
              </a:rPr>
              <a:t>বাজেট</a:t>
            </a:r>
            <a:r>
              <a:rPr lang="en-US" sz="1800" dirty="0" smtClean="0">
                <a:ln w="12700">
                  <a:solidFill>
                    <a:schemeClr val="tx1"/>
                  </a:solidFill>
                </a:ln>
                <a:latin typeface="NikoshBAN" pitchFamily="2" charset="0"/>
                <a:cs typeface="NikoshBAN" pitchFamily="2" charset="0"/>
              </a:rPr>
              <a:t>  </a:t>
            </a:r>
            <a:r>
              <a:rPr lang="en-US" sz="1800" dirty="0" err="1" smtClean="0">
                <a:ln w="12700">
                  <a:solidFill>
                    <a:schemeClr val="tx1"/>
                  </a:solidFill>
                </a:ln>
                <a:latin typeface="NikoshBAN" pitchFamily="2" charset="0"/>
                <a:cs typeface="NikoshBAN" pitchFamily="2" charset="0"/>
              </a:rPr>
              <a:t>তৈরির</a:t>
            </a:r>
            <a:r>
              <a:rPr lang="en-US" sz="1800" dirty="0" smtClean="0">
                <a:ln w="12700">
                  <a:solidFill>
                    <a:schemeClr val="tx1"/>
                  </a:solidFill>
                </a:ln>
                <a:latin typeface="NikoshBAN" pitchFamily="2" charset="0"/>
                <a:cs typeface="NikoshBAN" pitchFamily="2" charset="0"/>
              </a:rPr>
              <a:t> </a:t>
            </a:r>
            <a:r>
              <a:rPr lang="en-US" sz="1800" dirty="0" err="1" smtClean="0">
                <a:ln w="12700">
                  <a:solidFill>
                    <a:schemeClr val="tx1"/>
                  </a:solidFill>
                </a:ln>
                <a:latin typeface="NikoshBAN" pitchFamily="2" charset="0"/>
                <a:cs typeface="NikoshBAN" pitchFamily="2" charset="0"/>
              </a:rPr>
              <a:t>নিয়ম</a:t>
            </a:r>
            <a:r>
              <a:rPr lang="en-US" sz="1800" dirty="0" smtClean="0">
                <a:ln w="12700">
                  <a:solidFill>
                    <a:schemeClr val="tx1"/>
                  </a:solidFill>
                </a:ln>
                <a:latin typeface="NikoshBAN" pitchFamily="2" charset="0"/>
                <a:cs typeface="NikoshBAN" pitchFamily="2" charset="0"/>
              </a:rPr>
              <a:t> </a:t>
            </a:r>
            <a:r>
              <a:rPr lang="en-US" sz="1800" dirty="0" err="1" smtClean="0">
                <a:ln w="12700">
                  <a:solidFill>
                    <a:schemeClr val="tx1"/>
                  </a:solidFill>
                </a:ln>
                <a:latin typeface="NikoshBAN" pitchFamily="2" charset="0"/>
                <a:cs typeface="NikoshBAN" pitchFamily="2" charset="0"/>
              </a:rPr>
              <a:t>বর্ননা</a:t>
            </a:r>
            <a:r>
              <a:rPr lang="en-US" sz="1800" dirty="0" smtClean="0">
                <a:ln w="12700">
                  <a:solidFill>
                    <a:schemeClr val="tx1"/>
                  </a:solidFill>
                </a:ln>
                <a:latin typeface="NikoshBAN" pitchFamily="2" charset="0"/>
                <a:cs typeface="NikoshBAN" pitchFamily="2" charset="0"/>
              </a:rPr>
              <a:t>  </a:t>
            </a:r>
            <a:r>
              <a:rPr lang="en-US" sz="1800" dirty="0" err="1" smtClean="0">
                <a:ln w="12700">
                  <a:solidFill>
                    <a:schemeClr val="tx1"/>
                  </a:solidFill>
                </a:ln>
                <a:latin typeface="NikoshBAN" pitchFamily="2" charset="0"/>
                <a:cs typeface="NikoshBAN" pitchFamily="2" charset="0"/>
              </a:rPr>
              <a:t>করতে</a:t>
            </a:r>
            <a:r>
              <a:rPr lang="en-US" sz="1800" dirty="0" smtClean="0">
                <a:ln w="12700">
                  <a:solidFill>
                    <a:schemeClr val="tx1"/>
                  </a:solidFill>
                </a:ln>
                <a:latin typeface="NikoshBAN" pitchFamily="2" charset="0"/>
                <a:cs typeface="NikoshBAN" pitchFamily="2" charset="0"/>
              </a:rPr>
              <a:t> </a:t>
            </a:r>
            <a:r>
              <a:rPr lang="en-US" sz="1800" dirty="0" err="1" smtClean="0">
                <a:ln w="12700">
                  <a:solidFill>
                    <a:schemeClr val="tx1"/>
                  </a:solidFill>
                </a:ln>
                <a:latin typeface="NikoshBAN" pitchFamily="2" charset="0"/>
                <a:cs typeface="NikoshBAN" pitchFamily="2" charset="0"/>
              </a:rPr>
              <a:t>পারব</a:t>
            </a:r>
            <a:r>
              <a:rPr lang="en-US" sz="1800" dirty="0" smtClean="0">
                <a:ln w="12700">
                  <a:solidFill>
                    <a:schemeClr val="tx1"/>
                  </a:solidFill>
                </a:ln>
                <a:latin typeface="NikoshBAN" pitchFamily="2" charset="0"/>
                <a:cs typeface="NikoshBAN" pitchFamily="2" charset="0"/>
              </a:rPr>
              <a:t> </a:t>
            </a:r>
          </a:p>
          <a:p>
            <a:pPr marL="514350" indent="-514350">
              <a:buFont typeface="Wingdings" pitchFamily="2" charset="2"/>
              <a:buChar char="v"/>
            </a:pPr>
            <a:r>
              <a:rPr lang="en-US" sz="1800" dirty="0" smtClean="0">
                <a:ln w="12700">
                  <a:solidFill>
                    <a:schemeClr val="tx1"/>
                  </a:solidFill>
                </a:ln>
                <a:latin typeface="NikoshBAN" pitchFamily="2" charset="0"/>
                <a:cs typeface="NikoshBAN" pitchFamily="2" charset="0"/>
              </a:rPr>
              <a:t>২। </a:t>
            </a:r>
            <a:r>
              <a:rPr lang="en-US" sz="1800" dirty="0" smtClean="0">
                <a:ln w="12700">
                  <a:solidFill>
                    <a:schemeClr val="tx1"/>
                  </a:solidFill>
                </a:ln>
                <a:latin typeface="NikoshBAN" pitchFamily="2" charset="0"/>
                <a:cs typeface="NikoshBAN" pitchFamily="2" charset="0"/>
              </a:rPr>
              <a:t> </a:t>
            </a:r>
            <a:r>
              <a:rPr lang="en-US" sz="1800" dirty="0" err="1" smtClean="0">
                <a:ln w="12700">
                  <a:solidFill>
                    <a:schemeClr val="tx1"/>
                  </a:solidFill>
                </a:ln>
                <a:latin typeface="NikoshBAN" pitchFamily="2" charset="0"/>
                <a:cs typeface="NikoshBAN" pitchFamily="2" charset="0"/>
              </a:rPr>
              <a:t>পরিবারের</a:t>
            </a:r>
            <a:r>
              <a:rPr lang="en-US" sz="1800" dirty="0" smtClean="0">
                <a:ln w="12700">
                  <a:solidFill>
                    <a:schemeClr val="tx1"/>
                  </a:solidFill>
                </a:ln>
                <a:latin typeface="NikoshBAN" pitchFamily="2" charset="0"/>
                <a:cs typeface="NikoshBAN" pitchFamily="2" charset="0"/>
              </a:rPr>
              <a:t>  </a:t>
            </a:r>
            <a:r>
              <a:rPr lang="en-US" sz="1800" dirty="0" err="1" smtClean="0">
                <a:ln w="12700">
                  <a:solidFill>
                    <a:schemeClr val="tx1"/>
                  </a:solidFill>
                </a:ln>
                <a:latin typeface="NikoshBAN" pitchFamily="2" charset="0"/>
                <a:cs typeface="NikoshBAN" pitchFamily="2" charset="0"/>
              </a:rPr>
              <a:t>জন্য</a:t>
            </a:r>
            <a:r>
              <a:rPr lang="en-US" sz="1800" dirty="0" smtClean="0">
                <a:ln w="12700">
                  <a:solidFill>
                    <a:schemeClr val="tx1"/>
                  </a:solidFill>
                </a:ln>
                <a:latin typeface="NikoshBAN" pitchFamily="2" charset="0"/>
                <a:cs typeface="NikoshBAN" pitchFamily="2" charset="0"/>
              </a:rPr>
              <a:t> </a:t>
            </a:r>
            <a:r>
              <a:rPr lang="en-US" sz="1800" dirty="0" err="1" smtClean="0">
                <a:ln w="12700">
                  <a:solidFill>
                    <a:schemeClr val="tx1"/>
                  </a:solidFill>
                </a:ln>
                <a:latin typeface="NikoshBAN" pitchFamily="2" charset="0"/>
                <a:cs typeface="NikoshBAN" pitchFamily="2" charset="0"/>
              </a:rPr>
              <a:t>মাসিক</a:t>
            </a:r>
            <a:r>
              <a:rPr lang="en-US" sz="1800" dirty="0" smtClean="0">
                <a:ln w="12700">
                  <a:solidFill>
                    <a:schemeClr val="tx1"/>
                  </a:solidFill>
                </a:ln>
                <a:latin typeface="NikoshBAN" pitchFamily="2" charset="0"/>
                <a:cs typeface="NikoshBAN" pitchFamily="2" charset="0"/>
              </a:rPr>
              <a:t> </a:t>
            </a:r>
            <a:r>
              <a:rPr lang="en-US" sz="1800" dirty="0" err="1" smtClean="0">
                <a:ln w="12700">
                  <a:solidFill>
                    <a:schemeClr val="tx1"/>
                  </a:solidFill>
                </a:ln>
                <a:latin typeface="NikoshBAN" pitchFamily="2" charset="0"/>
                <a:cs typeface="NikoshBAN" pitchFamily="2" charset="0"/>
              </a:rPr>
              <a:t>বাজেট</a:t>
            </a:r>
            <a:r>
              <a:rPr lang="en-US" sz="1800" dirty="0" smtClean="0">
                <a:ln w="12700">
                  <a:solidFill>
                    <a:schemeClr val="tx1"/>
                  </a:solidFill>
                </a:ln>
                <a:latin typeface="NikoshBAN" pitchFamily="2" charset="0"/>
                <a:cs typeface="NikoshBAN" pitchFamily="2" charset="0"/>
              </a:rPr>
              <a:t>  </a:t>
            </a:r>
            <a:r>
              <a:rPr lang="en-US" sz="1800" dirty="0" err="1" smtClean="0">
                <a:ln w="12700">
                  <a:solidFill>
                    <a:schemeClr val="tx1"/>
                  </a:solidFill>
                </a:ln>
                <a:latin typeface="NikoshBAN" pitchFamily="2" charset="0"/>
                <a:cs typeface="NikoshBAN" pitchFamily="2" charset="0"/>
              </a:rPr>
              <a:t>প্রনয়ন</a:t>
            </a:r>
            <a:r>
              <a:rPr lang="en-US" sz="1800" dirty="0" smtClean="0">
                <a:ln w="12700">
                  <a:solidFill>
                    <a:schemeClr val="tx1"/>
                  </a:solidFill>
                </a:ln>
                <a:latin typeface="NikoshBAN" pitchFamily="2" charset="0"/>
                <a:cs typeface="NikoshBAN" pitchFamily="2" charset="0"/>
              </a:rPr>
              <a:t> </a:t>
            </a:r>
            <a:r>
              <a:rPr lang="en-US" sz="1800" dirty="0" err="1" smtClean="0">
                <a:ln w="12700">
                  <a:solidFill>
                    <a:schemeClr val="tx1"/>
                  </a:solidFill>
                </a:ln>
                <a:latin typeface="NikoshBAN" pitchFamily="2" charset="0"/>
                <a:cs typeface="NikoshBAN" pitchFamily="2" charset="0"/>
              </a:rPr>
              <a:t>করতে</a:t>
            </a:r>
            <a:r>
              <a:rPr lang="en-US" sz="1800" dirty="0" smtClean="0">
                <a:ln w="12700">
                  <a:solidFill>
                    <a:schemeClr val="tx1"/>
                  </a:solidFill>
                </a:ln>
                <a:latin typeface="NikoshBAN" pitchFamily="2" charset="0"/>
                <a:cs typeface="NikoshBAN" pitchFamily="2" charset="0"/>
              </a:rPr>
              <a:t> </a:t>
            </a:r>
            <a:r>
              <a:rPr lang="en-US" sz="1800" dirty="0" err="1" smtClean="0">
                <a:ln w="12700">
                  <a:solidFill>
                    <a:schemeClr val="tx1"/>
                  </a:solidFill>
                </a:ln>
                <a:latin typeface="NikoshBAN" pitchFamily="2" charset="0"/>
                <a:cs typeface="NikoshBAN" pitchFamily="2" charset="0"/>
              </a:rPr>
              <a:t>পারব</a:t>
            </a:r>
            <a:r>
              <a:rPr lang="en-US" sz="1800" dirty="0" smtClean="0">
                <a:ln w="12700">
                  <a:solidFill>
                    <a:schemeClr val="tx1"/>
                  </a:solidFill>
                </a:ln>
                <a:latin typeface="NikoshBAN" pitchFamily="2" charset="0"/>
                <a:cs typeface="NikoshBAN" pitchFamily="2" charset="0"/>
              </a:rPr>
              <a:t> । </a:t>
            </a:r>
          </a:p>
          <a:p>
            <a:pPr marL="514350" indent="-514350">
              <a:buFont typeface="Wingdings" pitchFamily="2" charset="2"/>
              <a:buChar char="v"/>
            </a:pPr>
            <a:r>
              <a:rPr lang="en-US" sz="1800" dirty="0" smtClean="0">
                <a:ln w="12700">
                  <a:solidFill>
                    <a:schemeClr val="tx1"/>
                  </a:solidFill>
                </a:ln>
                <a:latin typeface="NikoshBAN" pitchFamily="2" charset="0"/>
                <a:cs typeface="NikoshBAN" pitchFamily="2" charset="0"/>
              </a:rPr>
              <a:t>৩। </a:t>
            </a:r>
            <a:r>
              <a:rPr lang="en-US" sz="1800" dirty="0" err="1" smtClean="0">
                <a:ln w="12700">
                  <a:solidFill>
                    <a:schemeClr val="tx1"/>
                  </a:solidFill>
                </a:ln>
                <a:latin typeface="NikoshBAN" pitchFamily="2" charset="0"/>
                <a:cs typeface="NikoshBAN" pitchFamily="2" charset="0"/>
              </a:rPr>
              <a:t>সময়</a:t>
            </a:r>
            <a:r>
              <a:rPr lang="en-US" sz="1800" dirty="0" smtClean="0">
                <a:ln w="12700">
                  <a:solidFill>
                    <a:schemeClr val="tx1"/>
                  </a:solidFill>
                </a:ln>
                <a:latin typeface="NikoshBAN" pitchFamily="2" charset="0"/>
                <a:cs typeface="NikoshBAN" pitchFamily="2" charset="0"/>
              </a:rPr>
              <a:t>  ও </a:t>
            </a:r>
            <a:r>
              <a:rPr lang="en-US" sz="1800" dirty="0" err="1" smtClean="0">
                <a:ln w="12700">
                  <a:solidFill>
                    <a:schemeClr val="tx1"/>
                  </a:solidFill>
                </a:ln>
                <a:latin typeface="NikoshBAN" pitchFamily="2" charset="0"/>
                <a:cs typeface="NikoshBAN" pitchFamily="2" charset="0"/>
              </a:rPr>
              <a:t>শক্তি</a:t>
            </a:r>
            <a:r>
              <a:rPr lang="en-US" sz="1800" dirty="0" smtClean="0">
                <a:ln w="12700">
                  <a:solidFill>
                    <a:schemeClr val="tx1"/>
                  </a:solidFill>
                </a:ln>
                <a:latin typeface="NikoshBAN" pitchFamily="2" charset="0"/>
                <a:cs typeface="NikoshBAN" pitchFamily="2" charset="0"/>
              </a:rPr>
              <a:t>  </a:t>
            </a:r>
            <a:r>
              <a:rPr lang="en-US" sz="1800" dirty="0" err="1" smtClean="0">
                <a:ln w="12700">
                  <a:solidFill>
                    <a:schemeClr val="tx1"/>
                  </a:solidFill>
                </a:ln>
                <a:latin typeface="NikoshBAN" pitchFamily="2" charset="0"/>
                <a:cs typeface="NikoshBAN" pitchFamily="2" charset="0"/>
              </a:rPr>
              <a:t>ব্যাবস্থাপনার</a:t>
            </a:r>
            <a:r>
              <a:rPr lang="en-US" sz="1800" dirty="0" smtClean="0">
                <a:ln w="12700">
                  <a:solidFill>
                    <a:schemeClr val="tx1"/>
                  </a:solidFill>
                </a:ln>
                <a:latin typeface="NikoshBAN" pitchFamily="2" charset="0"/>
                <a:cs typeface="NikoshBAN" pitchFamily="2" charset="0"/>
              </a:rPr>
              <a:t> </a:t>
            </a:r>
            <a:r>
              <a:rPr lang="en-US" sz="1800" dirty="0" err="1" smtClean="0">
                <a:ln w="12700">
                  <a:solidFill>
                    <a:schemeClr val="tx1"/>
                  </a:solidFill>
                </a:ln>
                <a:latin typeface="NikoshBAN" pitchFamily="2" charset="0"/>
                <a:cs typeface="NikoshBAN" pitchFamily="2" charset="0"/>
              </a:rPr>
              <a:t>প্রয়োজনীয়তা</a:t>
            </a:r>
            <a:r>
              <a:rPr lang="en-US" sz="1800" dirty="0" smtClean="0">
                <a:ln w="12700">
                  <a:solidFill>
                    <a:schemeClr val="tx1"/>
                  </a:solidFill>
                </a:ln>
                <a:latin typeface="NikoshBAN" pitchFamily="2" charset="0"/>
                <a:cs typeface="NikoshBAN" pitchFamily="2" charset="0"/>
              </a:rPr>
              <a:t> </a:t>
            </a:r>
            <a:r>
              <a:rPr lang="en-US" sz="1800" dirty="0" err="1" smtClean="0">
                <a:ln w="12700">
                  <a:solidFill>
                    <a:schemeClr val="tx1"/>
                  </a:solidFill>
                </a:ln>
                <a:latin typeface="NikoshBAN" pitchFamily="2" charset="0"/>
                <a:cs typeface="NikoshBAN" pitchFamily="2" charset="0"/>
              </a:rPr>
              <a:t>ব্যাখ্যা</a:t>
            </a:r>
            <a:r>
              <a:rPr lang="en-US" sz="1800" dirty="0" smtClean="0">
                <a:ln w="12700">
                  <a:solidFill>
                    <a:schemeClr val="tx1"/>
                  </a:solidFill>
                </a:ln>
                <a:latin typeface="NikoshBAN" pitchFamily="2" charset="0"/>
                <a:cs typeface="NikoshBAN" pitchFamily="2" charset="0"/>
              </a:rPr>
              <a:t> </a:t>
            </a:r>
            <a:r>
              <a:rPr lang="en-US" sz="1800" dirty="0" err="1" smtClean="0">
                <a:ln w="12700">
                  <a:solidFill>
                    <a:schemeClr val="tx1"/>
                  </a:solidFill>
                </a:ln>
                <a:latin typeface="NikoshBAN" pitchFamily="2" charset="0"/>
                <a:cs typeface="NikoshBAN" pitchFamily="2" charset="0"/>
              </a:rPr>
              <a:t>করতে</a:t>
            </a:r>
            <a:r>
              <a:rPr lang="en-US" sz="1800" dirty="0" smtClean="0">
                <a:ln w="12700">
                  <a:solidFill>
                    <a:schemeClr val="tx1"/>
                  </a:solidFill>
                </a:ln>
                <a:latin typeface="NikoshBAN" pitchFamily="2" charset="0"/>
                <a:cs typeface="NikoshBAN" pitchFamily="2" charset="0"/>
              </a:rPr>
              <a:t> </a:t>
            </a:r>
            <a:r>
              <a:rPr lang="en-US" sz="1800" dirty="0" err="1" smtClean="0">
                <a:ln w="12700">
                  <a:solidFill>
                    <a:schemeClr val="tx1"/>
                  </a:solidFill>
                </a:ln>
                <a:latin typeface="NikoshBAN" pitchFamily="2" charset="0"/>
                <a:cs typeface="NikoshBAN" pitchFamily="2" charset="0"/>
              </a:rPr>
              <a:t>পারব</a:t>
            </a:r>
            <a:r>
              <a:rPr lang="en-US" sz="1800" dirty="0" smtClean="0">
                <a:ln w="12700">
                  <a:solidFill>
                    <a:schemeClr val="tx1"/>
                  </a:solidFill>
                </a:ln>
                <a:latin typeface="NikoshBAN" pitchFamily="2" charset="0"/>
                <a:cs typeface="NikoshBAN" pitchFamily="2" charset="0"/>
              </a:rPr>
              <a:t> । </a:t>
            </a:r>
          </a:p>
          <a:p>
            <a:pPr marL="514350" indent="-514350">
              <a:buFont typeface="Wingdings" pitchFamily="2" charset="2"/>
              <a:buChar char="v"/>
            </a:pPr>
            <a:r>
              <a:rPr lang="en-US" sz="1800" dirty="0" smtClean="0">
                <a:ln w="12700">
                  <a:solidFill>
                    <a:schemeClr val="tx1"/>
                  </a:solidFill>
                </a:ln>
                <a:latin typeface="NikoshBAN" pitchFamily="2" charset="0"/>
                <a:cs typeface="NikoshBAN" pitchFamily="2" charset="0"/>
              </a:rPr>
              <a:t>৩। </a:t>
            </a:r>
            <a:r>
              <a:rPr lang="en-US" sz="1800" dirty="0" err="1" smtClean="0">
                <a:ln w="12700">
                  <a:solidFill>
                    <a:schemeClr val="tx1"/>
                  </a:solidFill>
                </a:ln>
                <a:latin typeface="NikoshBAN" pitchFamily="2" charset="0"/>
                <a:cs typeface="NikoshBAN" pitchFamily="2" charset="0"/>
              </a:rPr>
              <a:t>কাজ</a:t>
            </a:r>
            <a:r>
              <a:rPr lang="en-US" sz="1800" dirty="0" smtClean="0">
                <a:ln w="12700">
                  <a:solidFill>
                    <a:schemeClr val="tx1"/>
                  </a:solidFill>
                </a:ln>
                <a:latin typeface="NikoshBAN" pitchFamily="2" charset="0"/>
                <a:cs typeface="NikoshBAN" pitchFamily="2" charset="0"/>
              </a:rPr>
              <a:t>  </a:t>
            </a:r>
            <a:r>
              <a:rPr lang="en-US" sz="1800" dirty="0" err="1" smtClean="0">
                <a:ln w="12700">
                  <a:solidFill>
                    <a:schemeClr val="tx1"/>
                  </a:solidFill>
                </a:ln>
                <a:latin typeface="NikoshBAN" pitchFamily="2" charset="0"/>
                <a:cs typeface="NikoshBAN" pitchFamily="2" charset="0"/>
              </a:rPr>
              <a:t>সহজকরনের</a:t>
            </a:r>
            <a:r>
              <a:rPr lang="en-US" sz="1800" dirty="0" smtClean="0">
                <a:ln w="12700">
                  <a:solidFill>
                    <a:schemeClr val="tx1"/>
                  </a:solidFill>
                </a:ln>
                <a:latin typeface="NikoshBAN" pitchFamily="2" charset="0"/>
                <a:cs typeface="NikoshBAN" pitchFamily="2" charset="0"/>
              </a:rPr>
              <a:t>  </a:t>
            </a:r>
            <a:r>
              <a:rPr lang="en-US" sz="1800" dirty="0" err="1" smtClean="0">
                <a:ln w="12700">
                  <a:solidFill>
                    <a:schemeClr val="tx1"/>
                  </a:solidFill>
                </a:ln>
                <a:latin typeface="NikoshBAN" pitchFamily="2" charset="0"/>
                <a:cs typeface="NikoshBAN" pitchFamily="2" charset="0"/>
              </a:rPr>
              <a:t>কৌশল</a:t>
            </a:r>
            <a:r>
              <a:rPr lang="en-US" sz="1800" dirty="0" smtClean="0">
                <a:ln w="12700">
                  <a:solidFill>
                    <a:schemeClr val="tx1"/>
                  </a:solidFill>
                </a:ln>
                <a:latin typeface="NikoshBAN" pitchFamily="2" charset="0"/>
                <a:cs typeface="NikoshBAN" pitchFamily="2" charset="0"/>
              </a:rPr>
              <a:t> </a:t>
            </a:r>
            <a:r>
              <a:rPr lang="en-US" sz="1800" dirty="0" err="1" smtClean="0">
                <a:ln w="12700">
                  <a:solidFill>
                    <a:schemeClr val="tx1"/>
                  </a:solidFill>
                </a:ln>
                <a:latin typeface="NikoshBAN" pitchFamily="2" charset="0"/>
                <a:cs typeface="NikoshBAN" pitchFamily="2" charset="0"/>
              </a:rPr>
              <a:t>বর্ননা</a:t>
            </a:r>
            <a:r>
              <a:rPr lang="en-US" sz="1800" dirty="0" smtClean="0">
                <a:ln w="12700">
                  <a:solidFill>
                    <a:schemeClr val="tx1"/>
                  </a:solidFill>
                </a:ln>
                <a:latin typeface="NikoshBAN" pitchFamily="2" charset="0"/>
                <a:cs typeface="NikoshBAN" pitchFamily="2" charset="0"/>
              </a:rPr>
              <a:t> </a:t>
            </a:r>
            <a:r>
              <a:rPr lang="en-US" sz="1800" dirty="0" err="1" smtClean="0">
                <a:ln w="12700">
                  <a:solidFill>
                    <a:schemeClr val="tx1"/>
                  </a:solidFill>
                </a:ln>
                <a:latin typeface="NikoshBAN" pitchFamily="2" charset="0"/>
                <a:cs typeface="NikoshBAN" pitchFamily="2" charset="0"/>
              </a:rPr>
              <a:t>করতে</a:t>
            </a:r>
            <a:r>
              <a:rPr lang="en-US" sz="1800" dirty="0" smtClean="0">
                <a:ln w="12700">
                  <a:solidFill>
                    <a:schemeClr val="tx1"/>
                  </a:solidFill>
                </a:ln>
                <a:latin typeface="NikoshBAN" pitchFamily="2" charset="0"/>
                <a:cs typeface="NikoshBAN" pitchFamily="2" charset="0"/>
              </a:rPr>
              <a:t>  </a:t>
            </a:r>
            <a:r>
              <a:rPr lang="en-US" sz="1800" dirty="0" err="1" smtClean="0">
                <a:ln w="12700">
                  <a:solidFill>
                    <a:schemeClr val="tx1"/>
                  </a:solidFill>
                </a:ln>
                <a:latin typeface="NikoshBAN" pitchFamily="2" charset="0"/>
                <a:cs typeface="NikoshBAN" pitchFamily="2" charset="0"/>
              </a:rPr>
              <a:t>পারব</a:t>
            </a:r>
            <a:r>
              <a:rPr lang="en-US" sz="1800" dirty="0" smtClean="0">
                <a:ln w="12700">
                  <a:solidFill>
                    <a:schemeClr val="tx1"/>
                  </a:solidFill>
                </a:ln>
                <a:latin typeface="NikoshBAN" pitchFamily="2" charset="0"/>
                <a:cs typeface="NikoshBAN" pitchFamily="2" charset="0"/>
              </a:rPr>
              <a:t> ।</a:t>
            </a:r>
            <a:endParaRPr lang="en-US" sz="1800" dirty="0">
              <a:ln w="12700">
                <a:solidFill>
                  <a:schemeClr val="tx1"/>
                </a:solidFill>
              </a:ln>
              <a:latin typeface="NikoshBAN" pitchFamily="2" charset="0"/>
              <a:cs typeface="NikoshBAN" pitchFamily="2" charset="0"/>
            </a:endParaRPr>
          </a:p>
        </p:txBody>
      </p:sp>
      <p:pic>
        <p:nvPicPr>
          <p:cNvPr id="5" name="Picture 4" descr="old-nanny-grandmother-small-child-bored-tied-to-knitting-white-background-145829317.jpg"/>
          <p:cNvPicPr>
            <a:picLocks noChangeAspect="1"/>
          </p:cNvPicPr>
          <p:nvPr/>
        </p:nvPicPr>
        <p:blipFill>
          <a:blip r:embed="rId2" cstate="print"/>
          <a:stretch>
            <a:fillRect/>
          </a:stretch>
        </p:blipFill>
        <p:spPr>
          <a:xfrm>
            <a:off x="152400" y="4419600"/>
            <a:ext cx="4724400" cy="2203133"/>
          </a:xfrm>
          <a:prstGeom prst="rect">
            <a:avLst/>
          </a:prstGeom>
        </p:spPr>
      </p:pic>
      <p:pic>
        <p:nvPicPr>
          <p:cNvPr id="6" name="Picture 5" descr="set-of-children-character-vector-22728320.jpg"/>
          <p:cNvPicPr>
            <a:picLocks noChangeAspect="1"/>
          </p:cNvPicPr>
          <p:nvPr/>
        </p:nvPicPr>
        <p:blipFill>
          <a:blip r:embed="rId3" cstate="print"/>
          <a:srcRect b="10620"/>
          <a:stretch>
            <a:fillRect/>
          </a:stretch>
        </p:blipFill>
        <p:spPr>
          <a:xfrm>
            <a:off x="4648200" y="4343400"/>
            <a:ext cx="4038600" cy="2286000"/>
          </a:xfrm>
          <a:prstGeom prst="rect">
            <a:avLst/>
          </a:prstGeom>
        </p:spPr>
      </p:pic>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err="1" smtClean="0">
                <a:latin typeface="NikoshBAN" pitchFamily="2" charset="0"/>
                <a:cs typeface="NikoshBAN" pitchFamily="2" charset="0"/>
              </a:rPr>
              <a:t>আমরা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কিছু</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ছবি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দেখি</a:t>
            </a:r>
            <a:r>
              <a:rPr lang="en-US" dirty="0" smtClean="0">
                <a:latin typeface="NikoshBAN" pitchFamily="2" charset="0"/>
                <a:cs typeface="NikoshBAN" pitchFamily="2" charset="0"/>
              </a:rPr>
              <a:t> । </a:t>
            </a:r>
            <a:endParaRPr lang="en-US" dirty="0">
              <a:latin typeface="NikoshBAN" pitchFamily="2" charset="0"/>
              <a:cs typeface="NikoshBAN" pitchFamily="2" charset="0"/>
            </a:endParaRPr>
          </a:p>
        </p:txBody>
      </p:sp>
      <p:pic>
        <p:nvPicPr>
          <p:cNvPr id="4" name="Content Placeholder 3" descr="images (4).jpg"/>
          <p:cNvPicPr>
            <a:picLocks noGrp="1" noChangeAspect="1"/>
          </p:cNvPicPr>
          <p:nvPr>
            <p:ph idx="1"/>
          </p:nvPr>
        </p:nvPicPr>
        <p:blipFill>
          <a:blip r:embed="rId2" cstate="print"/>
          <a:stretch>
            <a:fillRect/>
          </a:stretch>
        </p:blipFill>
        <p:spPr>
          <a:xfrm>
            <a:off x="6400800" y="1981200"/>
            <a:ext cx="2504378" cy="1333500"/>
          </a:xfrm>
        </p:spPr>
      </p:pic>
      <p:pic>
        <p:nvPicPr>
          <p:cNvPr id="5" name="Picture 4" descr="unnamed (1).jpg"/>
          <p:cNvPicPr>
            <a:picLocks noChangeAspect="1"/>
          </p:cNvPicPr>
          <p:nvPr/>
        </p:nvPicPr>
        <p:blipFill>
          <a:blip r:embed="rId3" cstate="print"/>
          <a:srcRect t="15444"/>
          <a:stretch>
            <a:fillRect/>
          </a:stretch>
        </p:blipFill>
        <p:spPr>
          <a:xfrm>
            <a:off x="5891842" y="4343400"/>
            <a:ext cx="3252158" cy="2085975"/>
          </a:xfrm>
          <a:prstGeom prst="rect">
            <a:avLst/>
          </a:prstGeom>
        </p:spPr>
      </p:pic>
      <p:pic>
        <p:nvPicPr>
          <p:cNvPr id="6" name="Picture 5" descr="প্রেষণা-চক্র-1.png"/>
          <p:cNvPicPr>
            <a:picLocks noChangeAspect="1"/>
          </p:cNvPicPr>
          <p:nvPr/>
        </p:nvPicPr>
        <p:blipFill>
          <a:blip r:embed="rId4" cstate="print"/>
          <a:srcRect l="3947" t="3226" r="6579" b="4839"/>
          <a:stretch>
            <a:fillRect/>
          </a:stretch>
        </p:blipFill>
        <p:spPr>
          <a:xfrm>
            <a:off x="0" y="990600"/>
            <a:ext cx="5562600" cy="4572000"/>
          </a:xfrm>
          <a:prstGeom prst="rect">
            <a:avLst/>
          </a:prstGeom>
        </p:spPr>
      </p:pic>
      <p:pic>
        <p:nvPicPr>
          <p:cNvPr id="7" name="Picture 6" descr="unnamed (1).jpg"/>
          <p:cNvPicPr>
            <a:picLocks noChangeAspect="1"/>
          </p:cNvPicPr>
          <p:nvPr/>
        </p:nvPicPr>
        <p:blipFill>
          <a:blip r:embed="rId3" cstate="print"/>
          <a:srcRect b="90733"/>
          <a:stretch>
            <a:fillRect/>
          </a:stretch>
        </p:blipFill>
        <p:spPr>
          <a:xfrm>
            <a:off x="5943600" y="4191000"/>
            <a:ext cx="3200400" cy="228600"/>
          </a:xfrm>
          <a:prstGeom prst="rect">
            <a:avLst/>
          </a:prstGeom>
        </p:spPr>
      </p:pic>
      <p:sp>
        <p:nvSpPr>
          <p:cNvPr id="9" name="Rectangle 8"/>
          <p:cNvSpPr/>
          <p:nvPr/>
        </p:nvSpPr>
        <p:spPr>
          <a:xfrm>
            <a:off x="7772400" y="4419600"/>
            <a:ext cx="609600" cy="228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172200" y="4495800"/>
            <a:ext cx="609600" cy="228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budget-1200x800.jpg"/>
          <p:cNvPicPr>
            <a:picLocks noChangeAspect="1"/>
          </p:cNvPicPr>
          <p:nvPr/>
        </p:nvPicPr>
        <p:blipFill>
          <a:blip r:embed="rId5" cstate="print"/>
          <a:stretch>
            <a:fillRect/>
          </a:stretch>
        </p:blipFill>
        <p:spPr>
          <a:xfrm>
            <a:off x="1524000" y="1981200"/>
            <a:ext cx="2717390" cy="2514600"/>
          </a:xfrm>
          <a:prstGeom prst="ellipse">
            <a:avLst/>
          </a:prstGeom>
          <a:ln>
            <a:noFill/>
          </a:ln>
          <a:effectLst>
            <a:softEdge rad="112500"/>
          </a:effectLst>
        </p:spPr>
      </p:pic>
    </p:spTree>
  </p:cSld>
  <p:clrMapOvr>
    <a:masterClrMapping/>
  </p:clrMapOvr>
  <p:transition spd="slow">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1_r2_c1.jpg"/>
          <p:cNvPicPr>
            <a:picLocks noGrp="1" noChangeAspect="1"/>
          </p:cNvPicPr>
          <p:nvPr>
            <p:ph idx="4294967295"/>
          </p:nvPr>
        </p:nvPicPr>
        <p:blipFill>
          <a:blip r:embed="rId2" cstate="print"/>
          <a:srcRect b="51175"/>
          <a:stretch>
            <a:fillRect/>
          </a:stretch>
        </p:blipFill>
        <p:spPr>
          <a:xfrm>
            <a:off x="381000" y="609600"/>
            <a:ext cx="2743200" cy="2209800"/>
          </a:xfrm>
        </p:spPr>
      </p:pic>
      <p:pic>
        <p:nvPicPr>
          <p:cNvPr id="5" name="Content Placeholder 3" descr="31_r2_c1.jpg"/>
          <p:cNvPicPr>
            <a:picLocks noChangeAspect="1"/>
          </p:cNvPicPr>
          <p:nvPr/>
        </p:nvPicPr>
        <p:blipFill>
          <a:blip r:embed="rId3" cstate="print"/>
          <a:srcRect t="48342"/>
          <a:stretch>
            <a:fillRect/>
          </a:stretch>
        </p:blipFill>
        <p:spPr>
          <a:xfrm>
            <a:off x="3810000" y="228600"/>
            <a:ext cx="5334000" cy="6553200"/>
          </a:xfrm>
          <a:prstGeom prst="rect">
            <a:avLst/>
          </a:prstGeom>
        </p:spPr>
      </p:pic>
      <p:pic>
        <p:nvPicPr>
          <p:cNvPr id="6" name="Picture 5" descr="gtstableincome-50thousand-02-30-1498832040.jpg"/>
          <p:cNvPicPr>
            <a:picLocks noChangeAspect="1"/>
          </p:cNvPicPr>
          <p:nvPr/>
        </p:nvPicPr>
        <p:blipFill>
          <a:blip r:embed="rId4" cstate="print"/>
          <a:stretch>
            <a:fillRect/>
          </a:stretch>
        </p:blipFill>
        <p:spPr>
          <a:xfrm>
            <a:off x="152400" y="3048000"/>
            <a:ext cx="2971800" cy="2743200"/>
          </a:xfrm>
          <a:prstGeom prst="rect">
            <a:avLst/>
          </a:prstGeom>
        </p:spPr>
      </p:pic>
    </p:spTree>
  </p:cSld>
  <p:clrMapOvr>
    <a:masterClrMapping/>
  </p:clrMapOvr>
  <p:transition spd="slow">
    <p:comb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343400"/>
            <a:ext cx="8001000" cy="1524000"/>
          </a:xfrm>
        </p:spPr>
        <p:txBody>
          <a:bodyPr>
            <a:normAutofit/>
          </a:bodyPr>
          <a:lstStyle/>
          <a:p>
            <a:r>
              <a:rPr lang="as-IN" sz="1800" b="1" dirty="0" smtClean="0">
                <a:latin typeface="NikoshBAN" pitchFamily="2" charset="0"/>
                <a:cs typeface="NikoshBAN" pitchFamily="2" charset="0"/>
              </a:rPr>
              <a:t>কাজের একটি তালিকা তৈরি </a:t>
            </a:r>
            <a:r>
              <a:rPr lang="as-IN" sz="1800" b="1" dirty="0" smtClean="0">
                <a:latin typeface="NikoshBAN" pitchFamily="2" charset="0"/>
                <a:cs typeface="NikoshBAN" pitchFamily="2" charset="0"/>
              </a:rPr>
              <a:t>করন</a:t>
            </a:r>
            <a:r>
              <a:rPr lang="as-IN" sz="1800" dirty="0" smtClean="0">
                <a:latin typeface="NikoshBAN" pitchFamily="2" charset="0"/>
                <a:cs typeface="NikoshBAN" pitchFamily="2" charset="0"/>
              </a:rPr>
              <a:t>– যত কাজ আছে তার সব মিলিয়ে একটি তালিকা করা দরকার। </a:t>
            </a:r>
            <a:r>
              <a:rPr lang="as-IN" sz="1800" dirty="0" smtClean="0">
                <a:latin typeface="NikoshBAN" pitchFamily="2" charset="0"/>
                <a:cs typeface="NikoshBAN" pitchFamily="2" charset="0"/>
              </a:rPr>
              <a:t> </a:t>
            </a:r>
            <a:r>
              <a:rPr lang="as-IN" sz="1800" dirty="0" smtClean="0">
                <a:latin typeface="NikoshBAN" pitchFamily="2" charset="0"/>
                <a:cs typeface="NikoshBAN" pitchFamily="2" charset="0"/>
              </a:rPr>
              <a:t>যে কাজ করেন তার সব মিলিয়ে তিনটি তালিকা হতে পারে। এক-ব্যক্তিগত, </a:t>
            </a:r>
            <a:r>
              <a:rPr lang="as-IN" sz="1800" dirty="0" smtClean="0">
                <a:latin typeface="NikoshBAN" pitchFamily="2" charset="0"/>
                <a:cs typeface="NikoshBAN" pitchFamily="2" charset="0"/>
              </a:rPr>
              <a:t>দুই-</a:t>
            </a:r>
            <a:r>
              <a:rPr lang="en-US" sz="1800" dirty="0" err="1" smtClean="0">
                <a:latin typeface="NikoshBAN" pitchFamily="2" charset="0"/>
                <a:cs typeface="NikoshBAN" pitchFamily="2" charset="0"/>
              </a:rPr>
              <a:t>পরিবারে</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সাথে</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সম্পৃক্ত</a:t>
            </a:r>
            <a:r>
              <a:rPr lang="en-US" sz="1800" dirty="0" smtClean="0">
                <a:latin typeface="NikoshBAN" pitchFamily="2" charset="0"/>
                <a:cs typeface="NikoshBAN" pitchFamily="2" charset="0"/>
              </a:rPr>
              <a:t> </a:t>
            </a:r>
            <a:r>
              <a:rPr lang="as-IN" sz="1800" dirty="0" smtClean="0">
                <a:latin typeface="NikoshBAN" pitchFamily="2" charset="0"/>
                <a:cs typeface="NikoshBAN" pitchFamily="2" charset="0"/>
              </a:rPr>
              <a:t> </a:t>
            </a:r>
            <a:r>
              <a:rPr lang="as-IN" sz="1800" dirty="0" smtClean="0">
                <a:latin typeface="NikoshBAN" pitchFamily="2" charset="0"/>
                <a:cs typeface="NikoshBAN" pitchFamily="2" charset="0"/>
              </a:rPr>
              <a:t>, তিন-অফিস </a:t>
            </a:r>
            <a:r>
              <a:rPr lang="en-US" sz="1800" dirty="0" err="1" smtClean="0">
                <a:latin typeface="NikoshBAN" pitchFamily="2" charset="0"/>
                <a:cs typeface="NikoshBAN" pitchFamily="2" charset="0"/>
              </a:rPr>
              <a:t>সাথে</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সম্পৃক্ত</a:t>
            </a:r>
            <a:r>
              <a:rPr lang="en-US" sz="1800" dirty="0" smtClean="0">
                <a:latin typeface="NikoshBAN" pitchFamily="2" charset="0"/>
                <a:cs typeface="NikoshBAN" pitchFamily="2" charset="0"/>
              </a:rPr>
              <a:t> </a:t>
            </a:r>
            <a:r>
              <a:rPr lang="as-IN" sz="1800" dirty="0" smtClean="0">
                <a:latin typeface="NikoshBAN" pitchFamily="2" charset="0"/>
                <a:cs typeface="NikoshBAN" pitchFamily="2" charset="0"/>
              </a:rPr>
              <a:t>। </a:t>
            </a:r>
            <a:r>
              <a:rPr lang="as-IN" sz="1800" dirty="0" smtClean="0">
                <a:latin typeface="NikoshBAN" pitchFamily="2" charset="0"/>
                <a:cs typeface="NikoshBAN" pitchFamily="2" charset="0"/>
              </a:rPr>
              <a:t>ছাত্র ছাত্রীদের ক্ষেত্রে এটা এমন হয় </a:t>
            </a:r>
            <a:r>
              <a:rPr lang="as-IN" sz="1800" dirty="0" smtClean="0">
                <a:latin typeface="NikoshBAN" pitchFamily="2" charset="0"/>
                <a:cs typeface="NikoshBAN" pitchFamily="2" charset="0"/>
              </a:rPr>
              <a:t>ব্যক্তিগত</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পরিবারে</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সাথে</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সম্পৃক্ত</a:t>
            </a:r>
            <a:r>
              <a:rPr lang="as-IN" sz="1800" dirty="0" smtClean="0">
                <a:latin typeface="NikoshBAN" pitchFamily="2" charset="0"/>
                <a:cs typeface="NikoshBAN" pitchFamily="2" charset="0"/>
              </a:rPr>
              <a:t> </a:t>
            </a:r>
            <a:r>
              <a:rPr lang="as-IN" sz="1800" dirty="0" smtClean="0">
                <a:latin typeface="NikoshBAN" pitchFamily="2" charset="0"/>
                <a:cs typeface="NikoshBAN" pitchFamily="2" charset="0"/>
              </a:rPr>
              <a:t>স্কুল/কলেজ/ইউনিভার্সিটি </a:t>
            </a:r>
            <a:r>
              <a:rPr lang="en-US" sz="1800" dirty="0" err="1" smtClean="0">
                <a:latin typeface="NikoshBAN" pitchFamily="2" charset="0"/>
                <a:cs typeface="NikoshBAN" pitchFamily="2" charset="0"/>
              </a:rPr>
              <a:t>সম্পৃক্ত</a:t>
            </a:r>
            <a:r>
              <a:rPr lang="en-US" sz="1800" dirty="0" smtClean="0">
                <a:latin typeface="NikoshBAN" pitchFamily="2" charset="0"/>
                <a:cs typeface="NikoshBAN" pitchFamily="2" charset="0"/>
              </a:rPr>
              <a:t> </a:t>
            </a:r>
            <a:r>
              <a:rPr lang="en-US" sz="1800" dirty="0" smtClean="0">
                <a:latin typeface="NikoshBAN" pitchFamily="2" charset="0"/>
                <a:cs typeface="NikoshBAN" pitchFamily="2" charset="0"/>
              </a:rPr>
              <a:t> </a:t>
            </a:r>
            <a:r>
              <a:rPr lang="as-IN" sz="1800" dirty="0" smtClean="0">
                <a:latin typeface="NikoshBAN" pitchFamily="2" charset="0"/>
                <a:cs typeface="NikoshBAN" pitchFamily="2" charset="0"/>
              </a:rPr>
              <a:t>। </a:t>
            </a:r>
            <a:r>
              <a:rPr lang="as-IN" sz="1800" dirty="0" smtClean="0">
                <a:latin typeface="NikoshBAN" pitchFamily="2" charset="0"/>
                <a:cs typeface="NikoshBAN" pitchFamily="2" charset="0"/>
              </a:rPr>
              <a:t>সব মিলিয়ে একটি তালিকা করাই ভাল, তবে উপতালিকা করে তিনটি ভাগে ভাগ করে রাখতে হবে</a:t>
            </a:r>
            <a:r>
              <a:rPr lang="as-IN" sz="1800" dirty="0" smtClean="0">
                <a:latin typeface="NikoshBAN" pitchFamily="2" charset="0"/>
                <a:cs typeface="NikoshBAN" pitchFamily="2" charset="0"/>
              </a:rPr>
              <a:t>।</a:t>
            </a:r>
            <a:endParaRPr lang="en-US" sz="1800" dirty="0" smtClean="0">
              <a:latin typeface="NikoshBAN" pitchFamily="2" charset="0"/>
              <a:cs typeface="NikoshBAN" pitchFamily="2" charset="0"/>
            </a:endParaRPr>
          </a:p>
          <a:p>
            <a:r>
              <a:rPr lang="en-US" sz="1800" dirty="0" err="1" smtClean="0">
                <a:latin typeface="NikoshBAN" pitchFamily="2" charset="0"/>
                <a:cs typeface="NikoshBAN" pitchFamily="2" charset="0"/>
              </a:rPr>
              <a:t>বাজেট</a:t>
            </a:r>
            <a:r>
              <a:rPr lang="en-US" sz="1800" dirty="0" smtClean="0">
                <a:latin typeface="NikoshBAN" pitchFamily="2" charset="0"/>
                <a:cs typeface="NikoshBAN" pitchFamily="2" charset="0"/>
              </a:rPr>
              <a:t> ও </a:t>
            </a:r>
            <a:r>
              <a:rPr lang="en-US" sz="1800" dirty="0" err="1" smtClean="0">
                <a:latin typeface="NikoshBAN" pitchFamily="2" charset="0"/>
                <a:cs typeface="NikoshBAN" pitchFamily="2" charset="0"/>
              </a:rPr>
              <a:t>সময়</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তালিকা</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মাধ্যমে</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কাজ</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কুলে</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সময়</a:t>
            </a:r>
            <a:r>
              <a:rPr lang="en-US" sz="1800" dirty="0" smtClean="0">
                <a:latin typeface="NikoshBAN" pitchFamily="2" charset="0"/>
                <a:cs typeface="NikoshBAN" pitchFamily="2" charset="0"/>
              </a:rPr>
              <a:t> ও  </a:t>
            </a:r>
            <a:r>
              <a:rPr lang="en-US" sz="1800" dirty="0" err="1" smtClean="0">
                <a:latin typeface="NikoshBAN" pitchFamily="2" charset="0"/>
                <a:cs typeface="NikoshBAN" pitchFamily="2" charset="0"/>
              </a:rPr>
              <a:t>সম্পদের</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সুষ্ঠ</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ব্যাবহার</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নিঃশ্চি</a:t>
            </a:r>
            <a:r>
              <a:rPr lang="en-US" sz="1800" dirty="0" smtClean="0">
                <a:latin typeface="NikoshBAN" pitchFamily="2" charset="0"/>
                <a:cs typeface="NikoshBAN" pitchFamily="2" charset="0"/>
              </a:rPr>
              <a:t>ৎ </a:t>
            </a:r>
            <a:r>
              <a:rPr lang="en-US" sz="1800" dirty="0" err="1" smtClean="0">
                <a:latin typeface="NikoshBAN" pitchFamily="2" charset="0"/>
                <a:cs typeface="NikoshBAN" pitchFamily="2" charset="0"/>
              </a:rPr>
              <a:t>করা</a:t>
            </a:r>
            <a:r>
              <a:rPr lang="en-US" sz="1800" dirty="0" smtClean="0">
                <a:latin typeface="NikoshBAN" pitchFamily="2" charset="0"/>
                <a:cs typeface="NikoshBAN" pitchFamily="2" charset="0"/>
              </a:rPr>
              <a:t> </a:t>
            </a:r>
            <a:r>
              <a:rPr lang="en-US" sz="1800" dirty="0" err="1" smtClean="0">
                <a:latin typeface="NikoshBAN" pitchFamily="2" charset="0"/>
                <a:cs typeface="NikoshBAN" pitchFamily="2" charset="0"/>
              </a:rPr>
              <a:t>সম্ভব</a:t>
            </a:r>
            <a:r>
              <a:rPr lang="en-US" sz="1800" dirty="0" smtClean="0">
                <a:latin typeface="NikoshBAN" pitchFamily="2" charset="0"/>
                <a:cs typeface="NikoshBAN" pitchFamily="2" charset="0"/>
              </a:rPr>
              <a:t> ।   </a:t>
            </a:r>
            <a:r>
              <a:rPr lang="as-IN" sz="1800" dirty="0" smtClean="0">
                <a:latin typeface="NikoshBAN" pitchFamily="2" charset="0"/>
                <a:cs typeface="NikoshBAN" pitchFamily="2" charset="0"/>
              </a:rPr>
              <a:t> </a:t>
            </a:r>
            <a:r>
              <a:rPr lang="en-US" sz="1800" dirty="0" smtClean="0">
                <a:latin typeface="NikoshBAN" pitchFamily="2" charset="0"/>
                <a:cs typeface="NikoshBAN" pitchFamily="2" charset="0"/>
              </a:rPr>
              <a:t> </a:t>
            </a:r>
            <a:endParaRPr lang="en-US" sz="1800" dirty="0">
              <a:latin typeface="NikoshBAN" pitchFamily="2" charset="0"/>
              <a:cs typeface="NikoshBAN" pitchFamily="2" charset="0"/>
            </a:endParaRPr>
          </a:p>
        </p:txBody>
      </p:sp>
      <p:pic>
        <p:nvPicPr>
          <p:cNvPr id="4" name="Picture 3" descr="Daily-Routine-1000x600.png"/>
          <p:cNvPicPr>
            <a:picLocks noChangeAspect="1"/>
          </p:cNvPicPr>
          <p:nvPr/>
        </p:nvPicPr>
        <p:blipFill>
          <a:blip r:embed="rId2" cstate="print"/>
          <a:srcRect l="35594" t="30769" r="30508"/>
          <a:stretch>
            <a:fillRect/>
          </a:stretch>
        </p:blipFill>
        <p:spPr>
          <a:xfrm>
            <a:off x="762000" y="1066800"/>
            <a:ext cx="1752600" cy="2057400"/>
          </a:xfrm>
          <a:prstGeom prst="rect">
            <a:avLst/>
          </a:prstGeom>
          <a:ln>
            <a:noFill/>
          </a:ln>
          <a:effectLst>
            <a:outerShdw blurRad="292100" dist="139700" dir="2700000" algn="tl" rotWithShape="0">
              <a:srgbClr val="333333">
                <a:alpha val="65000"/>
              </a:srgbClr>
            </a:outerShdw>
          </a:effectLst>
        </p:spPr>
      </p:pic>
      <p:pic>
        <p:nvPicPr>
          <p:cNvPr id="6" name="Picture 5" descr="family-budget.jpg"/>
          <p:cNvPicPr>
            <a:picLocks noChangeAspect="1"/>
          </p:cNvPicPr>
          <p:nvPr/>
        </p:nvPicPr>
        <p:blipFill>
          <a:blip r:embed="rId3" cstate="print"/>
          <a:stretch>
            <a:fillRect/>
          </a:stretch>
        </p:blipFill>
        <p:spPr>
          <a:xfrm>
            <a:off x="3048000" y="1143000"/>
            <a:ext cx="2390648" cy="1981200"/>
          </a:xfrm>
          <a:prstGeom prst="rect">
            <a:avLst/>
          </a:prstGeom>
        </p:spPr>
      </p:pic>
      <p:pic>
        <p:nvPicPr>
          <p:cNvPr id="8" name="Picture 7" descr="routine.jpg"/>
          <p:cNvPicPr>
            <a:picLocks noChangeAspect="1"/>
          </p:cNvPicPr>
          <p:nvPr/>
        </p:nvPicPr>
        <p:blipFill>
          <a:blip r:embed="rId4" cstate="print"/>
          <a:srcRect l="32500" t="24070" r="33333" b="19355"/>
          <a:stretch>
            <a:fillRect/>
          </a:stretch>
        </p:blipFill>
        <p:spPr>
          <a:xfrm>
            <a:off x="6400800" y="762000"/>
            <a:ext cx="2147888" cy="2514600"/>
          </a:xfrm>
          <a:prstGeom prst="rect">
            <a:avLst/>
          </a:prstGeom>
        </p:spPr>
      </p:pic>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5181600"/>
            <a:ext cx="8610600" cy="1524000"/>
          </a:xfrm>
          <a:ln w="57150">
            <a:solidFill>
              <a:schemeClr val="accent6">
                <a:lumMod val="50000"/>
              </a:schemeClr>
            </a:solidFill>
          </a:ln>
        </p:spPr>
        <p:style>
          <a:lnRef idx="1">
            <a:schemeClr val="accent4"/>
          </a:lnRef>
          <a:fillRef idx="2">
            <a:schemeClr val="accent4"/>
          </a:fillRef>
          <a:effectRef idx="1">
            <a:schemeClr val="accent4"/>
          </a:effectRef>
          <a:fontRef idx="minor">
            <a:schemeClr val="dk1"/>
          </a:fontRef>
        </p:style>
        <p:txBody>
          <a:bodyPr>
            <a:normAutofit lnSpcReduction="10000"/>
          </a:bodyPr>
          <a:lstStyle/>
          <a:p>
            <a:pPr>
              <a:buNone/>
            </a:pPr>
            <a:r>
              <a:rPr lang="en-US" sz="1600" b="1" dirty="0" smtClean="0">
                <a:latin typeface="NikoshBAN" pitchFamily="2" charset="0"/>
                <a:cs typeface="NikoshBAN" pitchFamily="2" charset="0"/>
              </a:rPr>
              <a:t>     </a:t>
            </a:r>
            <a:r>
              <a:rPr lang="as-IN" sz="1600" b="1" dirty="0" smtClean="0">
                <a:latin typeface="NikoshBAN" pitchFamily="2" charset="0"/>
                <a:cs typeface="NikoshBAN" pitchFamily="2" charset="0"/>
              </a:rPr>
              <a:t>কাজের </a:t>
            </a:r>
            <a:r>
              <a:rPr lang="as-IN" sz="1600" b="1" dirty="0" smtClean="0">
                <a:latin typeface="NikoshBAN" pitchFamily="2" charset="0"/>
                <a:cs typeface="NikoshBAN" pitchFamily="2" charset="0"/>
              </a:rPr>
              <a:t>জন্য সময় বের করা-সময় নিয়ন্ত্রন- </a:t>
            </a:r>
            <a:r>
              <a:rPr lang="as-IN" sz="1600" dirty="0" smtClean="0">
                <a:latin typeface="NikoshBAN" pitchFamily="2" charset="0"/>
                <a:cs typeface="NikoshBAN" pitchFamily="2" charset="0"/>
              </a:rPr>
              <a:t>মানুষের জীবনের সবচে’ বড় যুদ্ধ হচ্ছে সময়ের সাথে যুদ্ধ। পেরে উঠেনি কেউই। এজন্য একটা নির্দিষ্ট সময় পর সবাইকেই পৃথিবীর সব কাজ রেখে চলে যেতে হয় পরপারে। তাই বলে কি সময়ের সাথে এই নিয়ন্ত্রন পদ্ধতি ব্যাবহার থেকে বিরত থাকবেন? না, সময় নিয়ন্ত্রন করেই সফল হতে হয়। প্রত্যেক কাজের জন্য আলাদা করে সময় নির্ধারন করুন। মনে রাখবেন প্রথম প্রথম </a:t>
            </a:r>
            <a:r>
              <a:rPr lang="as-IN" sz="1600" dirty="0" smtClean="0">
                <a:latin typeface="NikoshBAN" pitchFamily="2" charset="0"/>
                <a:cs typeface="NikoshBAN" pitchFamily="2" charset="0"/>
              </a:rPr>
              <a:t> </a:t>
            </a:r>
            <a:r>
              <a:rPr lang="as-IN" sz="1600" dirty="0" smtClean="0">
                <a:latin typeface="NikoshBAN" pitchFamily="2" charset="0"/>
                <a:cs typeface="NikoshBAN" pitchFamily="2" charset="0"/>
              </a:rPr>
              <a:t>সময় কম বেশি হতে পারে। কোন কাজ সময়ের আগেই শেষ হয়ে যেতে পারে কোন কাজে বেশি সময় লাগতে পারে।</a:t>
            </a:r>
            <a:r>
              <a:rPr lang="as-IN" sz="1600" b="1" dirty="0" smtClean="0">
                <a:latin typeface="NikoshBAN" pitchFamily="2" charset="0"/>
                <a:cs typeface="NikoshBAN" pitchFamily="2" charset="0"/>
              </a:rPr>
              <a:t> সুন্দর ডেইলি রুটিনের</a:t>
            </a:r>
            <a:r>
              <a:rPr lang="as-IN" sz="1600" dirty="0" smtClean="0">
                <a:latin typeface="NikoshBAN" pitchFamily="2" charset="0"/>
                <a:cs typeface="NikoshBAN" pitchFamily="2" charset="0"/>
              </a:rPr>
              <a:t> সুবিধাই হচ্ছে জীবনকে কিছু বাড়তি সময় উপহার দেয়া। দেখবেন আপনার বাড়তি সময় কিভাবে বেরিয়ে আসে।</a:t>
            </a:r>
            <a:endParaRPr lang="en-US" sz="1600" dirty="0">
              <a:latin typeface="NikoshBAN" pitchFamily="2" charset="0"/>
              <a:cs typeface="NikoshBAN" pitchFamily="2" charset="0"/>
            </a:endParaRPr>
          </a:p>
        </p:txBody>
      </p:sp>
      <p:pic>
        <p:nvPicPr>
          <p:cNvPr id="4" name="Picture 3" descr="man-businessman-routine-get-up-drive-to-work-working-presenting-take-break-go-home-get-relax-go-to-bed-simple-44305082.jpg"/>
          <p:cNvPicPr>
            <a:picLocks noChangeAspect="1"/>
          </p:cNvPicPr>
          <p:nvPr/>
        </p:nvPicPr>
        <p:blipFill>
          <a:blip r:embed="rId2" cstate="print"/>
          <a:srcRect t="4444" b="56667"/>
          <a:stretch>
            <a:fillRect/>
          </a:stretch>
        </p:blipFill>
        <p:spPr>
          <a:xfrm>
            <a:off x="152400" y="2209800"/>
            <a:ext cx="4581398" cy="1371600"/>
          </a:xfrm>
          <a:prstGeom prst="snip2DiagRect">
            <a:avLst/>
          </a:prstGeom>
          <a:solidFill>
            <a:srgbClr val="FFFFFF">
              <a:shade val="85000"/>
            </a:srgbClr>
          </a:solidFill>
          <a:ln w="88900" cap="sq">
            <a:solidFill>
              <a:schemeClr val="accent6">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descr="man-businessman-routine-get-up-drive-to-work-working-presenting-take-break-go-home-get-relax-go-to-bed-simple-44305082.jpg"/>
          <p:cNvPicPr>
            <a:picLocks noChangeAspect="1"/>
          </p:cNvPicPr>
          <p:nvPr/>
        </p:nvPicPr>
        <p:blipFill>
          <a:blip r:embed="rId2" cstate="print"/>
          <a:srcRect l="3168" t="43333" r="4957" b="7778"/>
          <a:stretch>
            <a:fillRect/>
          </a:stretch>
        </p:blipFill>
        <p:spPr>
          <a:xfrm>
            <a:off x="5029200" y="2209800"/>
            <a:ext cx="3962400" cy="1447800"/>
          </a:xfrm>
          <a:prstGeom prst="snip2DiagRect">
            <a:avLst/>
          </a:prstGeom>
          <a:solidFill>
            <a:srgbClr val="FFFFFF">
              <a:shade val="85000"/>
            </a:srgbClr>
          </a:solidFill>
          <a:ln w="88900" cap="sq">
            <a:solidFill>
              <a:srgbClr val="00B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152400" y="3733800"/>
            <a:ext cx="8686800" cy="1371600"/>
          </a:xfrm>
          <a:prstGeom prst="rect">
            <a:avLst/>
          </a:prstGeom>
          <a:ln w="57150"/>
        </p:spPr>
        <p:style>
          <a:lnRef idx="1">
            <a:schemeClr val="accent6"/>
          </a:lnRef>
          <a:fillRef idx="2">
            <a:schemeClr val="accent6"/>
          </a:fillRef>
          <a:effectRef idx="1">
            <a:schemeClr val="accent6"/>
          </a:effectRef>
          <a:fontRef idx="minor">
            <a:schemeClr val="dk1"/>
          </a:fontRef>
        </p:style>
        <p:txBody>
          <a:bodyPr wrap="square">
            <a:spAutoFit/>
          </a:bodyPr>
          <a:lstStyle/>
          <a:p>
            <a:r>
              <a:rPr lang="as-IN" sz="1600" b="1" dirty="0" smtClean="0">
                <a:ln>
                  <a:solidFill>
                    <a:srgbClr val="00B050"/>
                  </a:solidFill>
                </a:ln>
                <a:latin typeface="NikoshBAN" pitchFamily="2" charset="0"/>
                <a:cs typeface="NikoshBAN" pitchFamily="2" charset="0"/>
              </a:rPr>
              <a:t>বাজেট-পরিকল্পনা</a:t>
            </a:r>
            <a:endParaRPr lang="as-IN" sz="1600" dirty="0" smtClean="0">
              <a:ln>
                <a:solidFill>
                  <a:srgbClr val="00B050"/>
                </a:solidFill>
              </a:ln>
              <a:latin typeface="NikoshBAN" pitchFamily="2" charset="0"/>
              <a:cs typeface="NikoshBAN" pitchFamily="2" charset="0"/>
            </a:endParaRPr>
          </a:p>
          <a:p>
            <a:r>
              <a:rPr lang="as-IN" sz="1600" dirty="0" smtClean="0">
                <a:ln>
                  <a:solidFill>
                    <a:srgbClr val="00B050"/>
                  </a:solidFill>
                </a:ln>
                <a:latin typeface="NikoshBAN" pitchFamily="2" charset="0"/>
                <a:cs typeface="NikoshBAN" pitchFamily="2" charset="0"/>
              </a:rPr>
              <a:t>বাজেট-পরিকল্পনা বলতে আয়-ব্যয়ের হিসাবটা মুখ্য। উদ্বৃত্ত বা ঘাটতি এবং উদ্বৃত্ত বিনিয়োগ বা ঘাটতির নিরসনে বিকল্প মাধ্যমও গুরুত্বপূর্ণ। বাড়ির আয়-ব্যয়ের পরিকল্পনা, ঘর পরিচালনায় একজন তত্ত্বাবধায়ক এবং পারিবারিক নিয়মরক্ষার </a:t>
            </a:r>
            <a:r>
              <a:rPr lang="as-IN" sz="1600" dirty="0" smtClean="0">
                <a:ln>
                  <a:solidFill>
                    <a:srgbClr val="00B050"/>
                  </a:solidFill>
                </a:ln>
                <a:latin typeface="NikoshBAN" pitchFamily="2" charset="0"/>
                <a:cs typeface="NikoshBAN" pitchFamily="2" charset="0"/>
              </a:rPr>
              <a:t>নীতিমালা</a:t>
            </a:r>
            <a:r>
              <a:rPr lang="en-US" sz="1600" dirty="0" err="1" smtClean="0">
                <a:ln>
                  <a:solidFill>
                    <a:srgbClr val="00B050"/>
                  </a:solidFill>
                </a:ln>
                <a:latin typeface="NikoshBAN" pitchFamily="2" charset="0"/>
                <a:cs typeface="NikoshBAN" pitchFamily="2" charset="0"/>
              </a:rPr>
              <a:t>কে</a:t>
            </a:r>
            <a:r>
              <a:rPr lang="en-US" sz="1600" dirty="0" smtClean="0">
                <a:ln>
                  <a:solidFill>
                    <a:srgbClr val="00B050"/>
                  </a:solidFill>
                </a:ln>
                <a:latin typeface="NikoshBAN" pitchFamily="2" charset="0"/>
                <a:cs typeface="NikoshBAN" pitchFamily="2" charset="0"/>
              </a:rPr>
              <a:t>  </a:t>
            </a:r>
            <a:r>
              <a:rPr lang="en-US" sz="1600" dirty="0" err="1" smtClean="0">
                <a:ln>
                  <a:solidFill>
                    <a:srgbClr val="00B050"/>
                  </a:solidFill>
                </a:ln>
                <a:latin typeface="NikoshBAN" pitchFamily="2" charset="0"/>
                <a:cs typeface="NikoshBAN" pitchFamily="2" charset="0"/>
              </a:rPr>
              <a:t>বাজেট</a:t>
            </a:r>
            <a:r>
              <a:rPr lang="en-US" sz="1600" dirty="0" smtClean="0">
                <a:ln>
                  <a:solidFill>
                    <a:srgbClr val="00B050"/>
                  </a:solidFill>
                </a:ln>
                <a:latin typeface="NikoshBAN" pitchFamily="2" charset="0"/>
                <a:cs typeface="NikoshBAN" pitchFamily="2" charset="0"/>
              </a:rPr>
              <a:t> </a:t>
            </a:r>
            <a:r>
              <a:rPr lang="en-US" sz="1600" dirty="0" err="1" smtClean="0">
                <a:ln>
                  <a:solidFill>
                    <a:srgbClr val="00B050"/>
                  </a:solidFill>
                </a:ln>
                <a:latin typeface="NikoshBAN" pitchFamily="2" charset="0"/>
                <a:cs typeface="NikoshBAN" pitchFamily="2" charset="0"/>
              </a:rPr>
              <a:t>বলে</a:t>
            </a:r>
            <a:r>
              <a:rPr lang="en-US" sz="1600" dirty="0" smtClean="0">
                <a:ln>
                  <a:solidFill>
                    <a:srgbClr val="00B050"/>
                  </a:solidFill>
                </a:ln>
                <a:latin typeface="NikoshBAN" pitchFamily="2" charset="0"/>
                <a:cs typeface="NikoshBAN" pitchFamily="2" charset="0"/>
              </a:rPr>
              <a:t> । </a:t>
            </a:r>
            <a:r>
              <a:rPr lang="en-US" sz="1600" dirty="0" err="1" smtClean="0">
                <a:ln>
                  <a:solidFill>
                    <a:srgbClr val="00B050"/>
                  </a:solidFill>
                </a:ln>
                <a:latin typeface="NikoshBAN" pitchFamily="2" charset="0"/>
                <a:cs typeface="NikoshBAN" pitchFamily="2" charset="0"/>
              </a:rPr>
              <a:t>পারিবারি</a:t>
            </a:r>
            <a:r>
              <a:rPr lang="en-US" sz="1600" dirty="0" smtClean="0">
                <a:ln>
                  <a:solidFill>
                    <a:srgbClr val="00B050"/>
                  </a:solidFill>
                </a:ln>
                <a:latin typeface="NikoshBAN" pitchFamily="2" charset="0"/>
                <a:cs typeface="NikoshBAN" pitchFamily="2" charset="0"/>
              </a:rPr>
              <a:t> </a:t>
            </a:r>
            <a:r>
              <a:rPr lang="en-US" sz="1600" dirty="0" err="1" smtClean="0">
                <a:ln>
                  <a:solidFill>
                    <a:srgbClr val="00B050"/>
                  </a:solidFill>
                </a:ln>
                <a:latin typeface="NikoshBAN" pitchFamily="2" charset="0"/>
                <a:cs typeface="NikoshBAN" pitchFamily="2" charset="0"/>
              </a:rPr>
              <a:t>বাজেট</a:t>
            </a:r>
            <a:r>
              <a:rPr lang="en-US" sz="1600" dirty="0" smtClean="0">
                <a:ln>
                  <a:solidFill>
                    <a:srgbClr val="00B050"/>
                  </a:solidFill>
                </a:ln>
                <a:latin typeface="NikoshBAN" pitchFamily="2" charset="0"/>
                <a:cs typeface="NikoshBAN" pitchFamily="2" charset="0"/>
              </a:rPr>
              <a:t> </a:t>
            </a:r>
            <a:r>
              <a:rPr lang="as-IN" sz="1600" dirty="0" smtClean="0">
                <a:ln>
                  <a:solidFill>
                    <a:srgbClr val="00B050"/>
                  </a:solidFill>
                </a:ln>
                <a:latin typeface="NikoshBAN" pitchFamily="2" charset="0"/>
                <a:cs typeface="NikoshBAN" pitchFamily="2" charset="0"/>
              </a:rPr>
              <a:t>থাকা </a:t>
            </a:r>
            <a:r>
              <a:rPr lang="as-IN" sz="1600" dirty="0" smtClean="0">
                <a:ln>
                  <a:solidFill>
                    <a:srgbClr val="00B050"/>
                  </a:solidFill>
                </a:ln>
                <a:latin typeface="NikoshBAN" pitchFamily="2" charset="0"/>
                <a:cs typeface="NikoshBAN" pitchFamily="2" charset="0"/>
              </a:rPr>
              <a:t>জরুরি</a:t>
            </a:r>
            <a:r>
              <a:rPr lang="as-IN" sz="1600" dirty="0" smtClean="0">
                <a:ln>
                  <a:solidFill>
                    <a:srgbClr val="00B050"/>
                  </a:solidFill>
                </a:ln>
                <a:latin typeface="NikoshBAN" pitchFamily="2" charset="0"/>
                <a:cs typeface="NikoshBAN" pitchFamily="2" charset="0"/>
              </a:rPr>
              <a:t>।পরিবারের </a:t>
            </a:r>
            <a:r>
              <a:rPr lang="as-IN" sz="1600" dirty="0" smtClean="0">
                <a:ln>
                  <a:solidFill>
                    <a:srgbClr val="00B050"/>
                  </a:solidFill>
                </a:ln>
                <a:latin typeface="NikoshBAN" pitchFamily="2" charset="0"/>
                <a:cs typeface="NikoshBAN" pitchFamily="2" charset="0"/>
              </a:rPr>
              <a:t>বাজেটের উপাদানগুলোর অন্যতম সঞ্চয়; নির্দিষ্ট সময়ের মধ্যে প্রস্তাবিত সঞ্চয়ের সর্বাধিক গুরুত্বপূর্ণ উৎসগুলো স্পষ্ট করা। আরেকটি হলো </a:t>
            </a:r>
            <a:r>
              <a:rPr lang="as-IN" sz="1600" dirty="0" smtClean="0">
                <a:ln>
                  <a:solidFill>
                    <a:srgbClr val="00B050"/>
                  </a:solidFill>
                </a:ln>
                <a:latin typeface="NikoshBAN" pitchFamily="2" charset="0"/>
                <a:cs typeface="NikoshBAN" pitchFamily="2" charset="0"/>
              </a:rPr>
              <a:t>ব্যয়</a:t>
            </a:r>
            <a:r>
              <a:rPr lang="en-US" sz="1600" dirty="0" smtClean="0">
                <a:ln>
                  <a:solidFill>
                    <a:srgbClr val="00B050"/>
                  </a:solidFill>
                </a:ln>
                <a:latin typeface="NikoshBAN" pitchFamily="2" charset="0"/>
                <a:cs typeface="NikoshBAN" pitchFamily="2" charset="0"/>
              </a:rPr>
              <a:t> </a:t>
            </a:r>
            <a:r>
              <a:rPr lang="en-US" sz="1600" dirty="0" smtClean="0">
                <a:ln>
                  <a:solidFill>
                    <a:srgbClr val="00B050"/>
                  </a:solidFill>
                </a:ln>
                <a:latin typeface="NikoshBAN" pitchFamily="2" charset="0"/>
                <a:cs typeface="NikoshBAN" pitchFamily="2" charset="0"/>
              </a:rPr>
              <a:t>। </a:t>
            </a:r>
            <a:endParaRPr lang="as-IN" sz="1600" dirty="0">
              <a:ln>
                <a:solidFill>
                  <a:srgbClr val="00B050"/>
                </a:solidFill>
              </a:ln>
              <a:latin typeface="NikoshBAN" pitchFamily="2" charset="0"/>
              <a:cs typeface="NikoshBAN" pitchFamily="2" charset="0"/>
            </a:endParaRPr>
          </a:p>
        </p:txBody>
      </p:sp>
      <p:pic>
        <p:nvPicPr>
          <p:cNvPr id="7" name="Picture 6" descr="family-budget.jpg"/>
          <p:cNvPicPr>
            <a:picLocks noChangeAspect="1"/>
          </p:cNvPicPr>
          <p:nvPr/>
        </p:nvPicPr>
        <p:blipFill>
          <a:blip r:embed="rId3" cstate="print"/>
          <a:stretch>
            <a:fillRect/>
          </a:stretch>
        </p:blipFill>
        <p:spPr>
          <a:xfrm>
            <a:off x="685800" y="304800"/>
            <a:ext cx="3505200" cy="1676400"/>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pic>
        <p:nvPicPr>
          <p:cNvPr id="8" name="Picture 7" descr="maxresdefault.jpg"/>
          <p:cNvPicPr>
            <a:picLocks noChangeAspect="1"/>
          </p:cNvPicPr>
          <p:nvPr/>
        </p:nvPicPr>
        <p:blipFill>
          <a:blip r:embed="rId4" cstate="print"/>
          <a:srcRect l="5833" t="4074" r="3333" b="21852"/>
          <a:stretch>
            <a:fillRect/>
          </a:stretch>
        </p:blipFill>
        <p:spPr>
          <a:xfrm>
            <a:off x="4724400" y="228600"/>
            <a:ext cx="4125468" cy="1752600"/>
          </a:xfrm>
          <a:prstGeom prst="rect">
            <a:avLst/>
          </a:prstGeom>
          <a:ln w="76200" cap="rnd">
            <a:solidFill>
              <a:srgbClr val="00B050"/>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p:wedg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425</Words>
  <Application>Microsoft Office PowerPoint</Application>
  <PresentationFormat>On-screen Show (4:3)</PresentationFormat>
  <Paragraphs>55</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উপাস্থপনায়  </vt:lpstr>
      <vt:lpstr>ছবিগুলো  দ্বারা আমরা কি বুঝতে পারি। </vt:lpstr>
      <vt:lpstr> </vt:lpstr>
      <vt:lpstr>শিক্ষন ফল।</vt:lpstr>
      <vt:lpstr>আমরা কিছু ছবি  দেখি । </vt:lpstr>
      <vt:lpstr>Slide 7</vt:lpstr>
      <vt:lpstr>Slide 8</vt:lpstr>
      <vt:lpstr>Slide 9</vt:lpstr>
      <vt:lpstr>Slide 10</vt:lpstr>
      <vt:lpstr> একক কাজ </vt:lpstr>
      <vt:lpstr>দলীয় কাজ </vt:lpstr>
      <vt:lpstr>মূল্যায়ন । </vt:lpstr>
      <vt:lpstr>বাড়ির কাজ ।  </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k.s.siam</dc:creator>
  <cp:lastModifiedBy>k.s.siam</cp:lastModifiedBy>
  <cp:revision>55</cp:revision>
  <dcterms:created xsi:type="dcterms:W3CDTF">2006-08-16T00:00:00Z</dcterms:created>
  <dcterms:modified xsi:type="dcterms:W3CDTF">2020-10-15T19:33:14Z</dcterms:modified>
</cp:coreProperties>
</file>