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81" r:id="rId3"/>
    <p:sldId id="258" r:id="rId4"/>
    <p:sldId id="259" r:id="rId5"/>
    <p:sldId id="260" r:id="rId6"/>
    <p:sldId id="261" r:id="rId7"/>
    <p:sldId id="288" r:id="rId8"/>
    <p:sldId id="263" r:id="rId9"/>
    <p:sldId id="264" r:id="rId10"/>
    <p:sldId id="266" r:id="rId11"/>
    <p:sldId id="283" r:id="rId12"/>
    <p:sldId id="268" r:id="rId13"/>
    <p:sldId id="269" r:id="rId14"/>
    <p:sldId id="270" r:id="rId15"/>
    <p:sldId id="271" r:id="rId16"/>
    <p:sldId id="279" r:id="rId17"/>
    <p:sldId id="267" r:id="rId18"/>
    <p:sldId id="272" r:id="rId19"/>
    <p:sldId id="275" r:id="rId20"/>
    <p:sldId id="276" r:id="rId21"/>
    <p:sldId id="285" r:id="rId22"/>
    <p:sldId id="28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" initials="n" lastIdx="1" clrIdx="0">
    <p:extLst>
      <p:ext uri="{19B8F6BF-5375-455C-9EA6-DF929625EA0E}">
        <p15:presenceInfo xmlns="" xmlns:p15="http://schemas.microsoft.com/office/powerpoint/2012/main" userId="n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F7BA9F"/>
    <a:srgbClr val="FCB2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24A5-629F-43DF-A208-4497535DB9AB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1D73DF-C496-464A-86B7-F9E7DA00669D}">
      <dgm:prSet phldrT="[Text]" custT="1"/>
      <dgm:spPr/>
      <dgm:t>
        <a:bodyPr/>
        <a:lstStyle/>
        <a:p>
          <a:endParaRPr lang="en-US" sz="32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9EEC4-C930-4B8E-B85B-019B45C14829}" type="parTrans" cxnId="{1B56A3BE-D574-4C60-86F1-0E76CF1E04E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093CD-F7E9-436E-8E07-9EEF9923605A}" type="sibTrans" cxnId="{1B56A3BE-D574-4C60-86F1-0E76CF1E04E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7345E-C433-49D4-BE7D-8ABD4FD486B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দাতা জীব থেকে কাঙ্ক্ষিত জিনসহ ডিএনএ অণু পৃথকীকরণ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C055BB-7401-47D2-A5CB-0519D63C0C2D}" type="parTrans" cxnId="{28435FC4-2D64-448A-8B49-82408288586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DA80A0-A57E-4A7D-BAFA-06105D995C7B}" type="sibTrans" cxnId="{28435FC4-2D64-448A-8B49-82408288586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AB2518-7169-4A6D-91E9-29C111A80AB8}">
      <dgm:prSet phldrT="[Text]"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B4255-293B-4240-B5C5-1BB745A49586}" type="parTrans" cxnId="{5781D7CD-9C95-477D-A822-5FC14D18BDF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78CB3A-4607-49E7-9581-9DD6C088DD52}" type="sibTrans" cxnId="{5781D7CD-9C95-477D-A822-5FC14D18BDF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3BC43-50D5-4ACF-A5CA-428C59CCE92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সংগৃহীত ডিএনএ এনজাইম দ্বারা খন্ডিত করণ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6485D-D5E8-4305-B403-07D7C7B8F1FD}" type="parTrans" cxnId="{3B438551-8710-4CBD-ABFA-A5CD6E56EC9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E4A4E-E542-40EA-A168-B6ADB8266AEB}" type="sibTrans" cxnId="{3B438551-8710-4CBD-ABFA-A5CD6E56EC9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EA621B-8D7A-43B1-933B-7E05C9D0A448}">
      <dgm:prSet phldrT="[Text]"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4527C-542D-4B70-9032-B9F8A04F42E0}" type="parTrans" cxnId="{CCE0B240-366B-49E2-A3F8-B805BB5AB49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ABAC4C-48DB-4903-8276-7C2879AF0E39}" type="sibTrans" cxnId="{CCE0B240-366B-49E2-A3F8-B805BB5AB49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96E4A-E34A-4478-B12F-ED53E76AE7C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লাইগেজ দ্বারা দাতা ডিএনএ কে প্লাজমিড ডিএনএ এর কর্তিত প্রান্তে স্থাপন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F7CD8E-6B23-484F-9B7F-7BFDEBE13CEB}" type="parTrans" cxnId="{72020B76-A590-4E66-9C41-C2C63CE60D4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B349E7-EB23-4FDC-A41B-F9A075DB0534}" type="sibTrans" cxnId="{72020B76-A590-4E66-9C41-C2C63CE60D4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5F376-BED9-43FF-8793-008F762BE334}">
      <dgm:prSet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A8CEE6-31F0-4407-8D6D-4F80DF388C01}" type="parTrans" cxnId="{DE065CAB-047E-4F90-A77E-B7BA27A738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33FF5F-3273-4772-97D9-14E7A50791ED}" type="sibTrans" cxnId="{DE065CAB-047E-4F90-A77E-B7BA27A738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373A59-7333-4ADD-98BD-DB52CD3170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খন্ডিত ডিএনএ কে ট্রান্সফরমেশন পদ্ধতিতে ব্যাকটেরিয়ায় প্রবেশ করানো</a:t>
          </a:r>
          <a:endParaRPr lang="en-US" sz="3200"/>
        </a:p>
      </dgm:t>
    </dgm:pt>
    <dgm:pt modelId="{14CD40AE-951C-47CA-8411-15F722EEE818}" type="parTrans" cxnId="{C67790D4-F90F-4BF9-901F-00F4D3277EEB}">
      <dgm:prSet/>
      <dgm:spPr/>
      <dgm:t>
        <a:bodyPr/>
        <a:lstStyle/>
        <a:p>
          <a:endParaRPr lang="en-US"/>
        </a:p>
      </dgm:t>
    </dgm:pt>
    <dgm:pt modelId="{EB1B80AB-C261-4431-A44A-4302891926D0}" type="sibTrans" cxnId="{C67790D4-F90F-4BF9-901F-00F4D3277EEB}">
      <dgm:prSet/>
      <dgm:spPr/>
      <dgm:t>
        <a:bodyPr/>
        <a:lstStyle/>
        <a:p>
          <a:endParaRPr lang="en-US"/>
        </a:p>
      </dgm:t>
    </dgm:pt>
    <dgm:pt modelId="{812929DF-5436-43C1-BA0A-E57FFAB8F47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নির্দিষ্ট জিন বহনকারী ব্যাকটেরিয়া শনাক্ত ও সংগ্রহ।</a:t>
          </a:r>
          <a:endParaRPr lang="en-US" sz="3200"/>
        </a:p>
      </dgm:t>
    </dgm:pt>
    <dgm:pt modelId="{8D62DEB4-F51B-44DD-A48A-8214A6119073}" type="parTrans" cxnId="{79660B32-3B10-4C8B-A6B2-CA44DCF63052}">
      <dgm:prSet/>
      <dgm:spPr/>
      <dgm:t>
        <a:bodyPr/>
        <a:lstStyle/>
        <a:p>
          <a:endParaRPr lang="en-US"/>
        </a:p>
      </dgm:t>
    </dgm:pt>
    <dgm:pt modelId="{0898C792-D764-4CB6-B77A-32C13BA8C741}" type="sibTrans" cxnId="{79660B32-3B10-4C8B-A6B2-CA44DCF63052}">
      <dgm:prSet/>
      <dgm:spPr/>
      <dgm:t>
        <a:bodyPr/>
        <a:lstStyle/>
        <a:p>
          <a:endParaRPr lang="en-US"/>
        </a:p>
      </dgm:t>
    </dgm:pt>
    <dgm:pt modelId="{5ABF5B8F-9DCB-4D2E-B2FE-97098C70F94D}">
      <dgm:prSet custT="1"/>
      <dgm:spPr/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573D0B-BA70-42C8-B7B0-C865F145434F}" type="sibTrans" cxnId="{DBFD74B7-A300-4F78-9B5D-FB42FDA28CF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39D739-97CD-4DC5-98BB-94FAB24B3915}" type="parTrans" cxnId="{DBFD74B7-A300-4F78-9B5D-FB42FDA28CF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FCFF7A-3354-43A9-BA4C-678545E0AACA}" type="pres">
      <dgm:prSet presAssocID="{265524A5-629F-43DF-A208-4497535DB9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CAB5-180B-48F0-9323-01311FA52E7E}" type="pres">
      <dgm:prSet presAssocID="{A01D73DF-C496-464A-86B7-F9E7DA00669D}" presName="composite" presStyleCnt="0"/>
      <dgm:spPr/>
    </dgm:pt>
    <dgm:pt modelId="{299DCD14-CA53-4291-B96F-A45C4D6463AE}" type="pres">
      <dgm:prSet presAssocID="{A01D73DF-C496-464A-86B7-F9E7DA00669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164B-D7E3-4372-AFEB-6DD07EC3A763}" type="pres">
      <dgm:prSet presAssocID="{A01D73DF-C496-464A-86B7-F9E7DA00669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AE969-02A0-4F49-9142-1EE24687F8F2}" type="pres">
      <dgm:prSet presAssocID="{745093CD-F7E9-436E-8E07-9EEF9923605A}" presName="sp" presStyleCnt="0"/>
      <dgm:spPr/>
    </dgm:pt>
    <dgm:pt modelId="{0625AADF-D5EB-472E-8BE8-FE8B9F16BD2C}" type="pres">
      <dgm:prSet presAssocID="{FCAB2518-7169-4A6D-91E9-29C111A80AB8}" presName="composite" presStyleCnt="0"/>
      <dgm:spPr/>
    </dgm:pt>
    <dgm:pt modelId="{5F0E5AE0-2137-4F22-849B-E4AE7ECFB7ED}" type="pres">
      <dgm:prSet presAssocID="{FCAB2518-7169-4A6D-91E9-29C111A80AB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065E0-FCF2-4890-8370-639C1531F06D}" type="pres">
      <dgm:prSet presAssocID="{FCAB2518-7169-4A6D-91E9-29C111A80AB8}" presName="descendantText" presStyleLbl="alignAcc1" presStyleIdx="1" presStyleCnt="5" custLinFactNeighborX="0" custLinFactNeighborY="-9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80702-ADC7-4E4A-88F5-F7490F8EDCCB}" type="pres">
      <dgm:prSet presAssocID="{B278CB3A-4607-49E7-9581-9DD6C088DD52}" presName="sp" presStyleCnt="0"/>
      <dgm:spPr/>
    </dgm:pt>
    <dgm:pt modelId="{B3501DDF-BA0C-40EB-852D-CE2F35DB84F8}" type="pres">
      <dgm:prSet presAssocID="{74EA621B-8D7A-43B1-933B-7E05C9D0A448}" presName="composite" presStyleCnt="0"/>
      <dgm:spPr/>
    </dgm:pt>
    <dgm:pt modelId="{044AB037-7A2E-420C-B483-95BB61BBBE64}" type="pres">
      <dgm:prSet presAssocID="{74EA621B-8D7A-43B1-933B-7E05C9D0A44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3C475-883B-4884-8E9A-D8505E3FD35E}" type="pres">
      <dgm:prSet presAssocID="{74EA621B-8D7A-43B1-933B-7E05C9D0A44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AB773-D736-4370-BBA1-ED104815F80E}" type="pres">
      <dgm:prSet presAssocID="{0CABAC4C-48DB-4903-8276-7C2879AF0E39}" presName="sp" presStyleCnt="0"/>
      <dgm:spPr/>
    </dgm:pt>
    <dgm:pt modelId="{704398A3-20BB-4C2E-BB59-090AE65F8BA7}" type="pres">
      <dgm:prSet presAssocID="{55D5F376-BED9-43FF-8793-008F762BE334}" presName="composite" presStyleCnt="0"/>
      <dgm:spPr/>
    </dgm:pt>
    <dgm:pt modelId="{218F3450-88CD-4660-9328-E6558243E02F}" type="pres">
      <dgm:prSet presAssocID="{55D5F376-BED9-43FF-8793-008F762BE33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EF8A-667D-4521-BE58-BBD57372B3DD}" type="pres">
      <dgm:prSet presAssocID="{55D5F376-BED9-43FF-8793-008F762BE33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8DAD2-3C31-4157-A4FB-B33E11D894B1}" type="pres">
      <dgm:prSet presAssocID="{2D33FF5F-3273-4772-97D9-14E7A50791ED}" presName="sp" presStyleCnt="0"/>
      <dgm:spPr/>
    </dgm:pt>
    <dgm:pt modelId="{21B05D9A-E434-427F-99B1-EA88D1B796F1}" type="pres">
      <dgm:prSet presAssocID="{5ABF5B8F-9DCB-4D2E-B2FE-97098C70F94D}" presName="composite" presStyleCnt="0"/>
      <dgm:spPr/>
    </dgm:pt>
    <dgm:pt modelId="{73CE34A7-A356-4DBE-B6DF-8715C27CFD47}" type="pres">
      <dgm:prSet presAssocID="{5ABF5B8F-9DCB-4D2E-B2FE-97098C70F94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EA45-15C2-4575-B907-86B88F767A26}" type="pres">
      <dgm:prSet presAssocID="{5ABF5B8F-9DCB-4D2E-B2FE-97098C70F94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1D7CD-9C95-477D-A822-5FC14D18BDFE}" srcId="{265524A5-629F-43DF-A208-4497535DB9AB}" destId="{FCAB2518-7169-4A6D-91E9-29C111A80AB8}" srcOrd="1" destOrd="0" parTransId="{5E8B4255-293B-4240-B5C5-1BB745A49586}" sibTransId="{B278CB3A-4607-49E7-9581-9DD6C088DD52}"/>
    <dgm:cxn modelId="{C57DF307-607F-40B1-B3E8-9E1C3D9D82BD}" type="presOf" srcId="{812929DF-5436-43C1-BA0A-E57FFAB8F475}" destId="{1A39EA45-15C2-4575-B907-86B88F767A26}" srcOrd="0" destOrd="0" presId="urn:microsoft.com/office/officeart/2005/8/layout/chevron2"/>
    <dgm:cxn modelId="{DBFD74B7-A300-4F78-9B5D-FB42FDA28CF0}" srcId="{265524A5-629F-43DF-A208-4497535DB9AB}" destId="{5ABF5B8F-9DCB-4D2E-B2FE-97098C70F94D}" srcOrd="4" destOrd="0" parTransId="{6939D739-97CD-4DC5-98BB-94FAB24B3915}" sibTransId="{52573D0B-BA70-42C8-B7B0-C865F145434F}"/>
    <dgm:cxn modelId="{253C6AE9-F69C-419E-A87B-ACA110D32FB5}" type="presOf" srcId="{21373A59-7333-4ADD-98BD-DB52CD31704C}" destId="{84F9EF8A-667D-4521-BE58-BBD57372B3DD}" srcOrd="0" destOrd="0" presId="urn:microsoft.com/office/officeart/2005/8/layout/chevron2"/>
    <dgm:cxn modelId="{9E592304-B10B-4022-9B3E-6BBC348AB618}" type="presOf" srcId="{74EA621B-8D7A-43B1-933B-7E05C9D0A448}" destId="{044AB037-7A2E-420C-B483-95BB61BBBE64}" srcOrd="0" destOrd="0" presId="urn:microsoft.com/office/officeart/2005/8/layout/chevron2"/>
    <dgm:cxn modelId="{A33A60A0-9DFD-49C7-B4DE-51CB1B36B502}" type="presOf" srcId="{55D5F376-BED9-43FF-8793-008F762BE334}" destId="{218F3450-88CD-4660-9328-E6558243E02F}" srcOrd="0" destOrd="0" presId="urn:microsoft.com/office/officeart/2005/8/layout/chevron2"/>
    <dgm:cxn modelId="{C37E1270-6B4C-440C-9107-450A67F38460}" type="presOf" srcId="{17F96E4A-E34A-4478-B12F-ED53E76AE7CA}" destId="{D5A3C475-883B-4884-8E9A-D8505E3FD35E}" srcOrd="0" destOrd="0" presId="urn:microsoft.com/office/officeart/2005/8/layout/chevron2"/>
    <dgm:cxn modelId="{DC647440-2E6C-4B28-950B-014D218AA25C}" type="presOf" srcId="{265524A5-629F-43DF-A208-4497535DB9AB}" destId="{52FCFF7A-3354-43A9-BA4C-678545E0AACA}" srcOrd="0" destOrd="0" presId="urn:microsoft.com/office/officeart/2005/8/layout/chevron2"/>
    <dgm:cxn modelId="{1B56A3BE-D574-4C60-86F1-0E76CF1E04E6}" srcId="{265524A5-629F-43DF-A208-4497535DB9AB}" destId="{A01D73DF-C496-464A-86B7-F9E7DA00669D}" srcOrd="0" destOrd="0" parTransId="{A4B9EEC4-C930-4B8E-B85B-019B45C14829}" sibTransId="{745093CD-F7E9-436E-8E07-9EEF9923605A}"/>
    <dgm:cxn modelId="{EE35428F-64F6-4506-B479-CC9B4C0221D3}" type="presOf" srcId="{A01D73DF-C496-464A-86B7-F9E7DA00669D}" destId="{299DCD14-CA53-4291-B96F-A45C4D6463AE}" srcOrd="0" destOrd="0" presId="urn:microsoft.com/office/officeart/2005/8/layout/chevron2"/>
    <dgm:cxn modelId="{35C97491-5C24-41B8-88A9-B1A4AD757F0E}" type="presOf" srcId="{C133BC43-50D5-4ACF-A5CA-428C59CCE925}" destId="{D61065E0-FCF2-4890-8370-639C1531F06D}" srcOrd="0" destOrd="0" presId="urn:microsoft.com/office/officeart/2005/8/layout/chevron2"/>
    <dgm:cxn modelId="{C67790D4-F90F-4BF9-901F-00F4D3277EEB}" srcId="{55D5F376-BED9-43FF-8793-008F762BE334}" destId="{21373A59-7333-4ADD-98BD-DB52CD31704C}" srcOrd="0" destOrd="0" parTransId="{14CD40AE-951C-47CA-8411-15F722EEE818}" sibTransId="{EB1B80AB-C261-4431-A44A-4302891926D0}"/>
    <dgm:cxn modelId="{B1F30EC0-3257-4CE6-A26C-DCA006D7E12E}" type="presOf" srcId="{5ABF5B8F-9DCB-4D2E-B2FE-97098C70F94D}" destId="{73CE34A7-A356-4DBE-B6DF-8715C27CFD47}" srcOrd="0" destOrd="0" presId="urn:microsoft.com/office/officeart/2005/8/layout/chevron2"/>
    <dgm:cxn modelId="{3B438551-8710-4CBD-ABFA-A5CD6E56EC96}" srcId="{FCAB2518-7169-4A6D-91E9-29C111A80AB8}" destId="{C133BC43-50D5-4ACF-A5CA-428C59CCE925}" srcOrd="0" destOrd="0" parTransId="{4736485D-D5E8-4305-B403-07D7C7B8F1FD}" sibTransId="{5B5E4A4E-E542-40EA-A168-B6ADB8266AEB}"/>
    <dgm:cxn modelId="{DE065CAB-047E-4F90-A77E-B7BA27A73873}" srcId="{265524A5-629F-43DF-A208-4497535DB9AB}" destId="{55D5F376-BED9-43FF-8793-008F762BE334}" srcOrd="3" destOrd="0" parTransId="{91A8CEE6-31F0-4407-8D6D-4F80DF388C01}" sibTransId="{2D33FF5F-3273-4772-97D9-14E7A50791ED}"/>
    <dgm:cxn modelId="{DA59AB53-7F32-4078-A12E-B1EEBA5C5872}" type="presOf" srcId="{48B7345E-C433-49D4-BE7D-8ABD4FD486BE}" destId="{FA6D164B-D7E3-4372-AFEB-6DD07EC3A763}" srcOrd="0" destOrd="0" presId="urn:microsoft.com/office/officeart/2005/8/layout/chevron2"/>
    <dgm:cxn modelId="{79660B32-3B10-4C8B-A6B2-CA44DCF63052}" srcId="{5ABF5B8F-9DCB-4D2E-B2FE-97098C70F94D}" destId="{812929DF-5436-43C1-BA0A-E57FFAB8F475}" srcOrd="0" destOrd="0" parTransId="{8D62DEB4-F51B-44DD-A48A-8214A6119073}" sibTransId="{0898C792-D764-4CB6-B77A-32C13BA8C741}"/>
    <dgm:cxn modelId="{CCE0B240-366B-49E2-A3F8-B805BB5AB492}" srcId="{265524A5-629F-43DF-A208-4497535DB9AB}" destId="{74EA621B-8D7A-43B1-933B-7E05C9D0A448}" srcOrd="2" destOrd="0" parTransId="{A684527C-542D-4B70-9032-B9F8A04F42E0}" sibTransId="{0CABAC4C-48DB-4903-8276-7C2879AF0E39}"/>
    <dgm:cxn modelId="{17975883-DBD6-429B-BB5C-F5CE4F5EBAE9}" type="presOf" srcId="{FCAB2518-7169-4A6D-91E9-29C111A80AB8}" destId="{5F0E5AE0-2137-4F22-849B-E4AE7ECFB7ED}" srcOrd="0" destOrd="0" presId="urn:microsoft.com/office/officeart/2005/8/layout/chevron2"/>
    <dgm:cxn modelId="{72020B76-A590-4E66-9C41-C2C63CE60D44}" srcId="{74EA621B-8D7A-43B1-933B-7E05C9D0A448}" destId="{17F96E4A-E34A-4478-B12F-ED53E76AE7CA}" srcOrd="0" destOrd="0" parTransId="{48F7CD8E-6B23-484F-9B7F-7BFDEBE13CEB}" sibTransId="{98B349E7-EB23-4FDC-A41B-F9A075DB0534}"/>
    <dgm:cxn modelId="{28435FC4-2D64-448A-8B49-82408288586B}" srcId="{A01D73DF-C496-464A-86B7-F9E7DA00669D}" destId="{48B7345E-C433-49D4-BE7D-8ABD4FD486BE}" srcOrd="0" destOrd="0" parTransId="{1AC055BB-7401-47D2-A5CB-0519D63C0C2D}" sibTransId="{FFDA80A0-A57E-4A7D-BAFA-06105D995C7B}"/>
    <dgm:cxn modelId="{6C514CBC-E5F2-4089-B7A4-ECFBE88069B5}" type="presParOf" srcId="{52FCFF7A-3354-43A9-BA4C-678545E0AACA}" destId="{4AA6CAB5-180B-48F0-9323-01311FA52E7E}" srcOrd="0" destOrd="0" presId="urn:microsoft.com/office/officeart/2005/8/layout/chevron2"/>
    <dgm:cxn modelId="{0F6C3BB9-9E17-4FE2-94B9-E30BBE15F5B2}" type="presParOf" srcId="{4AA6CAB5-180B-48F0-9323-01311FA52E7E}" destId="{299DCD14-CA53-4291-B96F-A45C4D6463AE}" srcOrd="0" destOrd="0" presId="urn:microsoft.com/office/officeart/2005/8/layout/chevron2"/>
    <dgm:cxn modelId="{861CF315-DE12-4357-B67E-4B52BC6EAB1D}" type="presParOf" srcId="{4AA6CAB5-180B-48F0-9323-01311FA52E7E}" destId="{FA6D164B-D7E3-4372-AFEB-6DD07EC3A763}" srcOrd="1" destOrd="0" presId="urn:microsoft.com/office/officeart/2005/8/layout/chevron2"/>
    <dgm:cxn modelId="{C17796BB-A427-4A71-AD07-85CD6918C0B3}" type="presParOf" srcId="{52FCFF7A-3354-43A9-BA4C-678545E0AACA}" destId="{F9AAE969-02A0-4F49-9142-1EE24687F8F2}" srcOrd="1" destOrd="0" presId="urn:microsoft.com/office/officeart/2005/8/layout/chevron2"/>
    <dgm:cxn modelId="{546253C8-A309-4CB6-A422-1650F70321F9}" type="presParOf" srcId="{52FCFF7A-3354-43A9-BA4C-678545E0AACA}" destId="{0625AADF-D5EB-472E-8BE8-FE8B9F16BD2C}" srcOrd="2" destOrd="0" presId="urn:microsoft.com/office/officeart/2005/8/layout/chevron2"/>
    <dgm:cxn modelId="{1F48D4FA-262D-45AB-8F9C-68C23693B2F7}" type="presParOf" srcId="{0625AADF-D5EB-472E-8BE8-FE8B9F16BD2C}" destId="{5F0E5AE0-2137-4F22-849B-E4AE7ECFB7ED}" srcOrd="0" destOrd="0" presId="urn:microsoft.com/office/officeart/2005/8/layout/chevron2"/>
    <dgm:cxn modelId="{F320B89B-E347-4480-8E8B-0BFE910A7D83}" type="presParOf" srcId="{0625AADF-D5EB-472E-8BE8-FE8B9F16BD2C}" destId="{D61065E0-FCF2-4890-8370-639C1531F06D}" srcOrd="1" destOrd="0" presId="urn:microsoft.com/office/officeart/2005/8/layout/chevron2"/>
    <dgm:cxn modelId="{AB752CCA-081B-4646-91FF-B938AACE04F2}" type="presParOf" srcId="{52FCFF7A-3354-43A9-BA4C-678545E0AACA}" destId="{12F80702-ADC7-4E4A-88F5-F7490F8EDCCB}" srcOrd="3" destOrd="0" presId="urn:microsoft.com/office/officeart/2005/8/layout/chevron2"/>
    <dgm:cxn modelId="{5FA31B67-E86D-4D38-803C-AFDB936F9CFD}" type="presParOf" srcId="{52FCFF7A-3354-43A9-BA4C-678545E0AACA}" destId="{B3501DDF-BA0C-40EB-852D-CE2F35DB84F8}" srcOrd="4" destOrd="0" presId="urn:microsoft.com/office/officeart/2005/8/layout/chevron2"/>
    <dgm:cxn modelId="{15BDDA20-E538-4DC9-A203-05F51B36F614}" type="presParOf" srcId="{B3501DDF-BA0C-40EB-852D-CE2F35DB84F8}" destId="{044AB037-7A2E-420C-B483-95BB61BBBE64}" srcOrd="0" destOrd="0" presId="urn:microsoft.com/office/officeart/2005/8/layout/chevron2"/>
    <dgm:cxn modelId="{646C6CB2-0903-49A0-8133-85BA4DA93AD7}" type="presParOf" srcId="{B3501DDF-BA0C-40EB-852D-CE2F35DB84F8}" destId="{D5A3C475-883B-4884-8E9A-D8505E3FD35E}" srcOrd="1" destOrd="0" presId="urn:microsoft.com/office/officeart/2005/8/layout/chevron2"/>
    <dgm:cxn modelId="{5BCC31F3-EF76-4ED5-BF6D-421992427282}" type="presParOf" srcId="{52FCFF7A-3354-43A9-BA4C-678545E0AACA}" destId="{423AB773-D736-4370-BBA1-ED104815F80E}" srcOrd="5" destOrd="0" presId="urn:microsoft.com/office/officeart/2005/8/layout/chevron2"/>
    <dgm:cxn modelId="{0EB2EE70-A21C-41B0-8651-A248AAA84B4D}" type="presParOf" srcId="{52FCFF7A-3354-43A9-BA4C-678545E0AACA}" destId="{704398A3-20BB-4C2E-BB59-090AE65F8BA7}" srcOrd="6" destOrd="0" presId="urn:microsoft.com/office/officeart/2005/8/layout/chevron2"/>
    <dgm:cxn modelId="{D62D600B-161E-4FD4-9DED-D1193EEADC73}" type="presParOf" srcId="{704398A3-20BB-4C2E-BB59-090AE65F8BA7}" destId="{218F3450-88CD-4660-9328-E6558243E02F}" srcOrd="0" destOrd="0" presId="urn:microsoft.com/office/officeart/2005/8/layout/chevron2"/>
    <dgm:cxn modelId="{20070EE4-1949-48E0-BB86-7423D6254030}" type="presParOf" srcId="{704398A3-20BB-4C2E-BB59-090AE65F8BA7}" destId="{84F9EF8A-667D-4521-BE58-BBD57372B3DD}" srcOrd="1" destOrd="0" presId="urn:microsoft.com/office/officeart/2005/8/layout/chevron2"/>
    <dgm:cxn modelId="{CA308DB4-9815-4D79-A5FE-BA04629D1166}" type="presParOf" srcId="{52FCFF7A-3354-43A9-BA4C-678545E0AACA}" destId="{F228DAD2-3C31-4157-A4FB-B33E11D894B1}" srcOrd="7" destOrd="0" presId="urn:microsoft.com/office/officeart/2005/8/layout/chevron2"/>
    <dgm:cxn modelId="{FFFAEED2-1770-4F16-B656-33D68693A513}" type="presParOf" srcId="{52FCFF7A-3354-43A9-BA4C-678545E0AACA}" destId="{21B05D9A-E434-427F-99B1-EA88D1B796F1}" srcOrd="8" destOrd="0" presId="urn:microsoft.com/office/officeart/2005/8/layout/chevron2"/>
    <dgm:cxn modelId="{F98A40A9-315E-46C4-AB8D-67B6BC326A15}" type="presParOf" srcId="{21B05D9A-E434-427F-99B1-EA88D1B796F1}" destId="{73CE34A7-A356-4DBE-B6DF-8715C27CFD47}" srcOrd="0" destOrd="0" presId="urn:microsoft.com/office/officeart/2005/8/layout/chevron2"/>
    <dgm:cxn modelId="{75DABC04-851A-4896-9643-AC74665AB742}" type="presParOf" srcId="{21B05D9A-E434-427F-99B1-EA88D1B796F1}" destId="{1A39EA45-15C2-4575-B907-86B88F767A2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7C096-B057-4A7E-85DD-7EBAEC0EC3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5C397-8FA2-40A5-B5AA-A395E0C992C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ক্লোনিং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2153F-987B-4F1A-A8E6-8641EC1F26AE}" type="parTrans" cxnId="{D0BB2027-67E0-4FAF-A611-538056B841F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6830AF-D449-4146-93E0-75C3A6973951}" type="sibTrans" cxnId="{D0BB2027-67E0-4FAF-A611-538056B841F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A83C2B-9504-4BA0-B4DD-F335A1AFE81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 ক্লোনিং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(একই জিনের অসংখ্য নকল তৈরি)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17CC20-DE55-44CE-90CC-F9273CCB5CD3}" type="parTrans" cxnId="{DF778904-2310-4310-8D87-FEAA621EDE7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CE8143-D281-4F09-B412-C301A1EBE0B3}" type="sibTrans" cxnId="{DF778904-2310-4310-8D87-FEAA621EDE7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045434-5F3D-447C-A498-40C20BC0426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সেল ক্লোনিং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(একই কোষের হুবহু অসংখ্য কোষ তৈরি)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E4D9AA-3556-45DB-A161-3410EB2D2161}" type="parTrans" cxnId="{73A1D4D5-6FFA-428A-BA3B-82F44E0308D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DA89A-7D12-44DE-8092-D5033E222679}" type="sibTrans" cxnId="{73A1D4D5-6FFA-428A-BA3B-82F44E0308D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D1D7C1-F976-4E9B-A178-323CD5324A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 ক্লোনিং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(একটি জীব থেকে জিনগত হুবহু একাধিক জীব তৈরি)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D6ADD8-67BB-49E2-81E9-F5C421F4B9CF}" type="parTrans" cxnId="{D76D09C2-794D-4EDB-A3D6-523D143C45E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003688-F18A-46FA-81B5-8E7FEF36589B}" type="sibTrans" cxnId="{D76D09C2-794D-4EDB-A3D6-523D143C45E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6F1DBA-DE67-48E6-91C8-DFA5BCBFB69A}" type="pres">
      <dgm:prSet presAssocID="{0A97C096-B057-4A7E-85DD-7EBAEC0EC3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DF7B18-79E6-4E41-B2FC-E9D84E6404C3}" type="pres">
      <dgm:prSet presAssocID="{C9A5C397-8FA2-40A5-B5AA-A395E0C992CC}" presName="hierRoot1" presStyleCnt="0">
        <dgm:presLayoutVars>
          <dgm:hierBranch val="init"/>
        </dgm:presLayoutVars>
      </dgm:prSet>
      <dgm:spPr/>
    </dgm:pt>
    <dgm:pt modelId="{A97CF8D9-73B4-4872-ADF9-13960C6EEAEF}" type="pres">
      <dgm:prSet presAssocID="{C9A5C397-8FA2-40A5-B5AA-A395E0C992CC}" presName="rootComposite1" presStyleCnt="0"/>
      <dgm:spPr/>
    </dgm:pt>
    <dgm:pt modelId="{1E093A66-966F-44EF-A2E3-DE03DC310625}" type="pres">
      <dgm:prSet presAssocID="{C9A5C397-8FA2-40A5-B5AA-A395E0C992CC}" presName="rootText1" presStyleLbl="node0" presStyleIdx="0" presStyleCnt="1" custFlipVert="0" custScaleX="37484" custScaleY="36051" custLinFactNeighborX="-2343" custLinFactNeighborY="23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A2315-DD84-47FC-A790-36758BD860BE}" type="pres">
      <dgm:prSet presAssocID="{C9A5C397-8FA2-40A5-B5AA-A395E0C992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C2631E-73AD-4938-A5C7-E151CE2064B1}" type="pres">
      <dgm:prSet presAssocID="{C9A5C397-8FA2-40A5-B5AA-A395E0C992CC}" presName="hierChild2" presStyleCnt="0"/>
      <dgm:spPr/>
    </dgm:pt>
    <dgm:pt modelId="{3653C4CF-D7CA-4CE3-B9A0-84A15248E4D0}" type="pres">
      <dgm:prSet presAssocID="{6117CC20-DE55-44CE-90CC-F9273CCB5CD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F897526-B559-49F9-96BB-AB25197A13B0}" type="pres">
      <dgm:prSet presAssocID="{BBA83C2B-9504-4BA0-B4DD-F335A1AFE81B}" presName="hierRoot2" presStyleCnt="0">
        <dgm:presLayoutVars>
          <dgm:hierBranch val="init"/>
        </dgm:presLayoutVars>
      </dgm:prSet>
      <dgm:spPr/>
    </dgm:pt>
    <dgm:pt modelId="{30FA8F0D-2675-4D21-92CF-97DEEDB47C99}" type="pres">
      <dgm:prSet presAssocID="{BBA83C2B-9504-4BA0-B4DD-F335A1AFE81B}" presName="rootComposite" presStyleCnt="0"/>
      <dgm:spPr/>
    </dgm:pt>
    <dgm:pt modelId="{392B97C0-7A09-45C8-905D-AA75A8C8BD8B}" type="pres">
      <dgm:prSet presAssocID="{BBA83C2B-9504-4BA0-B4DD-F335A1AFE81B}" presName="rootText" presStyleLbl="node2" presStyleIdx="0" presStyleCnt="3" custLinFactNeighborX="-23" custLinFactNeighborY="23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A3944-66D8-4EC9-B8E1-50D1C1D9A0B5}" type="pres">
      <dgm:prSet presAssocID="{BBA83C2B-9504-4BA0-B4DD-F335A1AFE81B}" presName="rootConnector" presStyleLbl="node2" presStyleIdx="0" presStyleCnt="3"/>
      <dgm:spPr/>
      <dgm:t>
        <a:bodyPr/>
        <a:lstStyle/>
        <a:p>
          <a:endParaRPr lang="en-US"/>
        </a:p>
      </dgm:t>
    </dgm:pt>
    <dgm:pt modelId="{0936538F-4F14-4536-AFC9-2F951C49701C}" type="pres">
      <dgm:prSet presAssocID="{BBA83C2B-9504-4BA0-B4DD-F335A1AFE81B}" presName="hierChild4" presStyleCnt="0"/>
      <dgm:spPr/>
    </dgm:pt>
    <dgm:pt modelId="{E464B743-9731-4B02-8650-BC41B61346E3}" type="pres">
      <dgm:prSet presAssocID="{BBA83C2B-9504-4BA0-B4DD-F335A1AFE81B}" presName="hierChild5" presStyleCnt="0"/>
      <dgm:spPr/>
    </dgm:pt>
    <dgm:pt modelId="{B6543D83-9ABD-4478-B673-44B0D24AB7BD}" type="pres">
      <dgm:prSet presAssocID="{A9E4D9AA-3556-45DB-A161-3410EB2D216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6295813-0C65-47A5-B066-F314C9396A13}" type="pres">
      <dgm:prSet presAssocID="{6E045434-5F3D-447C-A498-40C20BC04260}" presName="hierRoot2" presStyleCnt="0">
        <dgm:presLayoutVars>
          <dgm:hierBranch val="init"/>
        </dgm:presLayoutVars>
      </dgm:prSet>
      <dgm:spPr/>
    </dgm:pt>
    <dgm:pt modelId="{3743C371-93D5-4EE5-868D-897C02DC0419}" type="pres">
      <dgm:prSet presAssocID="{6E045434-5F3D-447C-A498-40C20BC04260}" presName="rootComposite" presStyleCnt="0"/>
      <dgm:spPr/>
    </dgm:pt>
    <dgm:pt modelId="{51D6F506-C526-402A-BD97-A765F0120151}" type="pres">
      <dgm:prSet presAssocID="{6E045434-5F3D-447C-A498-40C20BC04260}" presName="rootText" presStyleLbl="node2" presStyleIdx="1" presStyleCnt="3" custLinFactNeighborX="-2343" custLinFactNeighborY="23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F0B59-5865-4E4C-ACA4-AE15F74079F2}" type="pres">
      <dgm:prSet presAssocID="{6E045434-5F3D-447C-A498-40C20BC04260}" presName="rootConnector" presStyleLbl="node2" presStyleIdx="1" presStyleCnt="3"/>
      <dgm:spPr/>
      <dgm:t>
        <a:bodyPr/>
        <a:lstStyle/>
        <a:p>
          <a:endParaRPr lang="en-US"/>
        </a:p>
      </dgm:t>
    </dgm:pt>
    <dgm:pt modelId="{B188EE69-9BD5-4EAF-977A-5B6328E29C78}" type="pres">
      <dgm:prSet presAssocID="{6E045434-5F3D-447C-A498-40C20BC04260}" presName="hierChild4" presStyleCnt="0"/>
      <dgm:spPr/>
    </dgm:pt>
    <dgm:pt modelId="{7D7F01DB-32ED-43ED-BCC4-FB7EB69F03A9}" type="pres">
      <dgm:prSet presAssocID="{6E045434-5F3D-447C-A498-40C20BC04260}" presName="hierChild5" presStyleCnt="0"/>
      <dgm:spPr/>
    </dgm:pt>
    <dgm:pt modelId="{DFE36A3C-93CB-46B9-ADFF-B8EB85BB32A2}" type="pres">
      <dgm:prSet presAssocID="{2ED6ADD8-67BB-49E2-81E9-F5C421F4B9C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DCFA79D-9103-4CFD-8458-0978557CA1FA}" type="pres">
      <dgm:prSet presAssocID="{3FD1D7C1-F976-4E9B-A178-323CD5324A02}" presName="hierRoot2" presStyleCnt="0">
        <dgm:presLayoutVars>
          <dgm:hierBranch val="init"/>
        </dgm:presLayoutVars>
      </dgm:prSet>
      <dgm:spPr/>
    </dgm:pt>
    <dgm:pt modelId="{9C037A98-BEF2-4BCC-9358-6E6276740F9A}" type="pres">
      <dgm:prSet presAssocID="{3FD1D7C1-F976-4E9B-A178-323CD5324A02}" presName="rootComposite" presStyleCnt="0"/>
      <dgm:spPr/>
    </dgm:pt>
    <dgm:pt modelId="{4EBFBFCD-5215-443F-8209-2A74851064D7}" type="pres">
      <dgm:prSet presAssocID="{3FD1D7C1-F976-4E9B-A178-323CD5324A02}" presName="rootText" presStyleLbl="node2" presStyleIdx="2" presStyleCnt="3" custLinFactNeighborX="-2343" custLinFactNeighborY="23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B794B-6677-4F0A-BB81-EB7DD84F186D}" type="pres">
      <dgm:prSet presAssocID="{3FD1D7C1-F976-4E9B-A178-323CD5324A02}" presName="rootConnector" presStyleLbl="node2" presStyleIdx="2" presStyleCnt="3"/>
      <dgm:spPr/>
      <dgm:t>
        <a:bodyPr/>
        <a:lstStyle/>
        <a:p>
          <a:endParaRPr lang="en-US"/>
        </a:p>
      </dgm:t>
    </dgm:pt>
    <dgm:pt modelId="{7DDC0C51-42A9-4A80-8849-E631BDAD942D}" type="pres">
      <dgm:prSet presAssocID="{3FD1D7C1-F976-4E9B-A178-323CD5324A02}" presName="hierChild4" presStyleCnt="0"/>
      <dgm:spPr/>
    </dgm:pt>
    <dgm:pt modelId="{45B06798-7356-46FC-B2D7-3E711A3B7625}" type="pres">
      <dgm:prSet presAssocID="{3FD1D7C1-F976-4E9B-A178-323CD5324A02}" presName="hierChild5" presStyleCnt="0"/>
      <dgm:spPr/>
    </dgm:pt>
    <dgm:pt modelId="{8133F388-72A7-4087-BE39-5EF4722BC5C2}" type="pres">
      <dgm:prSet presAssocID="{C9A5C397-8FA2-40A5-B5AA-A395E0C992CC}" presName="hierChild3" presStyleCnt="0"/>
      <dgm:spPr/>
    </dgm:pt>
  </dgm:ptLst>
  <dgm:cxnLst>
    <dgm:cxn modelId="{EE0F1205-3831-4792-B93E-FD365F0A24FF}" type="presOf" srcId="{6E045434-5F3D-447C-A498-40C20BC04260}" destId="{51D6F506-C526-402A-BD97-A765F0120151}" srcOrd="0" destOrd="0" presId="urn:microsoft.com/office/officeart/2005/8/layout/orgChart1"/>
    <dgm:cxn modelId="{24E4869B-8A3E-486F-9600-2BB96500D82B}" type="presOf" srcId="{3FD1D7C1-F976-4E9B-A178-323CD5324A02}" destId="{E58B794B-6677-4F0A-BB81-EB7DD84F186D}" srcOrd="1" destOrd="0" presId="urn:microsoft.com/office/officeart/2005/8/layout/orgChart1"/>
    <dgm:cxn modelId="{73A1D4D5-6FFA-428A-BA3B-82F44E0308D8}" srcId="{C9A5C397-8FA2-40A5-B5AA-A395E0C992CC}" destId="{6E045434-5F3D-447C-A498-40C20BC04260}" srcOrd="1" destOrd="0" parTransId="{A9E4D9AA-3556-45DB-A161-3410EB2D2161}" sibTransId="{133DA89A-7D12-44DE-8092-D5033E222679}"/>
    <dgm:cxn modelId="{DFAEE2DC-6252-4021-8D1C-8741CF548DF9}" type="presOf" srcId="{BBA83C2B-9504-4BA0-B4DD-F335A1AFE81B}" destId="{612A3944-66D8-4EC9-B8E1-50D1C1D9A0B5}" srcOrd="1" destOrd="0" presId="urn:microsoft.com/office/officeart/2005/8/layout/orgChart1"/>
    <dgm:cxn modelId="{A1CBE484-E466-439C-A97B-285C09829BA6}" type="presOf" srcId="{0A97C096-B057-4A7E-85DD-7EBAEC0EC3C5}" destId="{B66F1DBA-DE67-48E6-91C8-DFA5BCBFB69A}" srcOrd="0" destOrd="0" presId="urn:microsoft.com/office/officeart/2005/8/layout/orgChart1"/>
    <dgm:cxn modelId="{01CA80E3-8E8A-4BFF-B489-2B876FF1E78F}" type="presOf" srcId="{3FD1D7C1-F976-4E9B-A178-323CD5324A02}" destId="{4EBFBFCD-5215-443F-8209-2A74851064D7}" srcOrd="0" destOrd="0" presId="urn:microsoft.com/office/officeart/2005/8/layout/orgChart1"/>
    <dgm:cxn modelId="{1E8454BE-5175-4520-AF30-D00904FEDC80}" type="presOf" srcId="{C9A5C397-8FA2-40A5-B5AA-A395E0C992CC}" destId="{5B7A2315-DD84-47FC-A790-36758BD860BE}" srcOrd="1" destOrd="0" presId="urn:microsoft.com/office/officeart/2005/8/layout/orgChart1"/>
    <dgm:cxn modelId="{AE74143E-A2FE-4C37-AC4F-0653515DC636}" type="presOf" srcId="{C9A5C397-8FA2-40A5-B5AA-A395E0C992CC}" destId="{1E093A66-966F-44EF-A2E3-DE03DC310625}" srcOrd="0" destOrd="0" presId="urn:microsoft.com/office/officeart/2005/8/layout/orgChart1"/>
    <dgm:cxn modelId="{DF778904-2310-4310-8D87-FEAA621EDE71}" srcId="{C9A5C397-8FA2-40A5-B5AA-A395E0C992CC}" destId="{BBA83C2B-9504-4BA0-B4DD-F335A1AFE81B}" srcOrd="0" destOrd="0" parTransId="{6117CC20-DE55-44CE-90CC-F9273CCB5CD3}" sibTransId="{C6CE8143-D281-4F09-B412-C301A1EBE0B3}"/>
    <dgm:cxn modelId="{D0BB2027-67E0-4FAF-A611-538056B841FF}" srcId="{0A97C096-B057-4A7E-85DD-7EBAEC0EC3C5}" destId="{C9A5C397-8FA2-40A5-B5AA-A395E0C992CC}" srcOrd="0" destOrd="0" parTransId="{1142153F-987B-4F1A-A8E6-8641EC1F26AE}" sibTransId="{CA6830AF-D449-4146-93E0-75C3A6973951}"/>
    <dgm:cxn modelId="{098EE32C-07BC-48A6-85CA-6704A10D7C34}" type="presOf" srcId="{A9E4D9AA-3556-45DB-A161-3410EB2D2161}" destId="{B6543D83-9ABD-4478-B673-44B0D24AB7BD}" srcOrd="0" destOrd="0" presId="urn:microsoft.com/office/officeart/2005/8/layout/orgChart1"/>
    <dgm:cxn modelId="{D9E0A72F-E83C-4492-A772-9C03F29EFDE9}" type="presOf" srcId="{BBA83C2B-9504-4BA0-B4DD-F335A1AFE81B}" destId="{392B97C0-7A09-45C8-905D-AA75A8C8BD8B}" srcOrd="0" destOrd="0" presId="urn:microsoft.com/office/officeart/2005/8/layout/orgChart1"/>
    <dgm:cxn modelId="{D76D09C2-794D-4EDB-A3D6-523D143C45ED}" srcId="{C9A5C397-8FA2-40A5-B5AA-A395E0C992CC}" destId="{3FD1D7C1-F976-4E9B-A178-323CD5324A02}" srcOrd="2" destOrd="0" parTransId="{2ED6ADD8-67BB-49E2-81E9-F5C421F4B9CF}" sibTransId="{37003688-F18A-46FA-81B5-8E7FEF36589B}"/>
    <dgm:cxn modelId="{3AB52059-49F1-44B8-9D74-AB8D6AB2033D}" type="presOf" srcId="{6117CC20-DE55-44CE-90CC-F9273CCB5CD3}" destId="{3653C4CF-D7CA-4CE3-B9A0-84A15248E4D0}" srcOrd="0" destOrd="0" presId="urn:microsoft.com/office/officeart/2005/8/layout/orgChart1"/>
    <dgm:cxn modelId="{E7B83341-38AC-4C20-AA2E-9FE248A6CE97}" type="presOf" srcId="{2ED6ADD8-67BB-49E2-81E9-F5C421F4B9CF}" destId="{DFE36A3C-93CB-46B9-ADFF-B8EB85BB32A2}" srcOrd="0" destOrd="0" presId="urn:microsoft.com/office/officeart/2005/8/layout/orgChart1"/>
    <dgm:cxn modelId="{18901EF8-7E0A-4D2B-AD1A-76D0FAE99968}" type="presOf" srcId="{6E045434-5F3D-447C-A498-40C20BC04260}" destId="{9E7F0B59-5865-4E4C-ACA4-AE15F74079F2}" srcOrd="1" destOrd="0" presId="urn:microsoft.com/office/officeart/2005/8/layout/orgChart1"/>
    <dgm:cxn modelId="{E2FD160E-F0E2-4162-840F-391FF0E5675D}" type="presParOf" srcId="{B66F1DBA-DE67-48E6-91C8-DFA5BCBFB69A}" destId="{C5DF7B18-79E6-4E41-B2FC-E9D84E6404C3}" srcOrd="0" destOrd="0" presId="urn:microsoft.com/office/officeart/2005/8/layout/orgChart1"/>
    <dgm:cxn modelId="{252FD1BE-A651-45B0-B4AE-6F9E4E70B5B6}" type="presParOf" srcId="{C5DF7B18-79E6-4E41-B2FC-E9D84E6404C3}" destId="{A97CF8D9-73B4-4872-ADF9-13960C6EEAEF}" srcOrd="0" destOrd="0" presId="urn:microsoft.com/office/officeart/2005/8/layout/orgChart1"/>
    <dgm:cxn modelId="{1BC24364-4353-41D1-9359-E1B6DD84C221}" type="presParOf" srcId="{A97CF8D9-73B4-4872-ADF9-13960C6EEAEF}" destId="{1E093A66-966F-44EF-A2E3-DE03DC310625}" srcOrd="0" destOrd="0" presId="urn:microsoft.com/office/officeart/2005/8/layout/orgChart1"/>
    <dgm:cxn modelId="{BC7EAC68-744E-49DC-8804-37EC637B3023}" type="presParOf" srcId="{A97CF8D9-73B4-4872-ADF9-13960C6EEAEF}" destId="{5B7A2315-DD84-47FC-A790-36758BD860BE}" srcOrd="1" destOrd="0" presId="urn:microsoft.com/office/officeart/2005/8/layout/orgChart1"/>
    <dgm:cxn modelId="{4D9F3B11-4B78-4A0F-99BA-AD737A2760F2}" type="presParOf" srcId="{C5DF7B18-79E6-4E41-B2FC-E9D84E6404C3}" destId="{1EC2631E-73AD-4938-A5C7-E151CE2064B1}" srcOrd="1" destOrd="0" presId="urn:microsoft.com/office/officeart/2005/8/layout/orgChart1"/>
    <dgm:cxn modelId="{7EF921A6-317B-48A9-9956-C3333FB5B3DF}" type="presParOf" srcId="{1EC2631E-73AD-4938-A5C7-E151CE2064B1}" destId="{3653C4CF-D7CA-4CE3-B9A0-84A15248E4D0}" srcOrd="0" destOrd="0" presId="urn:microsoft.com/office/officeart/2005/8/layout/orgChart1"/>
    <dgm:cxn modelId="{2AA47BEB-C479-44DC-BA78-B2B926FC5BF0}" type="presParOf" srcId="{1EC2631E-73AD-4938-A5C7-E151CE2064B1}" destId="{BF897526-B559-49F9-96BB-AB25197A13B0}" srcOrd="1" destOrd="0" presId="urn:microsoft.com/office/officeart/2005/8/layout/orgChart1"/>
    <dgm:cxn modelId="{FBA03192-E2BF-45E3-B80D-D031B1EC6818}" type="presParOf" srcId="{BF897526-B559-49F9-96BB-AB25197A13B0}" destId="{30FA8F0D-2675-4D21-92CF-97DEEDB47C99}" srcOrd="0" destOrd="0" presId="urn:microsoft.com/office/officeart/2005/8/layout/orgChart1"/>
    <dgm:cxn modelId="{5558772B-BADE-421F-8F38-83ABA3977FA7}" type="presParOf" srcId="{30FA8F0D-2675-4D21-92CF-97DEEDB47C99}" destId="{392B97C0-7A09-45C8-905D-AA75A8C8BD8B}" srcOrd="0" destOrd="0" presId="urn:microsoft.com/office/officeart/2005/8/layout/orgChart1"/>
    <dgm:cxn modelId="{51ED4088-6980-4F2F-B4D4-961EB8B8913E}" type="presParOf" srcId="{30FA8F0D-2675-4D21-92CF-97DEEDB47C99}" destId="{612A3944-66D8-4EC9-B8E1-50D1C1D9A0B5}" srcOrd="1" destOrd="0" presId="urn:microsoft.com/office/officeart/2005/8/layout/orgChart1"/>
    <dgm:cxn modelId="{E76FD88F-BA0E-444D-9771-EF593D2656D1}" type="presParOf" srcId="{BF897526-B559-49F9-96BB-AB25197A13B0}" destId="{0936538F-4F14-4536-AFC9-2F951C49701C}" srcOrd="1" destOrd="0" presId="urn:microsoft.com/office/officeart/2005/8/layout/orgChart1"/>
    <dgm:cxn modelId="{CBA4E091-15C4-47C5-A97B-9A67EA45F617}" type="presParOf" srcId="{BF897526-B559-49F9-96BB-AB25197A13B0}" destId="{E464B743-9731-4B02-8650-BC41B61346E3}" srcOrd="2" destOrd="0" presId="urn:microsoft.com/office/officeart/2005/8/layout/orgChart1"/>
    <dgm:cxn modelId="{DC0AA3C6-51DB-4441-9CFF-E706B3D0CA79}" type="presParOf" srcId="{1EC2631E-73AD-4938-A5C7-E151CE2064B1}" destId="{B6543D83-9ABD-4478-B673-44B0D24AB7BD}" srcOrd="2" destOrd="0" presId="urn:microsoft.com/office/officeart/2005/8/layout/orgChart1"/>
    <dgm:cxn modelId="{27566E03-AC1C-4883-A11E-B0E47001979B}" type="presParOf" srcId="{1EC2631E-73AD-4938-A5C7-E151CE2064B1}" destId="{36295813-0C65-47A5-B066-F314C9396A13}" srcOrd="3" destOrd="0" presId="urn:microsoft.com/office/officeart/2005/8/layout/orgChart1"/>
    <dgm:cxn modelId="{E78D9D70-44E5-4544-A5E3-787274FA1D01}" type="presParOf" srcId="{36295813-0C65-47A5-B066-F314C9396A13}" destId="{3743C371-93D5-4EE5-868D-897C02DC0419}" srcOrd="0" destOrd="0" presId="urn:microsoft.com/office/officeart/2005/8/layout/orgChart1"/>
    <dgm:cxn modelId="{D518DC35-B2B0-4C96-B56A-0A4782B82E34}" type="presParOf" srcId="{3743C371-93D5-4EE5-868D-897C02DC0419}" destId="{51D6F506-C526-402A-BD97-A765F0120151}" srcOrd="0" destOrd="0" presId="urn:microsoft.com/office/officeart/2005/8/layout/orgChart1"/>
    <dgm:cxn modelId="{4363EB74-884F-4678-BA2A-340D24967BD2}" type="presParOf" srcId="{3743C371-93D5-4EE5-868D-897C02DC0419}" destId="{9E7F0B59-5865-4E4C-ACA4-AE15F74079F2}" srcOrd="1" destOrd="0" presId="urn:microsoft.com/office/officeart/2005/8/layout/orgChart1"/>
    <dgm:cxn modelId="{886D558B-B38A-43BF-B56E-F59A42EBF729}" type="presParOf" srcId="{36295813-0C65-47A5-B066-F314C9396A13}" destId="{B188EE69-9BD5-4EAF-977A-5B6328E29C78}" srcOrd="1" destOrd="0" presId="urn:microsoft.com/office/officeart/2005/8/layout/orgChart1"/>
    <dgm:cxn modelId="{B9645550-5206-4F2E-94F2-D74764D779B3}" type="presParOf" srcId="{36295813-0C65-47A5-B066-F314C9396A13}" destId="{7D7F01DB-32ED-43ED-BCC4-FB7EB69F03A9}" srcOrd="2" destOrd="0" presId="urn:microsoft.com/office/officeart/2005/8/layout/orgChart1"/>
    <dgm:cxn modelId="{A2685CBB-EC87-4BCE-95BC-A724A020EE04}" type="presParOf" srcId="{1EC2631E-73AD-4938-A5C7-E151CE2064B1}" destId="{DFE36A3C-93CB-46B9-ADFF-B8EB85BB32A2}" srcOrd="4" destOrd="0" presId="urn:microsoft.com/office/officeart/2005/8/layout/orgChart1"/>
    <dgm:cxn modelId="{A77345FA-F5B0-4080-854C-07D57EFB08A4}" type="presParOf" srcId="{1EC2631E-73AD-4938-A5C7-E151CE2064B1}" destId="{3DCFA79D-9103-4CFD-8458-0978557CA1FA}" srcOrd="5" destOrd="0" presId="urn:microsoft.com/office/officeart/2005/8/layout/orgChart1"/>
    <dgm:cxn modelId="{AFC5865F-3D20-4446-AD2C-53FA435C482D}" type="presParOf" srcId="{3DCFA79D-9103-4CFD-8458-0978557CA1FA}" destId="{9C037A98-BEF2-4BCC-9358-6E6276740F9A}" srcOrd="0" destOrd="0" presId="urn:microsoft.com/office/officeart/2005/8/layout/orgChart1"/>
    <dgm:cxn modelId="{8F114D9C-23D5-47A8-A8F4-8BA38B61324A}" type="presParOf" srcId="{9C037A98-BEF2-4BCC-9358-6E6276740F9A}" destId="{4EBFBFCD-5215-443F-8209-2A74851064D7}" srcOrd="0" destOrd="0" presId="urn:microsoft.com/office/officeart/2005/8/layout/orgChart1"/>
    <dgm:cxn modelId="{75404B80-39F6-4AA7-AB82-695657541645}" type="presParOf" srcId="{9C037A98-BEF2-4BCC-9358-6E6276740F9A}" destId="{E58B794B-6677-4F0A-BB81-EB7DD84F186D}" srcOrd="1" destOrd="0" presId="urn:microsoft.com/office/officeart/2005/8/layout/orgChart1"/>
    <dgm:cxn modelId="{D25F37D8-B9A4-4CF2-980E-220D0C331F1C}" type="presParOf" srcId="{3DCFA79D-9103-4CFD-8458-0978557CA1FA}" destId="{7DDC0C51-42A9-4A80-8849-E631BDAD942D}" srcOrd="1" destOrd="0" presId="urn:microsoft.com/office/officeart/2005/8/layout/orgChart1"/>
    <dgm:cxn modelId="{72BF5679-0396-4CC8-9D18-A1B0E85DCB16}" type="presParOf" srcId="{3DCFA79D-9103-4CFD-8458-0978557CA1FA}" destId="{45B06798-7356-46FC-B2D7-3E711A3B7625}" srcOrd="2" destOrd="0" presId="urn:microsoft.com/office/officeart/2005/8/layout/orgChart1"/>
    <dgm:cxn modelId="{ACA9F064-C9D2-41DB-A5ED-879A9B1537A8}" type="presParOf" srcId="{C5DF7B18-79E6-4E41-B2FC-E9D84E6404C3}" destId="{8133F388-72A7-4087-BE39-5EF4722BC5C2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DCD14-CA53-4291-B96F-A45C4D6463AE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13307"/>
        <a:ext cx="823251" cy="352821"/>
      </dsp:txXfrm>
    </dsp:sp>
    <dsp:sp modelId="{FA6D164B-D7E3-4372-AFEB-6DD07EC3A763}">
      <dsp:nvSpPr>
        <dsp:cNvPr id="0" name=""/>
        <dsp:cNvSpPr/>
      </dsp:nvSpPr>
      <dsp:spPr>
        <a:xfrm rot="5400000">
          <a:off x="5439601" y="-4614670"/>
          <a:ext cx="764447" cy="9997148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দাতা জীব থেকে কাঙ্ক্ষিত জিনসহ ডিএনএ অণু পৃথকীকরণ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23251" y="38997"/>
        <a:ext cx="9959831" cy="689813"/>
      </dsp:txXfrm>
    </dsp:sp>
    <dsp:sp modelId="{5F0E5AE0-2137-4F22-849B-E4AE7ECFB7ED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473115"/>
        <a:ext cx="823251" cy="352821"/>
      </dsp:txXfrm>
    </dsp:sp>
    <dsp:sp modelId="{D61065E0-FCF2-4890-8370-639C1531F06D}">
      <dsp:nvSpPr>
        <dsp:cNvPr id="0" name=""/>
        <dsp:cNvSpPr/>
      </dsp:nvSpPr>
      <dsp:spPr>
        <a:xfrm rot="5400000">
          <a:off x="5439601" y="-3554862"/>
          <a:ext cx="764447" cy="9997148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সংগৃহীত ডিএনএ এনজাইম দ্বারা খন্ডিত করণ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23251" y="1098805"/>
        <a:ext cx="9959831" cy="689813"/>
      </dsp:txXfrm>
    </dsp:sp>
    <dsp:sp modelId="{044AB037-7A2E-420C-B483-95BB61BBBE64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532923"/>
        <a:ext cx="823251" cy="352821"/>
      </dsp:txXfrm>
    </dsp:sp>
    <dsp:sp modelId="{D5A3C475-883B-4884-8E9A-D8505E3FD35E}">
      <dsp:nvSpPr>
        <dsp:cNvPr id="0" name=""/>
        <dsp:cNvSpPr/>
      </dsp:nvSpPr>
      <dsp:spPr>
        <a:xfrm rot="5400000">
          <a:off x="5439601" y="-2495053"/>
          <a:ext cx="764447" cy="9997148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লাইগেজ দ্বারা দাতা ডিএনএ কে প্লাজমিড ডিএনএ এর কর্তিত প্রান্তে স্থাপন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23251" y="2158614"/>
        <a:ext cx="9959831" cy="689813"/>
      </dsp:txXfrm>
    </dsp:sp>
    <dsp:sp modelId="{218F3450-88CD-4660-9328-E6558243E02F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592732"/>
        <a:ext cx="823251" cy="352821"/>
      </dsp:txXfrm>
    </dsp:sp>
    <dsp:sp modelId="{84F9EF8A-667D-4521-BE58-BBD57372B3DD}">
      <dsp:nvSpPr>
        <dsp:cNvPr id="0" name=""/>
        <dsp:cNvSpPr/>
      </dsp:nvSpPr>
      <dsp:spPr>
        <a:xfrm rot="5400000">
          <a:off x="5439601" y="-1435245"/>
          <a:ext cx="764447" cy="9997148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খন্ডিত ডিএনএ কে ট্রান্সফরমেশন পদ্ধতিতে ব্যাকটেরিয়ায় প্রবেশ করানো</a:t>
          </a:r>
          <a:endParaRPr lang="en-US" sz="3200" kern="1200"/>
        </a:p>
      </dsp:txBody>
      <dsp:txXfrm rot="-5400000">
        <a:off x="823251" y="3218422"/>
        <a:ext cx="9959831" cy="689813"/>
      </dsp:txXfrm>
    </dsp:sp>
    <dsp:sp modelId="{73CE34A7-A356-4DBE-B6DF-8715C27CFD47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652540"/>
        <a:ext cx="823251" cy="352821"/>
      </dsp:txXfrm>
    </dsp:sp>
    <dsp:sp modelId="{1A39EA45-15C2-4575-B907-86B88F767A26}">
      <dsp:nvSpPr>
        <dsp:cNvPr id="0" name=""/>
        <dsp:cNvSpPr/>
      </dsp:nvSpPr>
      <dsp:spPr>
        <a:xfrm rot="5400000">
          <a:off x="5439601" y="-375436"/>
          <a:ext cx="764447" cy="9997148"/>
        </a:xfrm>
        <a:prstGeom prst="round2Same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নির্দিষ্ট জিন বহনকারী ব্যাকটেরিয়া শনাক্ত ও সংগ্রহ।</a:t>
          </a:r>
          <a:endParaRPr lang="en-US" sz="3200" kern="1200"/>
        </a:p>
      </dsp:txBody>
      <dsp:txXfrm rot="-5400000">
        <a:off x="823251" y="4278231"/>
        <a:ext cx="9959831" cy="6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6A3C-93CB-46B9-ADFF-B8EB85BB32A2}">
      <dsp:nvSpPr>
        <dsp:cNvPr id="0" name=""/>
        <dsp:cNvSpPr/>
      </dsp:nvSpPr>
      <dsp:spPr>
        <a:xfrm>
          <a:off x="5486392" y="2420921"/>
          <a:ext cx="3935580" cy="683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17"/>
              </a:lnTo>
              <a:lnTo>
                <a:pt x="3935580" y="341517"/>
              </a:lnTo>
              <a:lnTo>
                <a:pt x="3935580" y="6830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43D83-9ABD-4478-B673-44B0D24AB7BD}">
      <dsp:nvSpPr>
        <dsp:cNvPr id="0" name=""/>
        <dsp:cNvSpPr/>
      </dsp:nvSpPr>
      <dsp:spPr>
        <a:xfrm>
          <a:off x="5440672" y="2420921"/>
          <a:ext cx="91440" cy="683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30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3C4CF-D7CA-4CE3-B9A0-84A15248E4D0}">
      <dsp:nvSpPr>
        <dsp:cNvPr id="0" name=""/>
        <dsp:cNvSpPr/>
      </dsp:nvSpPr>
      <dsp:spPr>
        <a:xfrm>
          <a:off x="1626272" y="2420921"/>
          <a:ext cx="3860120" cy="683034"/>
        </a:xfrm>
        <a:custGeom>
          <a:avLst/>
          <a:gdLst/>
          <a:ahLst/>
          <a:cxnLst/>
          <a:rect l="0" t="0" r="0" b="0"/>
          <a:pathLst>
            <a:path>
              <a:moveTo>
                <a:pt x="3860120" y="0"/>
              </a:moveTo>
              <a:lnTo>
                <a:pt x="3860120" y="341517"/>
              </a:lnTo>
              <a:lnTo>
                <a:pt x="0" y="341517"/>
              </a:lnTo>
              <a:lnTo>
                <a:pt x="0" y="6830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93A66-966F-44EF-A2E3-DE03DC310625}">
      <dsp:nvSpPr>
        <dsp:cNvPr id="0" name=""/>
        <dsp:cNvSpPr/>
      </dsp:nvSpPr>
      <dsp:spPr>
        <a:xfrm>
          <a:off x="4876800" y="1834634"/>
          <a:ext cx="1219184" cy="58628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ক্লোনিং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6800" y="1834634"/>
        <a:ext cx="1219184" cy="586287"/>
      </dsp:txXfrm>
    </dsp:sp>
    <dsp:sp modelId="{392B97C0-7A09-45C8-905D-AA75A8C8BD8B}">
      <dsp:nvSpPr>
        <dsp:cNvPr id="0" name=""/>
        <dsp:cNvSpPr/>
      </dsp:nvSpPr>
      <dsp:spPr>
        <a:xfrm>
          <a:off x="0" y="3103956"/>
          <a:ext cx="3252545" cy="1626272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 ক্লোনিং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(একই জিনের অসংখ্য নকল তৈরি)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103956"/>
        <a:ext cx="3252545" cy="1626272"/>
      </dsp:txXfrm>
    </dsp:sp>
    <dsp:sp modelId="{51D6F506-C526-402A-BD97-A765F0120151}">
      <dsp:nvSpPr>
        <dsp:cNvPr id="0" name=""/>
        <dsp:cNvSpPr/>
      </dsp:nvSpPr>
      <dsp:spPr>
        <a:xfrm>
          <a:off x="3860120" y="3103956"/>
          <a:ext cx="3252545" cy="1626272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সেল ক্লোনিং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(একই কোষের হুবহু অসংখ্য কোষ তৈরি)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0120" y="3103956"/>
        <a:ext cx="3252545" cy="1626272"/>
      </dsp:txXfrm>
    </dsp:sp>
    <dsp:sp modelId="{4EBFBFCD-5215-443F-8209-2A74851064D7}">
      <dsp:nvSpPr>
        <dsp:cNvPr id="0" name=""/>
        <dsp:cNvSpPr/>
      </dsp:nvSpPr>
      <dsp:spPr>
        <a:xfrm>
          <a:off x="7795700" y="3103956"/>
          <a:ext cx="3252545" cy="162627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 ক্লোনিং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(একটি জীব থেকে জিনগত হুবহু একাধিক জীব তৈরি)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5700" y="3103956"/>
        <a:ext cx="3252545" cy="162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0689B-7627-4AC3-8180-3CE2300F2D7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E9B1-05E5-4B82-963A-A721C401B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72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রোগাক্রান্ত</a:t>
            </a:r>
            <a:r>
              <a:rPr lang="bn-IN" baseline="0" dirty="0"/>
              <a:t> ফসল বৈজ্ঞানিক প্রক্রিয়ায় কিভাবে পরিবর্তন হয়ে পরবর্তীতে রোগমুক্ত ফসল পাওয়া যায় এ ব্যাপারে হালকা ধারণা দেয়া যেতে পারে। যাতে শিক্ষার্থীদের মুখ থেকে জেনেটিঙ্ক ইঞ্জিনিয়ারিং এর ব্যাপারে কোন শব্দ বের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78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8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98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জেনেটিক ইঞ্জিনিয়ারিং</a:t>
            </a:r>
            <a:r>
              <a:rPr lang="bn-IN" baseline="0" dirty="0"/>
              <a:t> এর ফলে আমাদের জীবনে কি কি বিপ্লব এসেছে তা স্লাইডের ছবি দেখিয়ে বর্ণনা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21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31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55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53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30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76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56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02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9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78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78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E9B1-05E5-4B82-963A-A721C401B9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5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D585-5EE1-4357-8CED-4C2324F70D1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3A12-3D21-435E-888D-5C2ECB2F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"/>
            <a:ext cx="9616440" cy="638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4252146601"/>
              </p:ext>
            </p:extLst>
          </p:nvPr>
        </p:nvGraphicFramePr>
        <p:xfrm>
          <a:off x="762000" y="1134533"/>
          <a:ext cx="1082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30314"/>
            <a:ext cx="10820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63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সম্পন্ন করার ধাপসমূহ...</a:t>
            </a:r>
            <a:endParaRPr lang="en-US" sz="4000" dirty="0">
              <a:ln w="63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49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9DCD14-CA53-4291-B96F-A45C4D646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99DCD14-CA53-4291-B96F-A45C4D646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6D164B-D7E3-4372-AFEB-6DD07EC3A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A6D164B-D7E3-4372-AFEB-6DD07EC3A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0E5AE0-2137-4F22-849B-E4AE7ECF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5F0E5AE0-2137-4F22-849B-E4AE7ECF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1065E0-FCF2-4890-8370-639C1531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D61065E0-FCF2-4890-8370-639C1531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4AB037-7A2E-420C-B483-95BB61BBB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044AB037-7A2E-420C-B483-95BB61BBB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A3C475-883B-4884-8E9A-D8505E3FD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D5A3C475-883B-4884-8E9A-D8505E3FD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8F3450-88CD-4660-9328-E6558243E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218F3450-88CD-4660-9328-E6558243E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F9EF8A-667D-4521-BE58-BBD57372B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84F9EF8A-667D-4521-BE58-BBD57372B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CE34A7-A356-4DBE-B6DF-8715C27CF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3CE34A7-A356-4DBE-B6DF-8715C27CF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39EA45-15C2-4575-B907-86B88F76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A39EA45-15C2-4575-B907-86B88F76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7323" y="3320534"/>
            <a:ext cx="10151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একই বৈশিষ্ট্যের একাধিক প্রাণীর সৃষ্টি-ই হচ্ছে ক্লোনিং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1" y="1127761"/>
            <a:ext cx="49682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ক্লোনিং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80" t="4547" r="10965" b="9056"/>
          <a:stretch/>
        </p:blipFill>
        <p:spPr>
          <a:xfrm>
            <a:off x="261257" y="1755057"/>
            <a:ext cx="5434149" cy="3736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08" y="1752600"/>
            <a:ext cx="6019800" cy="3736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1720" y="182880"/>
            <a:ext cx="792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বৈশিষ্ট্যের একাধিক প্রাণির সৃষ্টি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1" y="5577974"/>
            <a:ext cx="393192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ক্লোনিং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2088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7196"/>
            <a:ext cx="391839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যেভাবে ডলির জন্ম...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9124" y="1991707"/>
            <a:ext cx="26011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 দাতা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674" y="747376"/>
            <a:ext cx="26789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সংগ্রহ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1072" y="1905000"/>
            <a:ext cx="39465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নিউক্লিয়াস অপসারণ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3504" y="3695431"/>
            <a:ext cx="292636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 বিহীন কোষ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431" y="2576482"/>
            <a:ext cx="2882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 দাতা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2885" y="6059837"/>
            <a:ext cx="41503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প্রসেসিং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0185" y="5180633"/>
            <a:ext cx="25426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70563" y="3221302"/>
            <a:ext cx="32557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মাতৃগর্ভে স্থাপন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121831" y="3580109"/>
            <a:ext cx="1301857" cy="958691"/>
          </a:xfrm>
          <a:prstGeom prst="star5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ডলি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4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972113066"/>
              </p:ext>
            </p:extLst>
          </p:nvPr>
        </p:nvGraphicFramePr>
        <p:xfrm>
          <a:off x="533400" y="750342"/>
          <a:ext cx="11125200" cy="580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33600" y="457200"/>
            <a:ext cx="8042367" cy="1435373"/>
            <a:chOff x="4038587" y="228596"/>
            <a:chExt cx="1237271" cy="1435373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4038587" y="228596"/>
              <a:ext cx="1219184" cy="586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56674" y="1077682"/>
              <a:ext cx="1219184" cy="586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b="1" u="sng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ক্লোনিং এর প্রকারভেদ...</a:t>
              </a:r>
              <a:endParaRPr lang="en-US" sz="4400" b="1" u="sng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2279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093A66-966F-44EF-A2E3-DE03DC310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E093A66-966F-44EF-A2E3-DE03DC310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E093A66-966F-44EF-A2E3-DE03DC310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E093A66-966F-44EF-A2E3-DE03DC310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3C4CF-D7CA-4CE3-B9A0-84A15248E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653C4CF-D7CA-4CE3-B9A0-84A15248E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3653C4CF-D7CA-4CE3-B9A0-84A15248E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653C4CF-D7CA-4CE3-B9A0-84A15248E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2B97C0-7A09-45C8-905D-AA75A8C8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92B97C0-7A09-45C8-905D-AA75A8C8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92B97C0-7A09-45C8-905D-AA75A8C8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92B97C0-7A09-45C8-905D-AA75A8C8B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43D83-9ABD-4478-B673-44B0D24A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6543D83-9ABD-4478-B673-44B0D24A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6543D83-9ABD-4478-B673-44B0D24A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6543D83-9ABD-4478-B673-44B0D24AB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D6F506-C526-402A-BD97-A765F012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51D6F506-C526-402A-BD97-A765F012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51D6F506-C526-402A-BD97-A765F0120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51D6F506-C526-402A-BD97-A765F0120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E36A3C-93CB-46B9-ADFF-B8EB85BB3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FE36A3C-93CB-46B9-ADFF-B8EB85BB3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FE36A3C-93CB-46B9-ADFF-B8EB85BB3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FE36A3C-93CB-46B9-ADFF-B8EB85BB3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FBFCD-5215-443F-8209-2A748510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EBFBFCD-5215-443F-8209-2A748510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EBFBFCD-5215-443F-8209-2A748510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EBFBFCD-5215-443F-8209-2A7485106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4486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এর সুফল...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2" y="717240"/>
            <a:ext cx="5214303" cy="2847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2" y="691197"/>
            <a:ext cx="5140234" cy="284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2" y="3788229"/>
            <a:ext cx="5214303" cy="2968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3" y="3788229"/>
            <a:ext cx="5140234" cy="2968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7779" y="752753"/>
            <a:ext cx="425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ও সবল পশুর জাত উদ্ভাবন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332" y="752753"/>
            <a:ext cx="425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পরিমাণে ধান উৎপাদন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489" y="6172324"/>
            <a:ext cx="28132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 সময়ে ফল প্রাপ্তি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5761" y="6004561"/>
            <a:ext cx="30022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জাতের আম সৃষ্টি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36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674" y="214683"/>
            <a:ext cx="657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এর সুফল...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9" y="1341120"/>
            <a:ext cx="4332274" cy="49377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56" t="10254" r="18128" b="11016"/>
          <a:stretch/>
        </p:blipFill>
        <p:spPr>
          <a:xfrm>
            <a:off x="5074920" y="1295401"/>
            <a:ext cx="6324600" cy="502333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1321" y="5653710"/>
            <a:ext cx="37804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পরিমাণে ফসল পাওয়া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9858" y="5669280"/>
            <a:ext cx="48736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স্বাস্থ্যবান প্রাণির জাত উদ্ভাবন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8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533400"/>
            <a:ext cx="3231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854925" y="2246812"/>
            <a:ext cx="8921931" cy="2090057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রিকম্বিনেট ডিএনএ কী তা লিখ।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596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754" y="236751"/>
            <a:ext cx="5638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406937" y="1802674"/>
            <a:ext cx="9026434" cy="4310743"/>
          </a:xfrm>
          <a:prstGeom prst="snip2Same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এর সুফলগুলোর একটি তালিকা প্রস্তুত করে উপস্থাপন কর।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026" y="492456"/>
            <a:ext cx="71628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দেয়ার চেষ্টা কর...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492" y="2030849"/>
            <a:ext cx="77791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কোন জীবের ডিএনএ এর পরিবর্তন ঘটানো হল...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38" y="3154680"/>
            <a:ext cx="77348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একই বৈশিষ্ট্যের একাধিক জীব সৃষ্টিকে কি বলে?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99500"/>
            <a:ext cx="71684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বিশ্বের প্রথম ক্লোনিং পশুর নাম কী?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15" y="4793904"/>
            <a:ext cx="68812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 কয়টি?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3544" y="2030848"/>
            <a:ext cx="30898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7012" y="2972313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ক্লোনিং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7012" y="3893813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7013" y="4831155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087880" y="3352800"/>
            <a:ext cx="8290560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এ. কে. এম. নুরুল ইসলাম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বি.এস-সি;বি.এড;এম.এ.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শ্রেনী)</a:t>
            </a:r>
            <a:endParaRPr lang="en-AU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বকশিশাহ্‌ উচ্চ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ফুলগাজী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ফেনী।</a:t>
            </a:r>
            <a:endParaRPr lang="en-AU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ELL\Documents\photo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98280" y="259080"/>
            <a:ext cx="2453640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914401"/>
            <a:ext cx="37338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উপস্থাপনায়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870397" y="1716488"/>
            <a:ext cx="9767552" cy="4388098"/>
          </a:xfrm>
          <a:prstGeom prst="flowChartDisplay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উন্নয়ন ও ঔষধ শিল্পে জেনেটিক ইঞ্জিনিয়ারিং কোন ভুমিকা রাখতে পারে কি না তা যুক্তি সহকারে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4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374" y="1600200"/>
            <a:ext cx="2225253" cy="303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3276600"/>
            <a:ext cx="26416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20800" y="3294532"/>
            <a:ext cx="2743200" cy="2151529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4673600" y="152400"/>
            <a:ext cx="4064000" cy="1066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প্রশ্ন 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8840D0-47F0-404B-86B4-3EC83FDE9166}"/>
              </a:ext>
            </a:extLst>
          </p:cNvPr>
          <p:cNvSpPr txBox="1"/>
          <p:nvPr/>
        </p:nvSpPr>
        <p:spPr>
          <a:xfrm>
            <a:off x="3860801" y="143470"/>
            <a:ext cx="413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প্র্রশ্ন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598B5C-29C1-460A-9B56-038FBBFE3918}"/>
              </a:ext>
            </a:extLst>
          </p:cNvPr>
          <p:cNvSpPr txBox="1"/>
          <p:nvPr/>
        </p:nvSpPr>
        <p:spPr>
          <a:xfrm>
            <a:off x="508001" y="1210271"/>
            <a:ext cx="34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9A7700-1F00-460F-B98B-E1130C2C7B66}"/>
              </a:ext>
            </a:extLst>
          </p:cNvPr>
          <p:cNvSpPr txBox="1"/>
          <p:nvPr/>
        </p:nvSpPr>
        <p:spPr>
          <a:xfrm>
            <a:off x="4267200" y="1167826"/>
            <a:ext cx="467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5E208A-0370-40B1-9B1A-0C23AAA813D4}"/>
              </a:ext>
            </a:extLst>
          </p:cNvPr>
          <p:cNvSpPr txBox="1"/>
          <p:nvPr/>
        </p:nvSpPr>
        <p:spPr>
          <a:xfrm>
            <a:off x="609600" y="1853626"/>
            <a:ext cx="680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D1FEEA-8C11-441E-9C44-57EF4866EAB5}"/>
              </a:ext>
            </a:extLst>
          </p:cNvPr>
          <p:cNvSpPr txBox="1"/>
          <p:nvPr/>
        </p:nvSpPr>
        <p:spPr>
          <a:xfrm>
            <a:off x="5654040" y="1853626"/>
            <a:ext cx="230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B8A2FE-AE58-4485-90DC-A0050D70DCE7}"/>
              </a:ext>
            </a:extLst>
          </p:cNvPr>
          <p:cNvSpPr txBox="1"/>
          <p:nvPr/>
        </p:nvSpPr>
        <p:spPr>
          <a:xfrm>
            <a:off x="605453" y="2544091"/>
            <a:ext cx="305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413DB-D9FC-420B-8C1D-57F84ABB9C13}"/>
              </a:ext>
            </a:extLst>
          </p:cNvPr>
          <p:cNvSpPr txBox="1"/>
          <p:nvPr/>
        </p:nvSpPr>
        <p:spPr>
          <a:xfrm>
            <a:off x="4603104" y="2539426"/>
            <a:ext cx="44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ডিম্বানু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5E0B86-F35E-4671-9C3E-E01CA1A69453}"/>
              </a:ext>
            </a:extLst>
          </p:cNvPr>
          <p:cNvSpPr txBox="1"/>
          <p:nvPr/>
        </p:nvSpPr>
        <p:spPr>
          <a:xfrm>
            <a:off x="711201" y="3225226"/>
            <a:ext cx="389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B3612E-0D9E-4A77-A2D5-04E35FAD34C7}"/>
              </a:ext>
            </a:extLst>
          </p:cNvPr>
          <p:cNvSpPr txBox="1"/>
          <p:nvPr/>
        </p:nvSpPr>
        <p:spPr>
          <a:xfrm>
            <a:off x="4775200" y="3225226"/>
            <a:ext cx="680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অপ্রকাশিত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3B530F-227D-413A-B210-4245267BD18E}"/>
              </a:ext>
            </a:extLst>
          </p:cNvPr>
          <p:cNvSpPr txBox="1"/>
          <p:nvPr/>
        </p:nvSpPr>
        <p:spPr>
          <a:xfrm>
            <a:off x="711200" y="3987226"/>
            <a:ext cx="4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মিউটেশন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025FB9-C0A5-46EB-8277-89E35C479609}"/>
              </a:ext>
            </a:extLst>
          </p:cNvPr>
          <p:cNvSpPr txBox="1"/>
          <p:nvPr/>
        </p:nvSpPr>
        <p:spPr>
          <a:xfrm>
            <a:off x="4907280" y="3962401"/>
            <a:ext cx="62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EEC996-4E49-484E-A276-3DD03E05DD61}"/>
              </a:ext>
            </a:extLst>
          </p:cNvPr>
          <p:cNvSpPr txBox="1"/>
          <p:nvPr/>
        </p:nvSpPr>
        <p:spPr>
          <a:xfrm>
            <a:off x="838200" y="4688266"/>
            <a:ext cx="413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6.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ডিসজাংশন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B6A140-0D0A-4EE3-81EA-4F839A13F79E}"/>
              </a:ext>
            </a:extLst>
          </p:cNvPr>
          <p:cNvSpPr txBox="1"/>
          <p:nvPr/>
        </p:nvSpPr>
        <p:spPr>
          <a:xfrm>
            <a:off x="5059680" y="4648200"/>
            <a:ext cx="545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5857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305" y="228600"/>
            <a:ext cx="8018584" cy="1862048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ublic\Pictures\Sample Pictures\FB_IMG_1440355793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034" y="2180492"/>
            <a:ext cx="8260080" cy="448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00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28600"/>
            <a:ext cx="2971800" cy="6033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দেখি...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493520"/>
            <a:ext cx="4450080" cy="41658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8292" y="1407069"/>
            <a:ext cx="4048581" cy="443484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7301" y="586739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রোগমুক্ত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091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28600"/>
            <a:ext cx="2971800" cy="6033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দেখি...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45" b="7931"/>
          <a:stretch/>
        </p:blipFill>
        <p:spPr>
          <a:xfrm>
            <a:off x="228601" y="1478280"/>
            <a:ext cx="4968240" cy="35509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493520"/>
            <a:ext cx="5288280" cy="35874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54711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7520" y="5425440"/>
            <a:ext cx="355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72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099" y="1147155"/>
            <a:ext cx="60960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911" y="5093786"/>
            <a:ext cx="6096000" cy="110799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8167" y="2735994"/>
            <a:ext cx="270794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্রেণিঃ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8511" y="2735994"/>
            <a:ext cx="3200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952" y="3914890"/>
            <a:ext cx="468184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অধ্যায়-১১ :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প্রযুক্তি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904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 flipH="1">
            <a:off x="507830" y="1417320"/>
            <a:ext cx="10891234" cy="544068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464" y="3444240"/>
            <a:ext cx="998029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জেনেটিক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 প্রকৌশল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984" y="4175760"/>
            <a:ext cx="866965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ক্লোনিং সম্পর্কে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465" y="4995817"/>
            <a:ext cx="103632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জেনেটিক ইঞ্জিনিয়ারিং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ব্যবহার ও সুফল বিশ্লেষণ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485" y="1722120"/>
            <a:ext cx="425189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74320"/>
            <a:ext cx="512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701040" y="2590800"/>
            <a:ext cx="7924800" cy="792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 প্রকৌশল কী তা বলতে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75876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351692"/>
            <a:ext cx="10944665" cy="6217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604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1322485"/>
            <a:ext cx="4663440" cy="39458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14732" y="5486400"/>
            <a:ext cx="312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DNA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9856" y="5504936"/>
            <a:ext cx="426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ব্যবচ্ছেদকরণ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3" name="Picture 1" descr="C:\Users\bd\Desktop\stockvault-DNA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806" y="1280160"/>
            <a:ext cx="4571999" cy="3953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97867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5409"/>
            <a:ext cx="5516880" cy="31931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5" y="1532472"/>
            <a:ext cx="5639326" cy="38602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72557" y="2630269"/>
            <a:ext cx="28344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9841" y="746760"/>
            <a:ext cx="564310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 পশুর সমন্বয়ে নতুন পশুর সৃষ্টি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3" t="16587" r="1176" b="1089"/>
          <a:stretch/>
        </p:blipFill>
        <p:spPr>
          <a:xfrm>
            <a:off x="441960" y="3642360"/>
            <a:ext cx="5288280" cy="294132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06117" y="5973411"/>
            <a:ext cx="347883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জাতের উদ্ভিদ সৃষ্টি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518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504</Words>
  <Application>Microsoft Office PowerPoint</Application>
  <PresentationFormat>Custom</PresentationFormat>
  <Paragraphs>113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Rashel</dc:creator>
  <cp:lastModifiedBy>bd</cp:lastModifiedBy>
  <cp:revision>284</cp:revision>
  <dcterms:created xsi:type="dcterms:W3CDTF">2017-05-11T10:06:39Z</dcterms:created>
  <dcterms:modified xsi:type="dcterms:W3CDTF">2020-10-16T11:14:33Z</dcterms:modified>
</cp:coreProperties>
</file>