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300" r:id="rId3"/>
    <p:sldId id="323" r:id="rId4"/>
    <p:sldId id="332" r:id="rId5"/>
    <p:sldId id="341" r:id="rId6"/>
    <p:sldId id="342" r:id="rId7"/>
    <p:sldId id="343" r:id="rId8"/>
    <p:sldId id="370" r:id="rId9"/>
    <p:sldId id="371" r:id="rId10"/>
    <p:sldId id="373" r:id="rId11"/>
    <p:sldId id="349" r:id="rId12"/>
    <p:sldId id="374" r:id="rId13"/>
    <p:sldId id="365" r:id="rId14"/>
    <p:sldId id="375" r:id="rId15"/>
    <p:sldId id="344" r:id="rId16"/>
    <p:sldId id="352" r:id="rId17"/>
    <p:sldId id="350" r:id="rId18"/>
    <p:sldId id="347" r:id="rId19"/>
    <p:sldId id="379" r:id="rId20"/>
    <p:sldId id="363" r:id="rId21"/>
    <p:sldId id="364" r:id="rId22"/>
    <p:sldId id="366" r:id="rId23"/>
    <p:sldId id="367" r:id="rId24"/>
    <p:sldId id="380" r:id="rId25"/>
    <p:sldId id="381" r:id="rId26"/>
    <p:sldId id="351" r:id="rId27"/>
    <p:sldId id="368" r:id="rId28"/>
    <p:sldId id="34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91F66-688B-4363-9DD8-821B1A12DF50}" type="datetimeFigureOut">
              <a:rPr lang="en-GB" smtClean="0"/>
              <a:t>16/10/2020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60C40-1058-4CC1-9EED-D006A79CA801}" type="slidenum">
              <a:rPr lang="en-GB" smtClean="0"/>
              <a:t>‹#›</a:t>
            </a:fld>
            <a:endParaRPr lang="en-GB"/>
          </a:p>
        </p:txBody>
      </p:sp>
    </p:spTree>
    <p:extLst>
      <p:ext uri="{BB962C8B-B14F-4D97-AF65-F5344CB8AC3E}">
        <p14:creationId xmlns:p14="http://schemas.microsoft.com/office/powerpoint/2010/main" val="358429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10/16/2020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137725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10/16/2020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121864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10/16/2020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3039034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ECEAE1-0BB1-43A0-B77E-1045112CBEC4}"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84E30B-EC41-48CA-838A-792C76BCCA32}" type="slidenum">
              <a:rPr lang="en-GB" smtClean="0"/>
              <a:t>‹#›</a:t>
            </a:fld>
            <a:endParaRPr lang="en-GB"/>
          </a:p>
        </p:txBody>
      </p:sp>
    </p:spTree>
    <p:extLst>
      <p:ext uri="{BB962C8B-B14F-4D97-AF65-F5344CB8AC3E}">
        <p14:creationId xmlns:p14="http://schemas.microsoft.com/office/powerpoint/2010/main" val="166224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ECEAE1-0BB1-43A0-B77E-1045112CBEC4}"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84E30B-EC41-48CA-838A-792C76BCCA32}" type="slidenum">
              <a:rPr lang="en-GB" smtClean="0"/>
              <a:t>‹#›</a:t>
            </a:fld>
            <a:endParaRPr lang="en-GB"/>
          </a:p>
        </p:txBody>
      </p:sp>
    </p:spTree>
    <p:extLst>
      <p:ext uri="{BB962C8B-B14F-4D97-AF65-F5344CB8AC3E}">
        <p14:creationId xmlns:p14="http://schemas.microsoft.com/office/powerpoint/2010/main" val="726764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ECEAE1-0BB1-43A0-B77E-1045112CBEC4}"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84E30B-EC41-48CA-838A-792C76BCCA32}" type="slidenum">
              <a:rPr lang="en-GB" smtClean="0"/>
              <a:t>‹#›</a:t>
            </a:fld>
            <a:endParaRPr lang="en-GB"/>
          </a:p>
        </p:txBody>
      </p:sp>
    </p:spTree>
    <p:extLst>
      <p:ext uri="{BB962C8B-B14F-4D97-AF65-F5344CB8AC3E}">
        <p14:creationId xmlns:p14="http://schemas.microsoft.com/office/powerpoint/2010/main" val="2297101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ECEAE1-0BB1-43A0-B77E-1045112CBEC4}" type="datetimeFigureOut">
              <a:rPr lang="en-GB" smtClean="0"/>
              <a:t>16/10/2020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84E30B-EC41-48CA-838A-792C76BCCA32}" type="slidenum">
              <a:rPr lang="en-GB" smtClean="0"/>
              <a:t>‹#›</a:t>
            </a:fld>
            <a:endParaRPr lang="en-GB"/>
          </a:p>
        </p:txBody>
      </p:sp>
    </p:spTree>
    <p:extLst>
      <p:ext uri="{BB962C8B-B14F-4D97-AF65-F5344CB8AC3E}">
        <p14:creationId xmlns:p14="http://schemas.microsoft.com/office/powerpoint/2010/main" val="3347859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ECEAE1-0BB1-43A0-B77E-1045112CBEC4}" type="datetimeFigureOut">
              <a:rPr lang="en-GB" smtClean="0"/>
              <a:t>16/10/2020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84E30B-EC41-48CA-838A-792C76BCCA32}" type="slidenum">
              <a:rPr lang="en-GB" smtClean="0"/>
              <a:t>‹#›</a:t>
            </a:fld>
            <a:endParaRPr lang="en-GB"/>
          </a:p>
        </p:txBody>
      </p:sp>
    </p:spTree>
    <p:extLst>
      <p:ext uri="{BB962C8B-B14F-4D97-AF65-F5344CB8AC3E}">
        <p14:creationId xmlns:p14="http://schemas.microsoft.com/office/powerpoint/2010/main" val="2431120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ECEAE1-0BB1-43A0-B77E-1045112CBEC4}" type="datetimeFigureOut">
              <a:rPr lang="en-GB" smtClean="0"/>
              <a:t>16/10/2020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84E30B-EC41-48CA-838A-792C76BCCA32}" type="slidenum">
              <a:rPr lang="en-GB" smtClean="0"/>
              <a:t>‹#›</a:t>
            </a:fld>
            <a:endParaRPr lang="en-GB"/>
          </a:p>
        </p:txBody>
      </p:sp>
    </p:spTree>
    <p:extLst>
      <p:ext uri="{BB962C8B-B14F-4D97-AF65-F5344CB8AC3E}">
        <p14:creationId xmlns:p14="http://schemas.microsoft.com/office/powerpoint/2010/main" val="3794268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CEAE1-0BB1-43A0-B77E-1045112CBEC4}" type="datetimeFigureOut">
              <a:rPr lang="en-GB" smtClean="0"/>
              <a:t>16/10/2020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84E30B-EC41-48CA-838A-792C76BCCA32}" type="slidenum">
              <a:rPr lang="en-GB" smtClean="0"/>
              <a:t>‹#›</a:t>
            </a:fld>
            <a:endParaRPr lang="en-GB"/>
          </a:p>
        </p:txBody>
      </p:sp>
    </p:spTree>
    <p:extLst>
      <p:ext uri="{BB962C8B-B14F-4D97-AF65-F5344CB8AC3E}">
        <p14:creationId xmlns:p14="http://schemas.microsoft.com/office/powerpoint/2010/main" val="2140356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ECEAE1-0BB1-43A0-B77E-1045112CBEC4}" type="datetimeFigureOut">
              <a:rPr lang="en-GB" smtClean="0"/>
              <a:t>16/10/2020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84E30B-EC41-48CA-838A-792C76BCCA32}" type="slidenum">
              <a:rPr lang="en-GB" smtClean="0"/>
              <a:t>‹#›</a:t>
            </a:fld>
            <a:endParaRPr lang="en-GB"/>
          </a:p>
        </p:txBody>
      </p:sp>
    </p:spTree>
    <p:extLst>
      <p:ext uri="{BB962C8B-B14F-4D97-AF65-F5344CB8AC3E}">
        <p14:creationId xmlns:p14="http://schemas.microsoft.com/office/powerpoint/2010/main" val="428128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10/16/2020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2687822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ECEAE1-0BB1-43A0-B77E-1045112CBEC4}" type="datetimeFigureOut">
              <a:rPr lang="en-GB" smtClean="0"/>
              <a:t>16/10/2020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84E30B-EC41-48CA-838A-792C76BCCA32}" type="slidenum">
              <a:rPr lang="en-GB" smtClean="0"/>
              <a:t>‹#›</a:t>
            </a:fld>
            <a:endParaRPr lang="en-GB"/>
          </a:p>
        </p:txBody>
      </p:sp>
    </p:spTree>
    <p:extLst>
      <p:ext uri="{BB962C8B-B14F-4D97-AF65-F5344CB8AC3E}">
        <p14:creationId xmlns:p14="http://schemas.microsoft.com/office/powerpoint/2010/main" val="3874522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ECEAE1-0BB1-43A0-B77E-1045112CBEC4}"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84E30B-EC41-48CA-838A-792C76BCCA32}" type="slidenum">
              <a:rPr lang="en-GB" smtClean="0"/>
              <a:t>‹#›</a:t>
            </a:fld>
            <a:endParaRPr lang="en-GB"/>
          </a:p>
        </p:txBody>
      </p:sp>
    </p:spTree>
    <p:extLst>
      <p:ext uri="{BB962C8B-B14F-4D97-AF65-F5344CB8AC3E}">
        <p14:creationId xmlns:p14="http://schemas.microsoft.com/office/powerpoint/2010/main" val="2106408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ECEAE1-0BB1-43A0-B77E-1045112CBEC4}"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84E30B-EC41-48CA-838A-792C76BCCA32}" type="slidenum">
              <a:rPr lang="en-GB" smtClean="0"/>
              <a:t>‹#›</a:t>
            </a:fld>
            <a:endParaRPr lang="en-GB"/>
          </a:p>
        </p:txBody>
      </p:sp>
    </p:spTree>
    <p:extLst>
      <p:ext uri="{BB962C8B-B14F-4D97-AF65-F5344CB8AC3E}">
        <p14:creationId xmlns:p14="http://schemas.microsoft.com/office/powerpoint/2010/main" val="403797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10/16/2020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5057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10/16/2020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355703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10/16/2020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155252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10/16/2020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331729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10/16/2020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210671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10/16/2020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414697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10/16/2020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426103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ame 1"/>
          <p:cNvSpPr/>
          <p:nvPr userDrawn="1"/>
        </p:nvSpPr>
        <p:spPr>
          <a:xfrm>
            <a:off x="12878" y="-12879"/>
            <a:ext cx="12179121" cy="6870879"/>
          </a:xfrm>
          <a:prstGeom prst="frame">
            <a:avLst>
              <a:gd name="adj1" fmla="val 1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solidFill>
                <a:schemeClr val="tx1"/>
              </a:solidFill>
            </a:endParaRPr>
          </a:p>
        </p:txBody>
      </p:sp>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032" y="90153"/>
            <a:ext cx="11964472" cy="6645498"/>
          </a:xfrm>
          <a:prstGeom prst="rect">
            <a:avLst/>
          </a:prstGeom>
        </p:spPr>
      </p:pic>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val="0"/>
              </a:ext>
            </a:extLst>
          </a:blip>
          <a:srcRect t="2511"/>
          <a:stretch/>
        </p:blipFill>
        <p:spPr>
          <a:xfrm>
            <a:off x="103032" y="6407597"/>
            <a:ext cx="309092" cy="389228"/>
          </a:xfrm>
          <a:prstGeom prst="rect">
            <a:avLst/>
          </a:prstGeom>
        </p:spPr>
      </p:pic>
      <p:sp>
        <p:nvSpPr>
          <p:cNvPr id="6" name="TextBox 5"/>
          <p:cNvSpPr txBox="1"/>
          <p:nvPr userDrawn="1"/>
        </p:nvSpPr>
        <p:spPr>
          <a:xfrm>
            <a:off x="1717181" y="6544384"/>
            <a:ext cx="7581366" cy="276999"/>
          </a:xfrm>
          <a:prstGeom prst="rect">
            <a:avLst/>
          </a:prstGeom>
          <a:noFill/>
        </p:spPr>
        <p:txBody>
          <a:bodyPr wrap="square" rtlCol="0">
            <a:spAutoFit/>
          </a:bodyPr>
          <a:lstStyle/>
          <a:p>
            <a:r>
              <a:rPr lang="en-GB" sz="1200" b="1" dirty="0" smtClean="0">
                <a:latin typeface="Times New Roman" panose="02020603050405020304" pitchFamily="18" charset="0"/>
                <a:cs typeface="Times New Roman" panose="02020603050405020304" pitchFamily="18" charset="0"/>
              </a:rPr>
              <a:t>   Manik Chandra Majumder,</a:t>
            </a:r>
            <a:r>
              <a:rPr lang="en-GB" sz="1200" b="1" baseline="0" dirty="0" smtClean="0">
                <a:latin typeface="Times New Roman" panose="02020603050405020304" pitchFamily="18" charset="0"/>
                <a:cs typeface="Times New Roman" panose="02020603050405020304" pitchFamily="18" charset="0"/>
              </a:rPr>
              <a:t> Senior Teacher ,Gazirhat High School, Senbag Noakhali . Contact No-01717155169 </a:t>
            </a:r>
            <a:r>
              <a:rPr lang="en-GB" sz="1200" b="1" dirty="0" smtClean="0">
                <a:latin typeface="Times New Roman" panose="02020603050405020304" pitchFamily="18" charset="0"/>
                <a:cs typeface="Times New Roman" panose="02020603050405020304" pitchFamily="18" charset="0"/>
              </a:rPr>
              <a:t> </a:t>
            </a:r>
            <a:endParaRPr lang="en-GB"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8897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CEAE1-0BB1-43A0-B77E-1045112CBEC4}" type="datetimeFigureOut">
              <a:rPr lang="en-GB" smtClean="0"/>
              <a:t>16/10/2020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4E30B-EC41-48CA-838A-792C76BCCA32}" type="slidenum">
              <a:rPr lang="en-GB" smtClean="0"/>
              <a:t>‹#›</a:t>
            </a:fld>
            <a:endParaRPr lang="en-GB"/>
          </a:p>
        </p:txBody>
      </p:sp>
    </p:spTree>
    <p:extLst>
      <p:ext uri="{BB962C8B-B14F-4D97-AF65-F5344CB8AC3E}">
        <p14:creationId xmlns:p14="http://schemas.microsoft.com/office/powerpoint/2010/main" val="10205514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345" y="1440872"/>
            <a:ext cx="9892145" cy="49876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l="2932" t="13654" r="3218" b="8184"/>
          <a:stretch>
            <a:fillRect/>
          </a:stretch>
        </p:blipFill>
        <p:spPr>
          <a:xfrm>
            <a:off x="2292927" y="360217"/>
            <a:ext cx="9254836" cy="877151"/>
          </a:xfrm>
          <a:custGeom>
            <a:avLst/>
            <a:gdLst>
              <a:gd name="connsiteX0" fmla="*/ 6761713 w 11114586"/>
              <a:gd name="connsiteY0" fmla="*/ 759405 h 910689"/>
              <a:gd name="connsiteX1" fmla="*/ 6694531 w 11114586"/>
              <a:gd name="connsiteY1" fmla="*/ 767865 h 910689"/>
              <a:gd name="connsiteX2" fmla="*/ 6666166 w 11114586"/>
              <a:gd name="connsiteY2" fmla="*/ 809667 h 910689"/>
              <a:gd name="connsiteX3" fmla="*/ 6695527 w 11114586"/>
              <a:gd name="connsiteY3" fmla="*/ 855699 h 910689"/>
              <a:gd name="connsiteX4" fmla="*/ 6806004 w 11114586"/>
              <a:gd name="connsiteY4" fmla="*/ 876351 h 910689"/>
              <a:gd name="connsiteX5" fmla="*/ 6914739 w 11114586"/>
              <a:gd name="connsiteY5" fmla="*/ 857938 h 910689"/>
              <a:gd name="connsiteX6" fmla="*/ 6954302 w 11114586"/>
              <a:gd name="connsiteY6" fmla="*/ 806183 h 910689"/>
              <a:gd name="connsiteX7" fmla="*/ 6946837 w 11114586"/>
              <a:gd name="connsiteY7" fmla="*/ 785282 h 910689"/>
              <a:gd name="connsiteX8" fmla="*/ 6906279 w 11114586"/>
              <a:gd name="connsiteY8" fmla="*/ 764879 h 910689"/>
              <a:gd name="connsiteX9" fmla="*/ 6761713 w 11114586"/>
              <a:gd name="connsiteY9" fmla="*/ 759405 h 910689"/>
              <a:gd name="connsiteX10" fmla="*/ 10131014 w 11114586"/>
              <a:gd name="connsiteY10" fmla="*/ 429965 h 910689"/>
              <a:gd name="connsiteX11" fmla="*/ 10041438 w 11114586"/>
              <a:gd name="connsiteY11" fmla="*/ 505607 h 910689"/>
              <a:gd name="connsiteX12" fmla="*/ 10022030 w 11114586"/>
              <a:gd name="connsiteY12" fmla="*/ 559850 h 910689"/>
              <a:gd name="connsiteX13" fmla="*/ 10038452 w 11114586"/>
              <a:gd name="connsiteY13" fmla="*/ 600159 h 910689"/>
              <a:gd name="connsiteX14" fmla="*/ 10073287 w 11114586"/>
              <a:gd name="connsiteY14" fmla="*/ 613595 h 910689"/>
              <a:gd name="connsiteX15" fmla="*/ 10131014 w 11114586"/>
              <a:gd name="connsiteY15" fmla="*/ 585727 h 910689"/>
              <a:gd name="connsiteX16" fmla="*/ 4790257 w 11114586"/>
              <a:gd name="connsiteY16" fmla="*/ 246832 h 910689"/>
              <a:gd name="connsiteX17" fmla="*/ 4746714 w 11114586"/>
              <a:gd name="connsiteY17" fmla="*/ 265991 h 910689"/>
              <a:gd name="connsiteX18" fmla="*/ 4722826 w 11114586"/>
              <a:gd name="connsiteY18" fmla="*/ 341633 h 910689"/>
              <a:gd name="connsiteX19" fmla="*/ 4717103 w 11114586"/>
              <a:gd name="connsiteY19" fmla="*/ 498640 h 910689"/>
              <a:gd name="connsiteX20" fmla="*/ 4724071 w 11114586"/>
              <a:gd name="connsiteY20" fmla="*/ 598168 h 910689"/>
              <a:gd name="connsiteX21" fmla="*/ 4747460 w 11114586"/>
              <a:gd name="connsiteY21" fmla="*/ 651914 h 910689"/>
              <a:gd name="connsiteX22" fmla="*/ 4788266 w 11114586"/>
              <a:gd name="connsiteY22" fmla="*/ 670327 h 910689"/>
              <a:gd name="connsiteX23" fmla="*/ 4825590 w 11114586"/>
              <a:gd name="connsiteY23" fmla="*/ 657886 h 910689"/>
              <a:gd name="connsiteX24" fmla="*/ 4851467 w 11114586"/>
              <a:gd name="connsiteY24" fmla="*/ 610609 h 910689"/>
              <a:gd name="connsiteX25" fmla="*/ 4861420 w 11114586"/>
              <a:gd name="connsiteY25" fmla="*/ 419514 h 910689"/>
              <a:gd name="connsiteX26" fmla="*/ 4851965 w 11114586"/>
              <a:gd name="connsiteY26" fmla="*/ 303314 h 910689"/>
              <a:gd name="connsiteX27" fmla="*/ 4824097 w 11114586"/>
              <a:gd name="connsiteY27" fmla="*/ 257282 h 910689"/>
              <a:gd name="connsiteX28" fmla="*/ 4790257 w 11114586"/>
              <a:gd name="connsiteY28" fmla="*/ 246832 h 910689"/>
              <a:gd name="connsiteX29" fmla="*/ 2389957 w 11114586"/>
              <a:gd name="connsiteY29" fmla="*/ 246832 h 910689"/>
              <a:gd name="connsiteX30" fmla="*/ 2346413 w 11114586"/>
              <a:gd name="connsiteY30" fmla="*/ 265991 h 910689"/>
              <a:gd name="connsiteX31" fmla="*/ 2322526 w 11114586"/>
              <a:gd name="connsiteY31" fmla="*/ 341633 h 910689"/>
              <a:gd name="connsiteX32" fmla="*/ 2316803 w 11114586"/>
              <a:gd name="connsiteY32" fmla="*/ 498640 h 910689"/>
              <a:gd name="connsiteX33" fmla="*/ 2323771 w 11114586"/>
              <a:gd name="connsiteY33" fmla="*/ 598168 h 910689"/>
              <a:gd name="connsiteX34" fmla="*/ 2347160 w 11114586"/>
              <a:gd name="connsiteY34" fmla="*/ 651914 h 910689"/>
              <a:gd name="connsiteX35" fmla="*/ 2387967 w 11114586"/>
              <a:gd name="connsiteY35" fmla="*/ 670327 h 910689"/>
              <a:gd name="connsiteX36" fmla="*/ 2425290 w 11114586"/>
              <a:gd name="connsiteY36" fmla="*/ 657886 h 910689"/>
              <a:gd name="connsiteX37" fmla="*/ 2451167 w 11114586"/>
              <a:gd name="connsiteY37" fmla="*/ 610609 h 910689"/>
              <a:gd name="connsiteX38" fmla="*/ 2461120 w 11114586"/>
              <a:gd name="connsiteY38" fmla="*/ 419514 h 910689"/>
              <a:gd name="connsiteX39" fmla="*/ 2451665 w 11114586"/>
              <a:gd name="connsiteY39" fmla="*/ 303314 h 910689"/>
              <a:gd name="connsiteX40" fmla="*/ 2423797 w 11114586"/>
              <a:gd name="connsiteY40" fmla="*/ 257282 h 910689"/>
              <a:gd name="connsiteX41" fmla="*/ 2389957 w 11114586"/>
              <a:gd name="connsiteY41" fmla="*/ 246832 h 910689"/>
              <a:gd name="connsiteX42" fmla="*/ 3738595 w 11114586"/>
              <a:gd name="connsiteY42" fmla="*/ 243846 h 910689"/>
              <a:gd name="connsiteX43" fmla="*/ 3696295 w 11114586"/>
              <a:gd name="connsiteY43" fmla="*/ 269226 h 910689"/>
              <a:gd name="connsiteX44" fmla="*/ 3666935 w 11114586"/>
              <a:gd name="connsiteY44" fmla="*/ 390651 h 910689"/>
              <a:gd name="connsiteX45" fmla="*/ 3666935 w 11114586"/>
              <a:gd name="connsiteY45" fmla="*/ 408068 h 910689"/>
              <a:gd name="connsiteX46" fmla="*/ 3802294 w 11114586"/>
              <a:gd name="connsiteY46" fmla="*/ 408068 h 910689"/>
              <a:gd name="connsiteX47" fmla="*/ 3793585 w 11114586"/>
              <a:gd name="connsiteY47" fmla="*/ 298089 h 910689"/>
              <a:gd name="connsiteX48" fmla="*/ 3766464 w 11114586"/>
              <a:gd name="connsiteY48" fmla="*/ 252803 h 910689"/>
              <a:gd name="connsiteX49" fmla="*/ 3738595 w 11114586"/>
              <a:gd name="connsiteY49" fmla="*/ 243846 h 910689"/>
              <a:gd name="connsiteX50" fmla="*/ 1195421 w 11114586"/>
              <a:gd name="connsiteY50" fmla="*/ 243846 h 910689"/>
              <a:gd name="connsiteX51" fmla="*/ 1153121 w 11114586"/>
              <a:gd name="connsiteY51" fmla="*/ 269226 h 910689"/>
              <a:gd name="connsiteX52" fmla="*/ 1123760 w 11114586"/>
              <a:gd name="connsiteY52" fmla="*/ 390651 h 910689"/>
              <a:gd name="connsiteX53" fmla="*/ 1123760 w 11114586"/>
              <a:gd name="connsiteY53" fmla="*/ 408068 h 910689"/>
              <a:gd name="connsiteX54" fmla="*/ 1259119 w 11114586"/>
              <a:gd name="connsiteY54" fmla="*/ 408068 h 910689"/>
              <a:gd name="connsiteX55" fmla="*/ 1250410 w 11114586"/>
              <a:gd name="connsiteY55" fmla="*/ 298089 h 910689"/>
              <a:gd name="connsiteX56" fmla="*/ 1223289 w 11114586"/>
              <a:gd name="connsiteY56" fmla="*/ 252803 h 910689"/>
              <a:gd name="connsiteX57" fmla="*/ 1195421 w 11114586"/>
              <a:gd name="connsiteY57" fmla="*/ 243846 h 910689"/>
              <a:gd name="connsiteX58" fmla="*/ 6791074 w 11114586"/>
              <a:gd name="connsiteY58" fmla="*/ 242353 h 910689"/>
              <a:gd name="connsiteX59" fmla="*/ 6742305 w 11114586"/>
              <a:gd name="connsiteY59" fmla="*/ 271465 h 910689"/>
              <a:gd name="connsiteX60" fmla="*/ 6722400 w 11114586"/>
              <a:gd name="connsiteY60" fmla="*/ 392144 h 910689"/>
              <a:gd name="connsiteX61" fmla="*/ 6742057 w 11114586"/>
              <a:gd name="connsiteY61" fmla="*/ 493912 h 910689"/>
              <a:gd name="connsiteX62" fmla="*/ 6788586 w 11114586"/>
              <a:gd name="connsiteY62" fmla="*/ 521531 h 910689"/>
              <a:gd name="connsiteX63" fmla="*/ 6838351 w 11114586"/>
              <a:gd name="connsiteY63" fmla="*/ 494161 h 910689"/>
              <a:gd name="connsiteX64" fmla="*/ 6858256 w 11114586"/>
              <a:gd name="connsiteY64" fmla="*/ 387665 h 910689"/>
              <a:gd name="connsiteX65" fmla="*/ 6835862 w 11114586"/>
              <a:gd name="connsiteY65" fmla="*/ 266240 h 910689"/>
              <a:gd name="connsiteX66" fmla="*/ 6791074 w 11114586"/>
              <a:gd name="connsiteY66" fmla="*/ 242353 h 910689"/>
              <a:gd name="connsiteX67" fmla="*/ 7365244 w 11114586"/>
              <a:gd name="connsiteY67" fmla="*/ 225433 h 910689"/>
              <a:gd name="connsiteX68" fmla="*/ 7560321 w 11114586"/>
              <a:gd name="connsiteY68" fmla="*/ 225433 h 910689"/>
              <a:gd name="connsiteX69" fmla="*/ 7560321 w 11114586"/>
              <a:gd name="connsiteY69" fmla="*/ 594187 h 910689"/>
              <a:gd name="connsiteX70" fmla="*/ 7571766 w 11114586"/>
              <a:gd name="connsiteY70" fmla="*/ 657139 h 910689"/>
              <a:gd name="connsiteX71" fmla="*/ 7616554 w 11114586"/>
              <a:gd name="connsiteY71" fmla="*/ 672815 h 910689"/>
              <a:gd name="connsiteX72" fmla="*/ 7616554 w 11114586"/>
              <a:gd name="connsiteY72" fmla="*/ 690730 h 910689"/>
              <a:gd name="connsiteX73" fmla="*/ 7365244 w 11114586"/>
              <a:gd name="connsiteY73" fmla="*/ 690730 h 910689"/>
              <a:gd name="connsiteX74" fmla="*/ 7365244 w 11114586"/>
              <a:gd name="connsiteY74" fmla="*/ 672815 h 910689"/>
              <a:gd name="connsiteX75" fmla="*/ 7411027 w 11114586"/>
              <a:gd name="connsiteY75" fmla="*/ 654900 h 910689"/>
              <a:gd name="connsiteX76" fmla="*/ 7420980 w 11114586"/>
              <a:gd name="connsiteY76" fmla="*/ 594187 h 910689"/>
              <a:gd name="connsiteX77" fmla="*/ 7420980 w 11114586"/>
              <a:gd name="connsiteY77" fmla="*/ 322474 h 910689"/>
              <a:gd name="connsiteX78" fmla="*/ 7409534 w 11114586"/>
              <a:gd name="connsiteY78" fmla="*/ 259522 h 910689"/>
              <a:gd name="connsiteX79" fmla="*/ 7365244 w 11114586"/>
              <a:gd name="connsiteY79" fmla="*/ 243846 h 910689"/>
              <a:gd name="connsiteX80" fmla="*/ 10938918 w 11114586"/>
              <a:gd name="connsiteY80" fmla="*/ 211499 h 910689"/>
              <a:gd name="connsiteX81" fmla="*/ 11012072 w 11114586"/>
              <a:gd name="connsiteY81" fmla="*/ 229912 h 910689"/>
              <a:gd name="connsiteX82" fmla="*/ 11033968 w 11114586"/>
              <a:gd name="connsiteY82" fmla="*/ 237376 h 910689"/>
              <a:gd name="connsiteX83" fmla="*/ 11048400 w 11114586"/>
              <a:gd name="connsiteY83" fmla="*/ 233644 h 910689"/>
              <a:gd name="connsiteX84" fmla="*/ 11065817 w 11114586"/>
              <a:gd name="connsiteY84" fmla="*/ 212494 h 910689"/>
              <a:gd name="connsiteX85" fmla="*/ 11082737 w 11114586"/>
              <a:gd name="connsiteY85" fmla="*/ 212494 h 910689"/>
              <a:gd name="connsiteX86" fmla="*/ 11090202 w 11114586"/>
              <a:gd name="connsiteY86" fmla="*/ 371243 h 910689"/>
              <a:gd name="connsiteX87" fmla="*/ 11073282 w 11114586"/>
              <a:gd name="connsiteY87" fmla="*/ 371243 h 910689"/>
              <a:gd name="connsiteX88" fmla="*/ 11010330 w 11114586"/>
              <a:gd name="connsiteY88" fmla="*/ 274700 h 910689"/>
              <a:gd name="connsiteX89" fmla="*/ 10945387 w 11114586"/>
              <a:gd name="connsiteY89" fmla="*/ 248822 h 910689"/>
              <a:gd name="connsiteX90" fmla="*/ 10910552 w 11114586"/>
              <a:gd name="connsiteY90" fmla="*/ 262507 h 910689"/>
              <a:gd name="connsiteX91" fmla="*/ 10896121 w 11114586"/>
              <a:gd name="connsiteY91" fmla="*/ 294108 h 910689"/>
              <a:gd name="connsiteX92" fmla="*/ 10906074 w 11114586"/>
              <a:gd name="connsiteY92" fmla="*/ 319985 h 910689"/>
              <a:gd name="connsiteX93" fmla="*/ 10995152 w 11114586"/>
              <a:gd name="connsiteY93" fmla="*/ 389904 h 910689"/>
              <a:gd name="connsiteX94" fmla="*/ 11091446 w 11114586"/>
              <a:gd name="connsiteY94" fmla="*/ 474006 h 910689"/>
              <a:gd name="connsiteX95" fmla="*/ 11114586 w 11114586"/>
              <a:gd name="connsiteY95" fmla="*/ 551390 h 910689"/>
              <a:gd name="connsiteX96" fmla="*/ 11095178 w 11114586"/>
              <a:gd name="connsiteY96" fmla="*/ 627529 h 910689"/>
              <a:gd name="connsiteX97" fmla="*/ 11040437 w 11114586"/>
              <a:gd name="connsiteY97" fmla="*/ 684758 h 910689"/>
              <a:gd name="connsiteX98" fmla="*/ 10962307 w 11114586"/>
              <a:gd name="connsiteY98" fmla="*/ 704664 h 910689"/>
              <a:gd name="connsiteX99" fmla="*/ 10873229 w 11114586"/>
              <a:gd name="connsiteY99" fmla="*/ 683763 h 910689"/>
              <a:gd name="connsiteX100" fmla="*/ 10852826 w 11114586"/>
              <a:gd name="connsiteY100" fmla="*/ 678289 h 910689"/>
              <a:gd name="connsiteX101" fmla="*/ 10825455 w 11114586"/>
              <a:gd name="connsiteY101" fmla="*/ 703171 h 910689"/>
              <a:gd name="connsiteX102" fmla="*/ 10809033 w 11114586"/>
              <a:gd name="connsiteY102" fmla="*/ 703171 h 910689"/>
              <a:gd name="connsiteX103" fmla="*/ 10801071 w 11114586"/>
              <a:gd name="connsiteY103" fmla="*/ 535963 h 910689"/>
              <a:gd name="connsiteX104" fmla="*/ 10817991 w 11114586"/>
              <a:gd name="connsiteY104" fmla="*/ 535963 h 910689"/>
              <a:gd name="connsiteX105" fmla="*/ 10879450 w 11114586"/>
              <a:gd name="connsiteY105" fmla="*/ 634496 h 910689"/>
              <a:gd name="connsiteX106" fmla="*/ 10953350 w 11114586"/>
              <a:gd name="connsiteY106" fmla="*/ 667341 h 910689"/>
              <a:gd name="connsiteX107" fmla="*/ 10992415 w 11114586"/>
              <a:gd name="connsiteY107" fmla="*/ 652660 h 910689"/>
              <a:gd name="connsiteX108" fmla="*/ 11007593 w 11114586"/>
              <a:gd name="connsiteY108" fmla="*/ 617079 h 910689"/>
              <a:gd name="connsiteX109" fmla="*/ 10992664 w 11114586"/>
              <a:gd name="connsiteY109" fmla="*/ 575774 h 910689"/>
              <a:gd name="connsiteX110" fmla="*/ 10925979 w 11114586"/>
              <a:gd name="connsiteY110" fmla="*/ 523024 h 910689"/>
              <a:gd name="connsiteX111" fmla="*/ 10827446 w 11114586"/>
              <a:gd name="connsiteY111" fmla="*/ 442406 h 910689"/>
              <a:gd name="connsiteX112" fmla="*/ 10794601 w 11114586"/>
              <a:gd name="connsiteY112" fmla="*/ 352332 h 910689"/>
              <a:gd name="connsiteX113" fmla="*/ 10831676 w 11114586"/>
              <a:gd name="connsiteY113" fmla="*/ 255043 h 910689"/>
              <a:gd name="connsiteX114" fmla="*/ 10938918 w 11114586"/>
              <a:gd name="connsiteY114" fmla="*/ 211499 h 910689"/>
              <a:gd name="connsiteX115" fmla="*/ 10538868 w 11114586"/>
              <a:gd name="connsiteY115" fmla="*/ 211499 h 910689"/>
              <a:gd name="connsiteX116" fmla="*/ 10612022 w 11114586"/>
              <a:gd name="connsiteY116" fmla="*/ 229912 h 910689"/>
              <a:gd name="connsiteX117" fmla="*/ 10633918 w 11114586"/>
              <a:gd name="connsiteY117" fmla="*/ 237376 h 910689"/>
              <a:gd name="connsiteX118" fmla="*/ 10648350 w 11114586"/>
              <a:gd name="connsiteY118" fmla="*/ 233644 h 910689"/>
              <a:gd name="connsiteX119" fmla="*/ 10665767 w 11114586"/>
              <a:gd name="connsiteY119" fmla="*/ 212494 h 910689"/>
              <a:gd name="connsiteX120" fmla="*/ 10682687 w 11114586"/>
              <a:gd name="connsiteY120" fmla="*/ 212494 h 910689"/>
              <a:gd name="connsiteX121" fmla="*/ 10690152 w 11114586"/>
              <a:gd name="connsiteY121" fmla="*/ 371243 h 910689"/>
              <a:gd name="connsiteX122" fmla="*/ 10673232 w 11114586"/>
              <a:gd name="connsiteY122" fmla="*/ 371243 h 910689"/>
              <a:gd name="connsiteX123" fmla="*/ 10610280 w 11114586"/>
              <a:gd name="connsiteY123" fmla="*/ 274700 h 910689"/>
              <a:gd name="connsiteX124" fmla="*/ 10545337 w 11114586"/>
              <a:gd name="connsiteY124" fmla="*/ 248822 h 910689"/>
              <a:gd name="connsiteX125" fmla="*/ 10510502 w 11114586"/>
              <a:gd name="connsiteY125" fmla="*/ 262507 h 910689"/>
              <a:gd name="connsiteX126" fmla="*/ 10496071 w 11114586"/>
              <a:gd name="connsiteY126" fmla="*/ 294108 h 910689"/>
              <a:gd name="connsiteX127" fmla="*/ 10506024 w 11114586"/>
              <a:gd name="connsiteY127" fmla="*/ 319985 h 910689"/>
              <a:gd name="connsiteX128" fmla="*/ 10595102 w 11114586"/>
              <a:gd name="connsiteY128" fmla="*/ 389904 h 910689"/>
              <a:gd name="connsiteX129" fmla="*/ 10691396 w 11114586"/>
              <a:gd name="connsiteY129" fmla="*/ 474006 h 910689"/>
              <a:gd name="connsiteX130" fmla="*/ 10714536 w 11114586"/>
              <a:gd name="connsiteY130" fmla="*/ 551390 h 910689"/>
              <a:gd name="connsiteX131" fmla="*/ 10695128 w 11114586"/>
              <a:gd name="connsiteY131" fmla="*/ 627529 h 910689"/>
              <a:gd name="connsiteX132" fmla="*/ 10640387 w 11114586"/>
              <a:gd name="connsiteY132" fmla="*/ 684758 h 910689"/>
              <a:gd name="connsiteX133" fmla="*/ 10562257 w 11114586"/>
              <a:gd name="connsiteY133" fmla="*/ 704664 h 910689"/>
              <a:gd name="connsiteX134" fmla="*/ 10473179 w 11114586"/>
              <a:gd name="connsiteY134" fmla="*/ 683763 h 910689"/>
              <a:gd name="connsiteX135" fmla="*/ 10452776 w 11114586"/>
              <a:gd name="connsiteY135" fmla="*/ 678289 h 910689"/>
              <a:gd name="connsiteX136" fmla="*/ 10425405 w 11114586"/>
              <a:gd name="connsiteY136" fmla="*/ 703171 h 910689"/>
              <a:gd name="connsiteX137" fmla="*/ 10408983 w 11114586"/>
              <a:gd name="connsiteY137" fmla="*/ 703171 h 910689"/>
              <a:gd name="connsiteX138" fmla="*/ 10401021 w 11114586"/>
              <a:gd name="connsiteY138" fmla="*/ 535963 h 910689"/>
              <a:gd name="connsiteX139" fmla="*/ 10417941 w 11114586"/>
              <a:gd name="connsiteY139" fmla="*/ 535963 h 910689"/>
              <a:gd name="connsiteX140" fmla="*/ 10479400 w 11114586"/>
              <a:gd name="connsiteY140" fmla="*/ 634496 h 910689"/>
              <a:gd name="connsiteX141" fmla="*/ 10553300 w 11114586"/>
              <a:gd name="connsiteY141" fmla="*/ 667341 h 910689"/>
              <a:gd name="connsiteX142" fmla="*/ 10592365 w 11114586"/>
              <a:gd name="connsiteY142" fmla="*/ 652660 h 910689"/>
              <a:gd name="connsiteX143" fmla="*/ 10607543 w 11114586"/>
              <a:gd name="connsiteY143" fmla="*/ 617079 h 910689"/>
              <a:gd name="connsiteX144" fmla="*/ 10592614 w 11114586"/>
              <a:gd name="connsiteY144" fmla="*/ 575774 h 910689"/>
              <a:gd name="connsiteX145" fmla="*/ 10525929 w 11114586"/>
              <a:gd name="connsiteY145" fmla="*/ 523024 h 910689"/>
              <a:gd name="connsiteX146" fmla="*/ 10427396 w 11114586"/>
              <a:gd name="connsiteY146" fmla="*/ 442406 h 910689"/>
              <a:gd name="connsiteX147" fmla="*/ 10394551 w 11114586"/>
              <a:gd name="connsiteY147" fmla="*/ 352332 h 910689"/>
              <a:gd name="connsiteX148" fmla="*/ 10431626 w 11114586"/>
              <a:gd name="connsiteY148" fmla="*/ 255043 h 910689"/>
              <a:gd name="connsiteX149" fmla="*/ 10538868 w 11114586"/>
              <a:gd name="connsiteY149" fmla="*/ 211499 h 910689"/>
              <a:gd name="connsiteX150" fmla="*/ 10108122 w 11114586"/>
              <a:gd name="connsiteY150" fmla="*/ 211499 h 910689"/>
              <a:gd name="connsiteX151" fmla="*/ 10212876 w 11114586"/>
              <a:gd name="connsiteY151" fmla="*/ 239616 h 910689"/>
              <a:gd name="connsiteX152" fmla="*/ 10262890 w 11114586"/>
              <a:gd name="connsiteY152" fmla="*/ 300577 h 910689"/>
              <a:gd name="connsiteX153" fmla="*/ 10269857 w 11114586"/>
              <a:gd name="connsiteY153" fmla="*/ 396622 h 910689"/>
              <a:gd name="connsiteX154" fmla="*/ 10269857 w 11114586"/>
              <a:gd name="connsiteY154" fmla="*/ 577267 h 910689"/>
              <a:gd name="connsiteX155" fmla="*/ 10272345 w 11114586"/>
              <a:gd name="connsiteY155" fmla="*/ 617328 h 910689"/>
              <a:gd name="connsiteX156" fmla="*/ 10279809 w 11114586"/>
              <a:gd name="connsiteY156" fmla="*/ 629520 h 910689"/>
              <a:gd name="connsiteX157" fmla="*/ 10291255 w 11114586"/>
              <a:gd name="connsiteY157" fmla="*/ 633501 h 910689"/>
              <a:gd name="connsiteX158" fmla="*/ 10317630 w 11114586"/>
              <a:gd name="connsiteY158" fmla="*/ 615088 h 910689"/>
              <a:gd name="connsiteX159" fmla="*/ 10332560 w 11114586"/>
              <a:gd name="connsiteY159" fmla="*/ 627032 h 910689"/>
              <a:gd name="connsiteX160" fmla="*/ 10281054 w 11114586"/>
              <a:gd name="connsiteY160" fmla="*/ 680528 h 910689"/>
              <a:gd name="connsiteX161" fmla="*/ 10220590 w 11114586"/>
              <a:gd name="connsiteY161" fmla="*/ 697199 h 910689"/>
              <a:gd name="connsiteX162" fmla="*/ 10158384 w 11114586"/>
              <a:gd name="connsiteY162" fmla="*/ 678538 h 910689"/>
              <a:gd name="connsiteX163" fmla="*/ 10131014 w 11114586"/>
              <a:gd name="connsiteY163" fmla="*/ 622055 h 910689"/>
              <a:gd name="connsiteX164" fmla="*/ 9978237 w 11114586"/>
              <a:gd name="connsiteY164" fmla="*/ 697199 h 910689"/>
              <a:gd name="connsiteX165" fmla="*/ 9912051 w 11114586"/>
              <a:gd name="connsiteY165" fmla="*/ 671073 h 910689"/>
              <a:gd name="connsiteX166" fmla="*/ 9885675 w 11114586"/>
              <a:gd name="connsiteY166" fmla="*/ 605633 h 910689"/>
              <a:gd name="connsiteX167" fmla="*/ 9931459 w 11114586"/>
              <a:gd name="connsiteY167" fmla="*/ 509837 h 910689"/>
              <a:gd name="connsiteX168" fmla="*/ 10131014 w 11114586"/>
              <a:gd name="connsiteY168" fmla="*/ 396622 h 910689"/>
              <a:gd name="connsiteX169" fmla="*/ 10131014 w 11114586"/>
              <a:gd name="connsiteY169" fmla="*/ 349844 h 910689"/>
              <a:gd name="connsiteX170" fmla="*/ 10125291 w 11114586"/>
              <a:gd name="connsiteY170" fmla="*/ 283408 h 910689"/>
              <a:gd name="connsiteX171" fmla="*/ 10103644 w 11114586"/>
              <a:gd name="connsiteY171" fmla="*/ 259522 h 910689"/>
              <a:gd name="connsiteX172" fmla="*/ 10067813 w 11114586"/>
              <a:gd name="connsiteY172" fmla="*/ 249320 h 910689"/>
              <a:gd name="connsiteX173" fmla="*/ 10014565 w 11114586"/>
              <a:gd name="connsiteY173" fmla="*/ 263751 h 910689"/>
              <a:gd name="connsiteX174" fmla="*/ 10001626 w 11114586"/>
              <a:gd name="connsiteY174" fmla="*/ 284653 h 910689"/>
              <a:gd name="connsiteX175" fmla="*/ 10015561 w 11114586"/>
              <a:gd name="connsiteY175" fmla="*/ 310530 h 910689"/>
              <a:gd name="connsiteX176" fmla="*/ 10034471 w 11114586"/>
              <a:gd name="connsiteY176" fmla="*/ 351835 h 910689"/>
              <a:gd name="connsiteX177" fmla="*/ 10016307 w 11114586"/>
              <a:gd name="connsiteY177" fmla="*/ 393388 h 910689"/>
              <a:gd name="connsiteX178" fmla="*/ 9968782 w 11114586"/>
              <a:gd name="connsiteY178" fmla="*/ 410557 h 910689"/>
              <a:gd name="connsiteX179" fmla="*/ 9916281 w 11114586"/>
              <a:gd name="connsiteY179" fmla="*/ 391646 h 910689"/>
              <a:gd name="connsiteX180" fmla="*/ 9895131 w 11114586"/>
              <a:gd name="connsiteY180" fmla="*/ 347356 h 910689"/>
              <a:gd name="connsiteX181" fmla="*/ 9923496 w 11114586"/>
              <a:gd name="connsiteY181" fmla="*/ 278930 h 910689"/>
              <a:gd name="connsiteX182" fmla="*/ 10002622 w 11114586"/>
              <a:gd name="connsiteY182" fmla="*/ 228916 h 910689"/>
              <a:gd name="connsiteX183" fmla="*/ 10108122 w 11114586"/>
              <a:gd name="connsiteY183" fmla="*/ 211499 h 910689"/>
              <a:gd name="connsiteX184" fmla="*/ 7814719 w 11114586"/>
              <a:gd name="connsiteY184" fmla="*/ 211499 h 910689"/>
              <a:gd name="connsiteX185" fmla="*/ 7887873 w 11114586"/>
              <a:gd name="connsiteY185" fmla="*/ 229912 h 910689"/>
              <a:gd name="connsiteX186" fmla="*/ 7909769 w 11114586"/>
              <a:gd name="connsiteY186" fmla="*/ 237376 h 910689"/>
              <a:gd name="connsiteX187" fmla="*/ 7924201 w 11114586"/>
              <a:gd name="connsiteY187" fmla="*/ 233644 h 910689"/>
              <a:gd name="connsiteX188" fmla="*/ 7941618 w 11114586"/>
              <a:gd name="connsiteY188" fmla="*/ 212494 h 910689"/>
              <a:gd name="connsiteX189" fmla="*/ 7958538 w 11114586"/>
              <a:gd name="connsiteY189" fmla="*/ 212494 h 910689"/>
              <a:gd name="connsiteX190" fmla="*/ 7966003 w 11114586"/>
              <a:gd name="connsiteY190" fmla="*/ 371243 h 910689"/>
              <a:gd name="connsiteX191" fmla="*/ 7949083 w 11114586"/>
              <a:gd name="connsiteY191" fmla="*/ 371243 h 910689"/>
              <a:gd name="connsiteX192" fmla="*/ 7886131 w 11114586"/>
              <a:gd name="connsiteY192" fmla="*/ 274700 h 910689"/>
              <a:gd name="connsiteX193" fmla="*/ 7821188 w 11114586"/>
              <a:gd name="connsiteY193" fmla="*/ 248822 h 910689"/>
              <a:gd name="connsiteX194" fmla="*/ 7786353 w 11114586"/>
              <a:gd name="connsiteY194" fmla="*/ 262507 h 910689"/>
              <a:gd name="connsiteX195" fmla="*/ 7771922 w 11114586"/>
              <a:gd name="connsiteY195" fmla="*/ 294108 h 910689"/>
              <a:gd name="connsiteX196" fmla="*/ 7781874 w 11114586"/>
              <a:gd name="connsiteY196" fmla="*/ 319985 h 910689"/>
              <a:gd name="connsiteX197" fmla="*/ 7870953 w 11114586"/>
              <a:gd name="connsiteY197" fmla="*/ 389904 h 910689"/>
              <a:gd name="connsiteX198" fmla="*/ 7967247 w 11114586"/>
              <a:gd name="connsiteY198" fmla="*/ 474006 h 910689"/>
              <a:gd name="connsiteX199" fmla="*/ 7990387 w 11114586"/>
              <a:gd name="connsiteY199" fmla="*/ 551390 h 910689"/>
              <a:gd name="connsiteX200" fmla="*/ 7970979 w 11114586"/>
              <a:gd name="connsiteY200" fmla="*/ 627529 h 910689"/>
              <a:gd name="connsiteX201" fmla="*/ 7916238 w 11114586"/>
              <a:gd name="connsiteY201" fmla="*/ 684758 h 910689"/>
              <a:gd name="connsiteX202" fmla="*/ 7838108 w 11114586"/>
              <a:gd name="connsiteY202" fmla="*/ 704664 h 910689"/>
              <a:gd name="connsiteX203" fmla="*/ 7749030 w 11114586"/>
              <a:gd name="connsiteY203" fmla="*/ 683763 h 910689"/>
              <a:gd name="connsiteX204" fmla="*/ 7728627 w 11114586"/>
              <a:gd name="connsiteY204" fmla="*/ 678289 h 910689"/>
              <a:gd name="connsiteX205" fmla="*/ 7701256 w 11114586"/>
              <a:gd name="connsiteY205" fmla="*/ 703171 h 910689"/>
              <a:gd name="connsiteX206" fmla="*/ 7684834 w 11114586"/>
              <a:gd name="connsiteY206" fmla="*/ 703171 h 910689"/>
              <a:gd name="connsiteX207" fmla="*/ 7676872 w 11114586"/>
              <a:gd name="connsiteY207" fmla="*/ 535963 h 910689"/>
              <a:gd name="connsiteX208" fmla="*/ 7693791 w 11114586"/>
              <a:gd name="connsiteY208" fmla="*/ 535963 h 910689"/>
              <a:gd name="connsiteX209" fmla="*/ 7755250 w 11114586"/>
              <a:gd name="connsiteY209" fmla="*/ 634496 h 910689"/>
              <a:gd name="connsiteX210" fmla="*/ 7829151 w 11114586"/>
              <a:gd name="connsiteY210" fmla="*/ 667341 h 910689"/>
              <a:gd name="connsiteX211" fmla="*/ 7868216 w 11114586"/>
              <a:gd name="connsiteY211" fmla="*/ 652660 h 910689"/>
              <a:gd name="connsiteX212" fmla="*/ 7883393 w 11114586"/>
              <a:gd name="connsiteY212" fmla="*/ 617079 h 910689"/>
              <a:gd name="connsiteX213" fmla="*/ 7868464 w 11114586"/>
              <a:gd name="connsiteY213" fmla="*/ 575774 h 910689"/>
              <a:gd name="connsiteX214" fmla="*/ 7801780 w 11114586"/>
              <a:gd name="connsiteY214" fmla="*/ 523024 h 910689"/>
              <a:gd name="connsiteX215" fmla="*/ 7703247 w 11114586"/>
              <a:gd name="connsiteY215" fmla="*/ 442406 h 910689"/>
              <a:gd name="connsiteX216" fmla="*/ 7670402 w 11114586"/>
              <a:gd name="connsiteY216" fmla="*/ 352332 h 910689"/>
              <a:gd name="connsiteX217" fmla="*/ 7707477 w 11114586"/>
              <a:gd name="connsiteY217" fmla="*/ 255043 h 910689"/>
              <a:gd name="connsiteX218" fmla="*/ 7814719 w 11114586"/>
              <a:gd name="connsiteY218" fmla="*/ 211499 h 910689"/>
              <a:gd name="connsiteX219" fmla="*/ 6781619 w 11114586"/>
              <a:gd name="connsiteY219" fmla="*/ 211499 h 910689"/>
              <a:gd name="connsiteX220" fmla="*/ 6877167 w 11114586"/>
              <a:gd name="connsiteY220" fmla="*/ 230907 h 910689"/>
              <a:gd name="connsiteX221" fmla="*/ 7033925 w 11114586"/>
              <a:gd name="connsiteY221" fmla="*/ 230907 h 910689"/>
              <a:gd name="connsiteX222" fmla="*/ 7033925 w 11114586"/>
              <a:gd name="connsiteY222" fmla="*/ 285648 h 910689"/>
              <a:gd name="connsiteX223" fmla="*/ 6944846 w 11114586"/>
              <a:gd name="connsiteY223" fmla="*/ 285648 h 910689"/>
              <a:gd name="connsiteX224" fmla="*/ 6978686 w 11114586"/>
              <a:gd name="connsiteY224" fmla="*/ 329938 h 910689"/>
              <a:gd name="connsiteX225" fmla="*/ 6990630 w 11114586"/>
              <a:gd name="connsiteY225" fmla="*/ 386172 h 910689"/>
              <a:gd name="connsiteX226" fmla="*/ 6963010 w 11114586"/>
              <a:gd name="connsiteY226" fmla="*/ 472513 h 910689"/>
              <a:gd name="connsiteX227" fmla="*/ 6887866 w 11114586"/>
              <a:gd name="connsiteY227" fmla="*/ 529742 h 910689"/>
              <a:gd name="connsiteX228" fmla="*/ 6803516 w 11114586"/>
              <a:gd name="connsiteY228" fmla="*/ 550395 h 910689"/>
              <a:gd name="connsiteX229" fmla="*/ 6743798 w 11114586"/>
              <a:gd name="connsiteY229" fmla="*/ 547906 h 910689"/>
              <a:gd name="connsiteX230" fmla="*/ 6706226 w 11114586"/>
              <a:gd name="connsiteY230" fmla="*/ 562587 h 910689"/>
              <a:gd name="connsiteX231" fmla="*/ 6691048 w 11114586"/>
              <a:gd name="connsiteY231" fmla="*/ 597671 h 910689"/>
              <a:gd name="connsiteX232" fmla="*/ 6704733 w 11114586"/>
              <a:gd name="connsiteY232" fmla="*/ 627032 h 910689"/>
              <a:gd name="connsiteX233" fmla="*/ 6749272 w 11114586"/>
              <a:gd name="connsiteY233" fmla="*/ 638477 h 910689"/>
              <a:gd name="connsiteX234" fmla="*/ 6835365 w 11114586"/>
              <a:gd name="connsiteY234" fmla="*/ 637482 h 910689"/>
              <a:gd name="connsiteX235" fmla="*/ 6979184 w 11114586"/>
              <a:gd name="connsiteY235" fmla="*/ 660374 h 910689"/>
              <a:gd name="connsiteX236" fmla="*/ 7035418 w 11114586"/>
              <a:gd name="connsiteY236" fmla="*/ 758410 h 910689"/>
              <a:gd name="connsiteX237" fmla="*/ 7009540 w 11114586"/>
              <a:gd name="connsiteY237" fmla="*/ 835296 h 910689"/>
              <a:gd name="connsiteX238" fmla="*/ 6941363 w 11114586"/>
              <a:gd name="connsiteY238" fmla="*/ 886304 h 910689"/>
              <a:gd name="connsiteX239" fmla="*/ 6793563 w 11114586"/>
              <a:gd name="connsiteY239" fmla="*/ 910689 h 910689"/>
              <a:gd name="connsiteX240" fmla="*/ 6679105 w 11114586"/>
              <a:gd name="connsiteY240" fmla="*/ 898496 h 910689"/>
              <a:gd name="connsiteX241" fmla="*/ 6604956 w 11114586"/>
              <a:gd name="connsiteY241" fmla="*/ 864657 h 910689"/>
              <a:gd name="connsiteX242" fmla="*/ 6582562 w 11114586"/>
              <a:gd name="connsiteY242" fmla="*/ 819122 h 910689"/>
              <a:gd name="connsiteX243" fmla="*/ 6599730 w 11114586"/>
              <a:gd name="connsiteY243" fmla="*/ 778067 h 910689"/>
              <a:gd name="connsiteX244" fmla="*/ 6663678 w 11114586"/>
              <a:gd name="connsiteY244" fmla="*/ 747462 h 910689"/>
              <a:gd name="connsiteX245" fmla="*/ 6598984 w 11114586"/>
              <a:gd name="connsiteY245" fmla="*/ 658881 h 910689"/>
              <a:gd name="connsiteX246" fmla="*/ 6625359 w 11114586"/>
              <a:gd name="connsiteY246" fmla="*/ 592197 h 910689"/>
              <a:gd name="connsiteX247" fmla="*/ 6708963 w 11114586"/>
              <a:gd name="connsiteY247" fmla="*/ 535963 h 910689"/>
              <a:gd name="connsiteX248" fmla="*/ 6612420 w 11114586"/>
              <a:gd name="connsiteY248" fmla="*/ 471767 h 910689"/>
              <a:gd name="connsiteX249" fmla="*/ 6582562 w 11114586"/>
              <a:gd name="connsiteY249" fmla="*/ 379703 h 910689"/>
              <a:gd name="connsiteX250" fmla="*/ 6638298 w 11114586"/>
              <a:gd name="connsiteY250" fmla="*/ 261512 h 910689"/>
              <a:gd name="connsiteX251" fmla="*/ 6781619 w 11114586"/>
              <a:gd name="connsiteY251" fmla="*/ 211499 h 910689"/>
              <a:gd name="connsiteX252" fmla="*/ 6336521 w 11114586"/>
              <a:gd name="connsiteY252" fmla="*/ 211499 h 910689"/>
              <a:gd name="connsiteX253" fmla="*/ 6411665 w 11114586"/>
              <a:gd name="connsiteY253" fmla="*/ 236630 h 910689"/>
              <a:gd name="connsiteX254" fmla="*/ 6451477 w 11114586"/>
              <a:gd name="connsiteY254" fmla="*/ 299084 h 910689"/>
              <a:gd name="connsiteX255" fmla="*/ 6459439 w 11114586"/>
              <a:gd name="connsiteY255" fmla="*/ 408068 h 910689"/>
              <a:gd name="connsiteX256" fmla="*/ 6459439 w 11114586"/>
              <a:gd name="connsiteY256" fmla="*/ 589211 h 910689"/>
              <a:gd name="connsiteX257" fmla="*/ 6469143 w 11114586"/>
              <a:gd name="connsiteY257" fmla="*/ 656144 h 910689"/>
              <a:gd name="connsiteX258" fmla="*/ 6509701 w 11114586"/>
              <a:gd name="connsiteY258" fmla="*/ 672815 h 910689"/>
              <a:gd name="connsiteX259" fmla="*/ 6509701 w 11114586"/>
              <a:gd name="connsiteY259" fmla="*/ 690730 h 910689"/>
              <a:gd name="connsiteX260" fmla="*/ 6274315 w 11114586"/>
              <a:gd name="connsiteY260" fmla="*/ 690730 h 910689"/>
              <a:gd name="connsiteX261" fmla="*/ 6274315 w 11114586"/>
              <a:gd name="connsiteY261" fmla="*/ 672815 h 910689"/>
              <a:gd name="connsiteX262" fmla="*/ 6312136 w 11114586"/>
              <a:gd name="connsiteY262" fmla="*/ 650919 h 910689"/>
              <a:gd name="connsiteX263" fmla="*/ 6320099 w 11114586"/>
              <a:gd name="connsiteY263" fmla="*/ 589211 h 910689"/>
              <a:gd name="connsiteX264" fmla="*/ 6320099 w 11114586"/>
              <a:gd name="connsiteY264" fmla="*/ 382191 h 910689"/>
              <a:gd name="connsiteX265" fmla="*/ 6315620 w 11114586"/>
              <a:gd name="connsiteY265" fmla="*/ 310032 h 910689"/>
              <a:gd name="connsiteX266" fmla="*/ 6300442 w 11114586"/>
              <a:gd name="connsiteY266" fmla="*/ 286892 h 910689"/>
              <a:gd name="connsiteX267" fmla="*/ 6276804 w 11114586"/>
              <a:gd name="connsiteY267" fmla="*/ 278681 h 910689"/>
              <a:gd name="connsiteX268" fmla="*/ 6197180 w 11114586"/>
              <a:gd name="connsiteY268" fmla="*/ 339891 h 910689"/>
              <a:gd name="connsiteX269" fmla="*/ 6197180 w 11114586"/>
              <a:gd name="connsiteY269" fmla="*/ 589211 h 910689"/>
              <a:gd name="connsiteX270" fmla="*/ 6206885 w 11114586"/>
              <a:gd name="connsiteY270" fmla="*/ 655397 h 910689"/>
              <a:gd name="connsiteX271" fmla="*/ 6242964 w 11114586"/>
              <a:gd name="connsiteY271" fmla="*/ 672815 h 910689"/>
              <a:gd name="connsiteX272" fmla="*/ 6242964 w 11114586"/>
              <a:gd name="connsiteY272" fmla="*/ 690730 h 910689"/>
              <a:gd name="connsiteX273" fmla="*/ 6007578 w 11114586"/>
              <a:gd name="connsiteY273" fmla="*/ 690730 h 910689"/>
              <a:gd name="connsiteX274" fmla="*/ 6007578 w 11114586"/>
              <a:gd name="connsiteY274" fmla="*/ 672815 h 910689"/>
              <a:gd name="connsiteX275" fmla="*/ 6049380 w 11114586"/>
              <a:gd name="connsiteY275" fmla="*/ 653904 h 910689"/>
              <a:gd name="connsiteX276" fmla="*/ 6057840 w 11114586"/>
              <a:gd name="connsiteY276" fmla="*/ 589211 h 910689"/>
              <a:gd name="connsiteX277" fmla="*/ 6057840 w 11114586"/>
              <a:gd name="connsiteY277" fmla="*/ 326455 h 910689"/>
              <a:gd name="connsiteX278" fmla="*/ 6048136 w 11114586"/>
              <a:gd name="connsiteY278" fmla="*/ 260766 h 910689"/>
              <a:gd name="connsiteX279" fmla="*/ 6007578 w 11114586"/>
              <a:gd name="connsiteY279" fmla="*/ 243846 h 910689"/>
              <a:gd name="connsiteX280" fmla="*/ 6007578 w 11114586"/>
              <a:gd name="connsiteY280" fmla="*/ 225433 h 910689"/>
              <a:gd name="connsiteX281" fmla="*/ 6197180 w 11114586"/>
              <a:gd name="connsiteY281" fmla="*/ 225433 h 910689"/>
              <a:gd name="connsiteX282" fmla="*/ 6197180 w 11114586"/>
              <a:gd name="connsiteY282" fmla="*/ 285648 h 910689"/>
              <a:gd name="connsiteX283" fmla="*/ 6265855 w 11114586"/>
              <a:gd name="connsiteY283" fmla="*/ 229165 h 910689"/>
              <a:gd name="connsiteX284" fmla="*/ 6336521 w 11114586"/>
              <a:gd name="connsiteY284" fmla="*/ 211499 h 910689"/>
              <a:gd name="connsiteX285" fmla="*/ 4788266 w 11114586"/>
              <a:gd name="connsiteY285" fmla="*/ 211499 h 910689"/>
              <a:gd name="connsiteX286" fmla="*/ 4901232 w 11114586"/>
              <a:gd name="connsiteY286" fmla="*/ 242850 h 910689"/>
              <a:gd name="connsiteX287" fmla="*/ 4980606 w 11114586"/>
              <a:gd name="connsiteY287" fmla="*/ 331929 h 910689"/>
              <a:gd name="connsiteX288" fmla="*/ 5007727 w 11114586"/>
              <a:gd name="connsiteY288" fmla="*/ 458330 h 910689"/>
              <a:gd name="connsiteX289" fmla="*/ 4957465 w 11114586"/>
              <a:gd name="connsiteY289" fmla="*/ 624046 h 910689"/>
              <a:gd name="connsiteX290" fmla="*/ 4789760 w 11114586"/>
              <a:gd name="connsiteY290" fmla="*/ 704664 h 910689"/>
              <a:gd name="connsiteX291" fmla="*/ 4628025 w 11114586"/>
              <a:gd name="connsiteY291" fmla="*/ 631013 h 910689"/>
              <a:gd name="connsiteX292" fmla="*/ 4571294 w 11114586"/>
              <a:gd name="connsiteY292" fmla="*/ 460321 h 910689"/>
              <a:gd name="connsiteX293" fmla="*/ 4629270 w 11114586"/>
              <a:gd name="connsiteY293" fmla="*/ 285897 h 910689"/>
              <a:gd name="connsiteX294" fmla="*/ 4788266 w 11114586"/>
              <a:gd name="connsiteY294" fmla="*/ 211499 h 910689"/>
              <a:gd name="connsiteX295" fmla="*/ 3746060 w 11114586"/>
              <a:gd name="connsiteY295" fmla="*/ 211499 h 910689"/>
              <a:gd name="connsiteX296" fmla="*/ 3868730 w 11114586"/>
              <a:gd name="connsiteY296" fmla="*/ 269474 h 910689"/>
              <a:gd name="connsiteX297" fmla="*/ 3924714 w 11114586"/>
              <a:gd name="connsiteY297" fmla="*/ 441410 h 910689"/>
              <a:gd name="connsiteX298" fmla="*/ 3669423 w 11114586"/>
              <a:gd name="connsiteY298" fmla="*/ 441410 h 910689"/>
              <a:gd name="connsiteX299" fmla="*/ 3718690 w 11114586"/>
              <a:gd name="connsiteY299" fmla="*/ 587718 h 910689"/>
              <a:gd name="connsiteX300" fmla="*/ 3801299 w 11114586"/>
              <a:gd name="connsiteY300" fmla="*/ 629022 h 910689"/>
              <a:gd name="connsiteX301" fmla="*/ 3855543 w 11114586"/>
              <a:gd name="connsiteY301" fmla="*/ 612351 h 910689"/>
              <a:gd name="connsiteX302" fmla="*/ 3907794 w 11114586"/>
              <a:gd name="connsiteY302" fmla="*/ 552385 h 910689"/>
              <a:gd name="connsiteX303" fmla="*/ 3924714 w 11114586"/>
              <a:gd name="connsiteY303" fmla="*/ 563333 h 910689"/>
              <a:gd name="connsiteX304" fmla="*/ 3841110 w 11114586"/>
              <a:gd name="connsiteY304" fmla="*/ 672566 h 910689"/>
              <a:gd name="connsiteX305" fmla="*/ 3735112 w 11114586"/>
              <a:gd name="connsiteY305" fmla="*/ 704664 h 910689"/>
              <a:gd name="connsiteX306" fmla="*/ 3578354 w 11114586"/>
              <a:gd name="connsiteY306" fmla="*/ 625041 h 910689"/>
              <a:gd name="connsiteX307" fmla="*/ 3535557 w 11114586"/>
              <a:gd name="connsiteY307" fmla="*/ 465795 h 910689"/>
              <a:gd name="connsiteX308" fmla="*/ 3598509 w 11114586"/>
              <a:gd name="connsiteY308" fmla="*/ 280423 h 910689"/>
              <a:gd name="connsiteX309" fmla="*/ 3746060 w 11114586"/>
              <a:gd name="connsiteY309" fmla="*/ 211499 h 910689"/>
              <a:gd name="connsiteX310" fmla="*/ 3018267 w 11114586"/>
              <a:gd name="connsiteY310" fmla="*/ 211499 h 910689"/>
              <a:gd name="connsiteX311" fmla="*/ 3093412 w 11114586"/>
              <a:gd name="connsiteY311" fmla="*/ 232400 h 910689"/>
              <a:gd name="connsiteX312" fmla="*/ 3140190 w 11114586"/>
              <a:gd name="connsiteY312" fmla="*/ 296098 h 910689"/>
              <a:gd name="connsiteX313" fmla="*/ 3216579 w 11114586"/>
              <a:gd name="connsiteY313" fmla="*/ 231405 h 910689"/>
              <a:gd name="connsiteX314" fmla="*/ 3292967 w 11114586"/>
              <a:gd name="connsiteY314" fmla="*/ 211499 h 910689"/>
              <a:gd name="connsiteX315" fmla="*/ 3369853 w 11114586"/>
              <a:gd name="connsiteY315" fmla="*/ 233644 h 910689"/>
              <a:gd name="connsiteX316" fmla="*/ 3409664 w 11114586"/>
              <a:gd name="connsiteY316" fmla="*/ 289878 h 910689"/>
              <a:gd name="connsiteX317" fmla="*/ 3420862 w 11114586"/>
              <a:gd name="connsiteY317" fmla="*/ 398613 h 910689"/>
              <a:gd name="connsiteX318" fmla="*/ 3420862 w 11114586"/>
              <a:gd name="connsiteY318" fmla="*/ 589211 h 910689"/>
              <a:gd name="connsiteX319" fmla="*/ 3430565 w 11114586"/>
              <a:gd name="connsiteY319" fmla="*/ 655895 h 910689"/>
              <a:gd name="connsiteX320" fmla="*/ 3471123 w 11114586"/>
              <a:gd name="connsiteY320" fmla="*/ 672815 h 910689"/>
              <a:gd name="connsiteX321" fmla="*/ 3471123 w 11114586"/>
              <a:gd name="connsiteY321" fmla="*/ 690730 h 910689"/>
              <a:gd name="connsiteX322" fmla="*/ 3230762 w 11114586"/>
              <a:gd name="connsiteY322" fmla="*/ 690730 h 910689"/>
              <a:gd name="connsiteX323" fmla="*/ 3230762 w 11114586"/>
              <a:gd name="connsiteY323" fmla="*/ 672815 h 910689"/>
              <a:gd name="connsiteX324" fmla="*/ 3272563 w 11114586"/>
              <a:gd name="connsiteY324" fmla="*/ 650919 h 910689"/>
              <a:gd name="connsiteX325" fmla="*/ 3281521 w 11114586"/>
              <a:gd name="connsiteY325" fmla="*/ 589211 h 910689"/>
              <a:gd name="connsiteX326" fmla="*/ 3281521 w 11114586"/>
              <a:gd name="connsiteY326" fmla="*/ 389158 h 910689"/>
              <a:gd name="connsiteX327" fmla="*/ 3276545 w 11114586"/>
              <a:gd name="connsiteY327" fmla="*/ 310032 h 910689"/>
              <a:gd name="connsiteX328" fmla="*/ 3260869 w 11114586"/>
              <a:gd name="connsiteY328" fmla="*/ 284901 h 910689"/>
              <a:gd name="connsiteX329" fmla="*/ 3235738 w 11114586"/>
              <a:gd name="connsiteY329" fmla="*/ 276690 h 910689"/>
              <a:gd name="connsiteX330" fmla="*/ 3192443 w 11114586"/>
              <a:gd name="connsiteY330" fmla="*/ 292366 h 910689"/>
              <a:gd name="connsiteX331" fmla="*/ 3148153 w 11114586"/>
              <a:gd name="connsiteY331" fmla="*/ 339393 h 910689"/>
              <a:gd name="connsiteX332" fmla="*/ 3148153 w 11114586"/>
              <a:gd name="connsiteY332" fmla="*/ 589211 h 910689"/>
              <a:gd name="connsiteX333" fmla="*/ 3156612 w 11114586"/>
              <a:gd name="connsiteY333" fmla="*/ 652412 h 910689"/>
              <a:gd name="connsiteX334" fmla="*/ 3200405 w 11114586"/>
              <a:gd name="connsiteY334" fmla="*/ 672815 h 910689"/>
              <a:gd name="connsiteX335" fmla="*/ 3200405 w 11114586"/>
              <a:gd name="connsiteY335" fmla="*/ 690730 h 910689"/>
              <a:gd name="connsiteX336" fmla="*/ 2959545 w 11114586"/>
              <a:gd name="connsiteY336" fmla="*/ 690730 h 910689"/>
              <a:gd name="connsiteX337" fmla="*/ 2959545 w 11114586"/>
              <a:gd name="connsiteY337" fmla="*/ 672815 h 910689"/>
              <a:gd name="connsiteX338" fmla="*/ 2990150 w 11114586"/>
              <a:gd name="connsiteY338" fmla="*/ 663111 h 910689"/>
              <a:gd name="connsiteX339" fmla="*/ 3005080 w 11114586"/>
              <a:gd name="connsiteY339" fmla="*/ 642210 h 910689"/>
              <a:gd name="connsiteX340" fmla="*/ 3008812 w 11114586"/>
              <a:gd name="connsiteY340" fmla="*/ 589211 h 910689"/>
              <a:gd name="connsiteX341" fmla="*/ 3008812 w 11114586"/>
              <a:gd name="connsiteY341" fmla="*/ 389158 h 910689"/>
              <a:gd name="connsiteX342" fmla="*/ 3003836 w 11114586"/>
              <a:gd name="connsiteY342" fmla="*/ 310032 h 910689"/>
              <a:gd name="connsiteX343" fmla="*/ 2987165 w 11114586"/>
              <a:gd name="connsiteY343" fmla="*/ 285150 h 910689"/>
              <a:gd name="connsiteX344" fmla="*/ 2962034 w 11114586"/>
              <a:gd name="connsiteY344" fmla="*/ 276193 h 910689"/>
              <a:gd name="connsiteX345" fmla="*/ 2925706 w 11114586"/>
              <a:gd name="connsiteY345" fmla="*/ 286643 h 910689"/>
              <a:gd name="connsiteX346" fmla="*/ 2875941 w 11114586"/>
              <a:gd name="connsiteY346" fmla="*/ 339393 h 910689"/>
              <a:gd name="connsiteX347" fmla="*/ 2875941 w 11114586"/>
              <a:gd name="connsiteY347" fmla="*/ 589211 h 910689"/>
              <a:gd name="connsiteX348" fmla="*/ 2885646 w 11114586"/>
              <a:gd name="connsiteY348" fmla="*/ 654153 h 910689"/>
              <a:gd name="connsiteX349" fmla="*/ 2926203 w 11114586"/>
              <a:gd name="connsiteY349" fmla="*/ 672815 h 910689"/>
              <a:gd name="connsiteX350" fmla="*/ 2926203 w 11114586"/>
              <a:gd name="connsiteY350" fmla="*/ 690730 h 910689"/>
              <a:gd name="connsiteX351" fmla="*/ 2686339 w 11114586"/>
              <a:gd name="connsiteY351" fmla="*/ 690730 h 910689"/>
              <a:gd name="connsiteX352" fmla="*/ 2686339 w 11114586"/>
              <a:gd name="connsiteY352" fmla="*/ 672815 h 910689"/>
              <a:gd name="connsiteX353" fmla="*/ 2728141 w 11114586"/>
              <a:gd name="connsiteY353" fmla="*/ 653904 h 910689"/>
              <a:gd name="connsiteX354" fmla="*/ 2736601 w 11114586"/>
              <a:gd name="connsiteY354" fmla="*/ 589211 h 910689"/>
              <a:gd name="connsiteX355" fmla="*/ 2736601 w 11114586"/>
              <a:gd name="connsiteY355" fmla="*/ 326455 h 910689"/>
              <a:gd name="connsiteX356" fmla="*/ 2726897 w 11114586"/>
              <a:gd name="connsiteY356" fmla="*/ 260766 h 910689"/>
              <a:gd name="connsiteX357" fmla="*/ 2686339 w 11114586"/>
              <a:gd name="connsiteY357" fmla="*/ 243846 h 910689"/>
              <a:gd name="connsiteX358" fmla="*/ 2686339 w 11114586"/>
              <a:gd name="connsiteY358" fmla="*/ 225433 h 910689"/>
              <a:gd name="connsiteX359" fmla="*/ 2875941 w 11114586"/>
              <a:gd name="connsiteY359" fmla="*/ 225433 h 910689"/>
              <a:gd name="connsiteX360" fmla="*/ 2875941 w 11114586"/>
              <a:gd name="connsiteY360" fmla="*/ 286643 h 910689"/>
              <a:gd name="connsiteX361" fmla="*/ 2946855 w 11114586"/>
              <a:gd name="connsiteY361" fmla="*/ 228170 h 910689"/>
              <a:gd name="connsiteX362" fmla="*/ 3018267 w 11114586"/>
              <a:gd name="connsiteY362" fmla="*/ 211499 h 910689"/>
              <a:gd name="connsiteX363" fmla="*/ 2387967 w 11114586"/>
              <a:gd name="connsiteY363" fmla="*/ 211499 h 910689"/>
              <a:gd name="connsiteX364" fmla="*/ 2500932 w 11114586"/>
              <a:gd name="connsiteY364" fmla="*/ 242850 h 910689"/>
              <a:gd name="connsiteX365" fmla="*/ 2580306 w 11114586"/>
              <a:gd name="connsiteY365" fmla="*/ 331929 h 910689"/>
              <a:gd name="connsiteX366" fmla="*/ 2607428 w 11114586"/>
              <a:gd name="connsiteY366" fmla="*/ 458330 h 910689"/>
              <a:gd name="connsiteX367" fmla="*/ 2557166 w 11114586"/>
              <a:gd name="connsiteY367" fmla="*/ 624046 h 910689"/>
              <a:gd name="connsiteX368" fmla="*/ 2389460 w 11114586"/>
              <a:gd name="connsiteY368" fmla="*/ 704664 h 910689"/>
              <a:gd name="connsiteX369" fmla="*/ 2227725 w 11114586"/>
              <a:gd name="connsiteY369" fmla="*/ 631013 h 910689"/>
              <a:gd name="connsiteX370" fmla="*/ 2170994 w 11114586"/>
              <a:gd name="connsiteY370" fmla="*/ 460321 h 910689"/>
              <a:gd name="connsiteX371" fmla="*/ 2228969 w 11114586"/>
              <a:gd name="connsiteY371" fmla="*/ 285897 h 910689"/>
              <a:gd name="connsiteX372" fmla="*/ 2387967 w 11114586"/>
              <a:gd name="connsiteY372" fmla="*/ 211499 h 910689"/>
              <a:gd name="connsiteX373" fmla="*/ 1944770 w 11114586"/>
              <a:gd name="connsiteY373" fmla="*/ 211499 h 910689"/>
              <a:gd name="connsiteX374" fmla="*/ 2059477 w 11114586"/>
              <a:gd name="connsiteY374" fmla="*/ 247827 h 910689"/>
              <a:gd name="connsiteX375" fmla="*/ 2102026 w 11114586"/>
              <a:gd name="connsiteY375" fmla="*/ 328943 h 910689"/>
              <a:gd name="connsiteX376" fmla="*/ 2084857 w 11114586"/>
              <a:gd name="connsiteY376" fmla="*/ 374229 h 910689"/>
              <a:gd name="connsiteX377" fmla="*/ 2039820 w 11114586"/>
              <a:gd name="connsiteY377" fmla="*/ 391148 h 910689"/>
              <a:gd name="connsiteX378" fmla="*/ 1991300 w 11114586"/>
              <a:gd name="connsiteY378" fmla="*/ 371740 h 910689"/>
              <a:gd name="connsiteX379" fmla="*/ 1967662 w 11114586"/>
              <a:gd name="connsiteY379" fmla="*/ 302568 h 910689"/>
              <a:gd name="connsiteX380" fmla="*/ 1953230 w 11114586"/>
              <a:gd name="connsiteY380" fmla="*/ 258775 h 910689"/>
              <a:gd name="connsiteX381" fmla="*/ 1926357 w 11114586"/>
              <a:gd name="connsiteY381" fmla="*/ 246334 h 910689"/>
              <a:gd name="connsiteX382" fmla="*/ 1885551 w 11114586"/>
              <a:gd name="connsiteY382" fmla="*/ 271714 h 910689"/>
              <a:gd name="connsiteX383" fmla="*/ 1859673 w 11114586"/>
              <a:gd name="connsiteY383" fmla="*/ 389158 h 910689"/>
              <a:gd name="connsiteX384" fmla="*/ 1880574 w 11114586"/>
              <a:gd name="connsiteY384" fmla="*/ 514813 h 910689"/>
              <a:gd name="connsiteX385" fmla="*/ 1937803 w 11114586"/>
              <a:gd name="connsiteY385" fmla="*/ 604140 h 910689"/>
              <a:gd name="connsiteX386" fmla="*/ 2002497 w 11114586"/>
              <a:gd name="connsiteY386" fmla="*/ 625539 h 910689"/>
              <a:gd name="connsiteX387" fmla="*/ 2048778 w 11114586"/>
              <a:gd name="connsiteY387" fmla="*/ 614093 h 910689"/>
              <a:gd name="connsiteX388" fmla="*/ 2100533 w 11114586"/>
              <a:gd name="connsiteY388" fmla="*/ 570798 h 910689"/>
              <a:gd name="connsiteX389" fmla="*/ 2115960 w 11114586"/>
              <a:gd name="connsiteY389" fmla="*/ 582741 h 910689"/>
              <a:gd name="connsiteX390" fmla="*/ 2034097 w 11114586"/>
              <a:gd name="connsiteY390" fmla="*/ 674557 h 910689"/>
              <a:gd name="connsiteX391" fmla="*/ 1929841 w 11114586"/>
              <a:gd name="connsiteY391" fmla="*/ 704664 h 910689"/>
              <a:gd name="connsiteX392" fmla="*/ 1781045 w 11114586"/>
              <a:gd name="connsiteY392" fmla="*/ 634496 h 910689"/>
              <a:gd name="connsiteX393" fmla="*/ 1725309 w 11114586"/>
              <a:gd name="connsiteY393" fmla="*/ 465795 h 910689"/>
              <a:gd name="connsiteX394" fmla="*/ 1776069 w 11114586"/>
              <a:gd name="connsiteY394" fmla="*/ 298587 h 910689"/>
              <a:gd name="connsiteX395" fmla="*/ 1944770 w 11114586"/>
              <a:gd name="connsiteY395" fmla="*/ 211499 h 910689"/>
              <a:gd name="connsiteX396" fmla="*/ 1202885 w 11114586"/>
              <a:gd name="connsiteY396" fmla="*/ 211499 h 910689"/>
              <a:gd name="connsiteX397" fmla="*/ 1325555 w 11114586"/>
              <a:gd name="connsiteY397" fmla="*/ 269474 h 910689"/>
              <a:gd name="connsiteX398" fmla="*/ 1381539 w 11114586"/>
              <a:gd name="connsiteY398" fmla="*/ 441410 h 910689"/>
              <a:gd name="connsiteX399" fmla="*/ 1126248 w 11114586"/>
              <a:gd name="connsiteY399" fmla="*/ 441410 h 910689"/>
              <a:gd name="connsiteX400" fmla="*/ 1175515 w 11114586"/>
              <a:gd name="connsiteY400" fmla="*/ 587718 h 910689"/>
              <a:gd name="connsiteX401" fmla="*/ 1258124 w 11114586"/>
              <a:gd name="connsiteY401" fmla="*/ 629022 h 910689"/>
              <a:gd name="connsiteX402" fmla="*/ 1312367 w 11114586"/>
              <a:gd name="connsiteY402" fmla="*/ 612351 h 910689"/>
              <a:gd name="connsiteX403" fmla="*/ 1364620 w 11114586"/>
              <a:gd name="connsiteY403" fmla="*/ 552385 h 910689"/>
              <a:gd name="connsiteX404" fmla="*/ 1381539 w 11114586"/>
              <a:gd name="connsiteY404" fmla="*/ 563333 h 910689"/>
              <a:gd name="connsiteX405" fmla="*/ 1297935 w 11114586"/>
              <a:gd name="connsiteY405" fmla="*/ 672566 h 910689"/>
              <a:gd name="connsiteX406" fmla="*/ 1191937 w 11114586"/>
              <a:gd name="connsiteY406" fmla="*/ 704664 h 910689"/>
              <a:gd name="connsiteX407" fmla="*/ 1035179 w 11114586"/>
              <a:gd name="connsiteY407" fmla="*/ 625041 h 910689"/>
              <a:gd name="connsiteX408" fmla="*/ 992382 w 11114586"/>
              <a:gd name="connsiteY408" fmla="*/ 465795 h 910689"/>
              <a:gd name="connsiteX409" fmla="*/ 1055334 w 11114586"/>
              <a:gd name="connsiteY409" fmla="*/ 280423 h 910689"/>
              <a:gd name="connsiteX410" fmla="*/ 1202885 w 11114586"/>
              <a:gd name="connsiteY410" fmla="*/ 211499 h 910689"/>
              <a:gd name="connsiteX411" fmla="*/ 4394109 w 11114586"/>
              <a:gd name="connsiteY411" fmla="*/ 55239 h 910689"/>
              <a:gd name="connsiteX412" fmla="*/ 4410532 w 11114586"/>
              <a:gd name="connsiteY412" fmla="*/ 55239 h 910689"/>
              <a:gd name="connsiteX413" fmla="*/ 4410532 w 11114586"/>
              <a:gd name="connsiteY413" fmla="*/ 225433 h 910689"/>
              <a:gd name="connsiteX414" fmla="*/ 4521008 w 11114586"/>
              <a:gd name="connsiteY414" fmla="*/ 225433 h 910689"/>
              <a:gd name="connsiteX415" fmla="*/ 4521008 w 11114586"/>
              <a:gd name="connsiteY415" fmla="*/ 274700 h 910689"/>
              <a:gd name="connsiteX416" fmla="*/ 4410532 w 11114586"/>
              <a:gd name="connsiteY416" fmla="*/ 274700 h 910689"/>
              <a:gd name="connsiteX417" fmla="*/ 4410532 w 11114586"/>
              <a:gd name="connsiteY417" fmla="*/ 561840 h 910689"/>
              <a:gd name="connsiteX418" fmla="*/ 4414264 w 11114586"/>
              <a:gd name="connsiteY418" fmla="*/ 613844 h 910689"/>
              <a:gd name="connsiteX419" fmla="*/ 4427451 w 11114586"/>
              <a:gd name="connsiteY419" fmla="*/ 632755 h 910689"/>
              <a:gd name="connsiteX420" fmla="*/ 4444869 w 11114586"/>
              <a:gd name="connsiteY420" fmla="*/ 639970 h 910689"/>
              <a:gd name="connsiteX421" fmla="*/ 4506079 w 11114586"/>
              <a:gd name="connsiteY421" fmla="*/ 590704 h 910689"/>
              <a:gd name="connsiteX422" fmla="*/ 4521008 w 11114586"/>
              <a:gd name="connsiteY422" fmla="*/ 601652 h 910689"/>
              <a:gd name="connsiteX423" fmla="*/ 4390128 w 11114586"/>
              <a:gd name="connsiteY423" fmla="*/ 697199 h 910689"/>
              <a:gd name="connsiteX424" fmla="*/ 4315232 w 11114586"/>
              <a:gd name="connsiteY424" fmla="*/ 672566 h 910689"/>
              <a:gd name="connsiteX425" fmla="*/ 4276167 w 11114586"/>
              <a:gd name="connsiteY425" fmla="*/ 617576 h 910689"/>
              <a:gd name="connsiteX426" fmla="*/ 4271191 w 11114586"/>
              <a:gd name="connsiteY426" fmla="*/ 526010 h 910689"/>
              <a:gd name="connsiteX427" fmla="*/ 4271191 w 11114586"/>
              <a:gd name="connsiteY427" fmla="*/ 274700 h 910689"/>
              <a:gd name="connsiteX428" fmla="*/ 4210478 w 11114586"/>
              <a:gd name="connsiteY428" fmla="*/ 274700 h 910689"/>
              <a:gd name="connsiteX429" fmla="*/ 4210478 w 11114586"/>
              <a:gd name="connsiteY429" fmla="*/ 257282 h 910689"/>
              <a:gd name="connsiteX430" fmla="*/ 4317223 w 11114586"/>
              <a:gd name="connsiteY430" fmla="*/ 164223 h 910689"/>
              <a:gd name="connsiteX431" fmla="*/ 4394109 w 11114586"/>
              <a:gd name="connsiteY431" fmla="*/ 55239 h 910689"/>
              <a:gd name="connsiteX432" fmla="*/ 9575541 w 11114586"/>
              <a:gd name="connsiteY432" fmla="*/ 15925 h 910689"/>
              <a:gd name="connsiteX433" fmla="*/ 9770617 w 11114586"/>
              <a:gd name="connsiteY433" fmla="*/ 15925 h 910689"/>
              <a:gd name="connsiteX434" fmla="*/ 9770617 w 11114586"/>
              <a:gd name="connsiteY434" fmla="*/ 594187 h 910689"/>
              <a:gd name="connsiteX435" fmla="*/ 9782063 w 11114586"/>
              <a:gd name="connsiteY435" fmla="*/ 657139 h 910689"/>
              <a:gd name="connsiteX436" fmla="*/ 9826851 w 11114586"/>
              <a:gd name="connsiteY436" fmla="*/ 672815 h 910689"/>
              <a:gd name="connsiteX437" fmla="*/ 9826851 w 11114586"/>
              <a:gd name="connsiteY437" fmla="*/ 690730 h 910689"/>
              <a:gd name="connsiteX438" fmla="*/ 9575541 w 11114586"/>
              <a:gd name="connsiteY438" fmla="*/ 690730 h 910689"/>
              <a:gd name="connsiteX439" fmla="*/ 9575541 w 11114586"/>
              <a:gd name="connsiteY439" fmla="*/ 672815 h 910689"/>
              <a:gd name="connsiteX440" fmla="*/ 9621324 w 11114586"/>
              <a:gd name="connsiteY440" fmla="*/ 654900 h 910689"/>
              <a:gd name="connsiteX441" fmla="*/ 9631277 w 11114586"/>
              <a:gd name="connsiteY441" fmla="*/ 594187 h 910689"/>
              <a:gd name="connsiteX442" fmla="*/ 9631277 w 11114586"/>
              <a:gd name="connsiteY442" fmla="*/ 112468 h 910689"/>
              <a:gd name="connsiteX443" fmla="*/ 9619831 w 11114586"/>
              <a:gd name="connsiteY443" fmla="*/ 50013 h 910689"/>
              <a:gd name="connsiteX444" fmla="*/ 9575541 w 11114586"/>
              <a:gd name="connsiteY444" fmla="*/ 34338 h 910689"/>
              <a:gd name="connsiteX445" fmla="*/ 8064978 w 11114586"/>
              <a:gd name="connsiteY445" fmla="*/ 15925 h 910689"/>
              <a:gd name="connsiteX446" fmla="*/ 8254581 w 11114586"/>
              <a:gd name="connsiteY446" fmla="*/ 15925 h 910689"/>
              <a:gd name="connsiteX447" fmla="*/ 8254581 w 11114586"/>
              <a:gd name="connsiteY447" fmla="*/ 285150 h 910689"/>
              <a:gd name="connsiteX448" fmla="*/ 8324749 w 11114586"/>
              <a:gd name="connsiteY448" fmla="*/ 228170 h 910689"/>
              <a:gd name="connsiteX449" fmla="*/ 8390935 w 11114586"/>
              <a:gd name="connsiteY449" fmla="*/ 211499 h 910689"/>
              <a:gd name="connsiteX450" fmla="*/ 8465831 w 11114586"/>
              <a:gd name="connsiteY450" fmla="*/ 236381 h 910689"/>
              <a:gd name="connsiteX451" fmla="*/ 8507135 w 11114586"/>
              <a:gd name="connsiteY451" fmla="*/ 294854 h 910689"/>
              <a:gd name="connsiteX452" fmla="*/ 8517337 w 11114586"/>
              <a:gd name="connsiteY452" fmla="*/ 408068 h 910689"/>
              <a:gd name="connsiteX453" fmla="*/ 8517337 w 11114586"/>
              <a:gd name="connsiteY453" fmla="*/ 589708 h 910689"/>
              <a:gd name="connsiteX454" fmla="*/ 8527290 w 11114586"/>
              <a:gd name="connsiteY454" fmla="*/ 656144 h 910689"/>
              <a:gd name="connsiteX455" fmla="*/ 8567599 w 11114586"/>
              <a:gd name="connsiteY455" fmla="*/ 672815 h 910689"/>
              <a:gd name="connsiteX456" fmla="*/ 8567599 w 11114586"/>
              <a:gd name="connsiteY456" fmla="*/ 690730 h 910689"/>
              <a:gd name="connsiteX457" fmla="*/ 8331716 w 11114586"/>
              <a:gd name="connsiteY457" fmla="*/ 690730 h 910689"/>
              <a:gd name="connsiteX458" fmla="*/ 8331716 w 11114586"/>
              <a:gd name="connsiteY458" fmla="*/ 672815 h 910689"/>
              <a:gd name="connsiteX459" fmla="*/ 8369039 w 11114586"/>
              <a:gd name="connsiteY459" fmla="*/ 652909 h 910689"/>
              <a:gd name="connsiteX460" fmla="*/ 8377997 w 11114586"/>
              <a:gd name="connsiteY460" fmla="*/ 589708 h 910689"/>
              <a:gd name="connsiteX461" fmla="*/ 8377997 w 11114586"/>
              <a:gd name="connsiteY461" fmla="*/ 382191 h 910689"/>
              <a:gd name="connsiteX462" fmla="*/ 8373518 w 11114586"/>
              <a:gd name="connsiteY462" fmla="*/ 309784 h 910689"/>
              <a:gd name="connsiteX463" fmla="*/ 8358340 w 11114586"/>
              <a:gd name="connsiteY463" fmla="*/ 286892 h 910689"/>
              <a:gd name="connsiteX464" fmla="*/ 8334204 w 11114586"/>
              <a:gd name="connsiteY464" fmla="*/ 278681 h 910689"/>
              <a:gd name="connsiteX465" fmla="*/ 8295388 w 11114586"/>
              <a:gd name="connsiteY465" fmla="*/ 292366 h 910689"/>
              <a:gd name="connsiteX466" fmla="*/ 8254581 w 11114586"/>
              <a:gd name="connsiteY466" fmla="*/ 340389 h 910689"/>
              <a:gd name="connsiteX467" fmla="*/ 8254581 w 11114586"/>
              <a:gd name="connsiteY467" fmla="*/ 589708 h 910689"/>
              <a:gd name="connsiteX468" fmla="*/ 8262045 w 11114586"/>
              <a:gd name="connsiteY468" fmla="*/ 651914 h 910689"/>
              <a:gd name="connsiteX469" fmla="*/ 8300862 w 11114586"/>
              <a:gd name="connsiteY469" fmla="*/ 672815 h 910689"/>
              <a:gd name="connsiteX470" fmla="*/ 8300862 w 11114586"/>
              <a:gd name="connsiteY470" fmla="*/ 690730 h 910689"/>
              <a:gd name="connsiteX471" fmla="*/ 8064978 w 11114586"/>
              <a:gd name="connsiteY471" fmla="*/ 690730 h 910689"/>
              <a:gd name="connsiteX472" fmla="*/ 8064978 w 11114586"/>
              <a:gd name="connsiteY472" fmla="*/ 672815 h 910689"/>
              <a:gd name="connsiteX473" fmla="*/ 8106780 w 11114586"/>
              <a:gd name="connsiteY473" fmla="*/ 653904 h 910689"/>
              <a:gd name="connsiteX474" fmla="*/ 8115240 w 11114586"/>
              <a:gd name="connsiteY474" fmla="*/ 589708 h 910689"/>
              <a:gd name="connsiteX475" fmla="*/ 8115240 w 11114586"/>
              <a:gd name="connsiteY475" fmla="*/ 116947 h 910689"/>
              <a:gd name="connsiteX476" fmla="*/ 8105536 w 11114586"/>
              <a:gd name="connsiteY476" fmla="*/ 51257 h 910689"/>
              <a:gd name="connsiteX477" fmla="*/ 8064978 w 11114586"/>
              <a:gd name="connsiteY477" fmla="*/ 34338 h 910689"/>
              <a:gd name="connsiteX478" fmla="*/ 7079992 w 11114586"/>
              <a:gd name="connsiteY478" fmla="*/ 15925 h 910689"/>
              <a:gd name="connsiteX479" fmla="*/ 7275068 w 11114586"/>
              <a:gd name="connsiteY479" fmla="*/ 15925 h 910689"/>
              <a:gd name="connsiteX480" fmla="*/ 7275068 w 11114586"/>
              <a:gd name="connsiteY480" fmla="*/ 594187 h 910689"/>
              <a:gd name="connsiteX481" fmla="*/ 7286514 w 11114586"/>
              <a:gd name="connsiteY481" fmla="*/ 657139 h 910689"/>
              <a:gd name="connsiteX482" fmla="*/ 7331302 w 11114586"/>
              <a:gd name="connsiteY482" fmla="*/ 672815 h 910689"/>
              <a:gd name="connsiteX483" fmla="*/ 7331302 w 11114586"/>
              <a:gd name="connsiteY483" fmla="*/ 690730 h 910689"/>
              <a:gd name="connsiteX484" fmla="*/ 7079992 w 11114586"/>
              <a:gd name="connsiteY484" fmla="*/ 690730 h 910689"/>
              <a:gd name="connsiteX485" fmla="*/ 7079992 w 11114586"/>
              <a:gd name="connsiteY485" fmla="*/ 672815 h 910689"/>
              <a:gd name="connsiteX486" fmla="*/ 7125775 w 11114586"/>
              <a:gd name="connsiteY486" fmla="*/ 654900 h 910689"/>
              <a:gd name="connsiteX487" fmla="*/ 7135728 w 11114586"/>
              <a:gd name="connsiteY487" fmla="*/ 594187 h 910689"/>
              <a:gd name="connsiteX488" fmla="*/ 7135728 w 11114586"/>
              <a:gd name="connsiteY488" fmla="*/ 112468 h 910689"/>
              <a:gd name="connsiteX489" fmla="*/ 7124282 w 11114586"/>
              <a:gd name="connsiteY489" fmla="*/ 50013 h 910689"/>
              <a:gd name="connsiteX490" fmla="*/ 7079992 w 11114586"/>
              <a:gd name="connsiteY490" fmla="*/ 34338 h 910689"/>
              <a:gd name="connsiteX491" fmla="*/ 5316871 w 11114586"/>
              <a:gd name="connsiteY491" fmla="*/ 15925 h 910689"/>
              <a:gd name="connsiteX492" fmla="*/ 5881697 w 11114586"/>
              <a:gd name="connsiteY492" fmla="*/ 15925 h 910689"/>
              <a:gd name="connsiteX493" fmla="*/ 5881697 w 11114586"/>
              <a:gd name="connsiteY493" fmla="*/ 215480 h 910689"/>
              <a:gd name="connsiteX494" fmla="*/ 5862787 w 11114586"/>
              <a:gd name="connsiteY494" fmla="*/ 215480 h 910689"/>
              <a:gd name="connsiteX495" fmla="*/ 5822229 w 11114586"/>
              <a:gd name="connsiteY495" fmla="*/ 110477 h 910689"/>
              <a:gd name="connsiteX496" fmla="*/ 5748329 w 11114586"/>
              <a:gd name="connsiteY496" fmla="*/ 63699 h 910689"/>
              <a:gd name="connsiteX497" fmla="*/ 5643824 w 11114586"/>
              <a:gd name="connsiteY497" fmla="*/ 54741 h 910689"/>
              <a:gd name="connsiteX498" fmla="*/ 5574153 w 11114586"/>
              <a:gd name="connsiteY498" fmla="*/ 54741 h 910689"/>
              <a:gd name="connsiteX499" fmla="*/ 5574153 w 11114586"/>
              <a:gd name="connsiteY499" fmla="*/ 329441 h 910689"/>
              <a:gd name="connsiteX500" fmla="*/ 5587590 w 11114586"/>
              <a:gd name="connsiteY500" fmla="*/ 329441 h 910689"/>
              <a:gd name="connsiteX501" fmla="*/ 5680649 w 11114586"/>
              <a:gd name="connsiteY501" fmla="*/ 289131 h 910689"/>
              <a:gd name="connsiteX502" fmla="*/ 5717475 w 11114586"/>
              <a:gd name="connsiteY502" fmla="*/ 170194 h 910689"/>
              <a:gd name="connsiteX503" fmla="*/ 5736385 w 11114586"/>
              <a:gd name="connsiteY503" fmla="*/ 170194 h 910689"/>
              <a:gd name="connsiteX504" fmla="*/ 5736385 w 11114586"/>
              <a:gd name="connsiteY504" fmla="*/ 523522 h 910689"/>
              <a:gd name="connsiteX505" fmla="*/ 5717475 w 11114586"/>
              <a:gd name="connsiteY505" fmla="*/ 523522 h 910689"/>
              <a:gd name="connsiteX506" fmla="*/ 5692344 w 11114586"/>
              <a:gd name="connsiteY506" fmla="*/ 428969 h 910689"/>
              <a:gd name="connsiteX507" fmla="*/ 5647805 w 11114586"/>
              <a:gd name="connsiteY507" fmla="*/ 379454 h 910689"/>
              <a:gd name="connsiteX508" fmla="*/ 5574153 w 11114586"/>
              <a:gd name="connsiteY508" fmla="*/ 366764 h 910689"/>
              <a:gd name="connsiteX509" fmla="*/ 5574153 w 11114586"/>
              <a:gd name="connsiteY509" fmla="*/ 556864 h 910689"/>
              <a:gd name="connsiteX510" fmla="*/ 5578881 w 11114586"/>
              <a:gd name="connsiteY510" fmla="*/ 625041 h 910689"/>
              <a:gd name="connsiteX511" fmla="*/ 5596547 w 11114586"/>
              <a:gd name="connsiteY511" fmla="*/ 645445 h 910689"/>
              <a:gd name="connsiteX512" fmla="*/ 5638349 w 11114586"/>
              <a:gd name="connsiteY512" fmla="*/ 653407 h 910689"/>
              <a:gd name="connsiteX513" fmla="*/ 5678659 w 11114586"/>
              <a:gd name="connsiteY513" fmla="*/ 653407 h 910689"/>
              <a:gd name="connsiteX514" fmla="*/ 5830191 w 11114586"/>
              <a:gd name="connsiteY514" fmla="*/ 609614 h 910689"/>
              <a:gd name="connsiteX515" fmla="*/ 5912054 w 11114586"/>
              <a:gd name="connsiteY515" fmla="*/ 476246 h 910689"/>
              <a:gd name="connsiteX516" fmla="*/ 5930467 w 11114586"/>
              <a:gd name="connsiteY516" fmla="*/ 476246 h 910689"/>
              <a:gd name="connsiteX517" fmla="*/ 5900110 w 11114586"/>
              <a:gd name="connsiteY517" fmla="*/ 690730 h 910689"/>
              <a:gd name="connsiteX518" fmla="*/ 5316871 w 11114586"/>
              <a:gd name="connsiteY518" fmla="*/ 690730 h 910689"/>
              <a:gd name="connsiteX519" fmla="*/ 5316871 w 11114586"/>
              <a:gd name="connsiteY519" fmla="*/ 672317 h 910689"/>
              <a:gd name="connsiteX520" fmla="*/ 5339265 w 11114586"/>
              <a:gd name="connsiteY520" fmla="*/ 672317 h 910689"/>
              <a:gd name="connsiteX521" fmla="*/ 5386542 w 11114586"/>
              <a:gd name="connsiteY521" fmla="*/ 661867 h 910689"/>
              <a:gd name="connsiteX522" fmla="*/ 5406447 w 11114586"/>
              <a:gd name="connsiteY522" fmla="*/ 637980 h 910689"/>
              <a:gd name="connsiteX523" fmla="*/ 5411921 w 11114586"/>
              <a:gd name="connsiteY523" fmla="*/ 575277 h 910689"/>
              <a:gd name="connsiteX524" fmla="*/ 5411921 w 11114586"/>
              <a:gd name="connsiteY524" fmla="*/ 131378 h 910689"/>
              <a:gd name="connsiteX525" fmla="*/ 5409433 w 11114586"/>
              <a:gd name="connsiteY525" fmla="*/ 75144 h 910689"/>
              <a:gd name="connsiteX526" fmla="*/ 5391020 w 11114586"/>
              <a:gd name="connsiteY526" fmla="*/ 48272 h 910689"/>
              <a:gd name="connsiteX527" fmla="*/ 5339265 w 11114586"/>
              <a:gd name="connsiteY527" fmla="*/ 34338 h 910689"/>
              <a:gd name="connsiteX528" fmla="*/ 5316871 w 11114586"/>
              <a:gd name="connsiteY528" fmla="*/ 34338 h 910689"/>
              <a:gd name="connsiteX529" fmla="*/ 1422141 w 11114586"/>
              <a:gd name="connsiteY529" fmla="*/ 15925 h 910689"/>
              <a:gd name="connsiteX530" fmla="*/ 1617218 w 11114586"/>
              <a:gd name="connsiteY530" fmla="*/ 15925 h 910689"/>
              <a:gd name="connsiteX531" fmla="*/ 1617218 w 11114586"/>
              <a:gd name="connsiteY531" fmla="*/ 594187 h 910689"/>
              <a:gd name="connsiteX532" fmla="*/ 1628664 w 11114586"/>
              <a:gd name="connsiteY532" fmla="*/ 657139 h 910689"/>
              <a:gd name="connsiteX533" fmla="*/ 1673452 w 11114586"/>
              <a:gd name="connsiteY533" fmla="*/ 672815 h 910689"/>
              <a:gd name="connsiteX534" fmla="*/ 1673452 w 11114586"/>
              <a:gd name="connsiteY534" fmla="*/ 690730 h 910689"/>
              <a:gd name="connsiteX535" fmla="*/ 1422141 w 11114586"/>
              <a:gd name="connsiteY535" fmla="*/ 690730 h 910689"/>
              <a:gd name="connsiteX536" fmla="*/ 1422141 w 11114586"/>
              <a:gd name="connsiteY536" fmla="*/ 672815 h 910689"/>
              <a:gd name="connsiteX537" fmla="*/ 1467925 w 11114586"/>
              <a:gd name="connsiteY537" fmla="*/ 654900 h 910689"/>
              <a:gd name="connsiteX538" fmla="*/ 1477878 w 11114586"/>
              <a:gd name="connsiteY538" fmla="*/ 594187 h 910689"/>
              <a:gd name="connsiteX539" fmla="*/ 1477878 w 11114586"/>
              <a:gd name="connsiteY539" fmla="*/ 112468 h 910689"/>
              <a:gd name="connsiteX540" fmla="*/ 1466432 w 11114586"/>
              <a:gd name="connsiteY540" fmla="*/ 50013 h 910689"/>
              <a:gd name="connsiteX541" fmla="*/ 1422141 w 11114586"/>
              <a:gd name="connsiteY541" fmla="*/ 34338 h 910689"/>
              <a:gd name="connsiteX542" fmla="*/ 0 w 11114586"/>
              <a:gd name="connsiteY542" fmla="*/ 15925 h 910689"/>
              <a:gd name="connsiteX543" fmla="*/ 292615 w 11114586"/>
              <a:gd name="connsiteY543" fmla="*/ 15925 h 910689"/>
              <a:gd name="connsiteX544" fmla="*/ 292615 w 11114586"/>
              <a:gd name="connsiteY544" fmla="*/ 34338 h 910689"/>
              <a:gd name="connsiteX545" fmla="*/ 245588 w 11114586"/>
              <a:gd name="connsiteY545" fmla="*/ 45037 h 910689"/>
              <a:gd name="connsiteX546" fmla="*/ 233893 w 11114586"/>
              <a:gd name="connsiteY546" fmla="*/ 69173 h 910689"/>
              <a:gd name="connsiteX547" fmla="*/ 258278 w 11114586"/>
              <a:gd name="connsiteY547" fmla="*/ 149293 h 910689"/>
              <a:gd name="connsiteX548" fmla="*/ 390651 w 11114586"/>
              <a:gd name="connsiteY548" fmla="*/ 476743 h 910689"/>
              <a:gd name="connsiteX549" fmla="*/ 496649 w 11114586"/>
              <a:gd name="connsiteY549" fmla="*/ 220954 h 910689"/>
              <a:gd name="connsiteX550" fmla="*/ 468781 w 11114586"/>
              <a:gd name="connsiteY550" fmla="*/ 149293 h 910689"/>
              <a:gd name="connsiteX551" fmla="*/ 433449 w 11114586"/>
              <a:gd name="connsiteY551" fmla="*/ 70914 h 910689"/>
              <a:gd name="connsiteX552" fmla="*/ 404834 w 11114586"/>
              <a:gd name="connsiteY552" fmla="*/ 42797 h 910689"/>
              <a:gd name="connsiteX553" fmla="*/ 357309 w 11114586"/>
              <a:gd name="connsiteY553" fmla="*/ 34338 h 910689"/>
              <a:gd name="connsiteX554" fmla="*/ 357309 w 11114586"/>
              <a:gd name="connsiteY554" fmla="*/ 15925 h 910689"/>
              <a:gd name="connsiteX555" fmla="*/ 684261 w 11114586"/>
              <a:gd name="connsiteY555" fmla="*/ 15925 h 910689"/>
              <a:gd name="connsiteX556" fmla="*/ 684261 w 11114586"/>
              <a:gd name="connsiteY556" fmla="*/ 34338 h 910689"/>
              <a:gd name="connsiteX557" fmla="*/ 634994 w 11114586"/>
              <a:gd name="connsiteY557" fmla="*/ 39812 h 910689"/>
              <a:gd name="connsiteX558" fmla="*/ 618572 w 11114586"/>
              <a:gd name="connsiteY558" fmla="*/ 51506 h 910689"/>
              <a:gd name="connsiteX559" fmla="*/ 612600 w 11114586"/>
              <a:gd name="connsiteY559" fmla="*/ 70168 h 910689"/>
              <a:gd name="connsiteX560" fmla="*/ 634994 w 11114586"/>
              <a:gd name="connsiteY560" fmla="*/ 140336 h 910689"/>
              <a:gd name="connsiteX561" fmla="*/ 757912 w 11114586"/>
              <a:gd name="connsiteY561" fmla="*/ 459823 h 910689"/>
              <a:gd name="connsiteX562" fmla="*/ 867892 w 11114586"/>
              <a:gd name="connsiteY562" fmla="*/ 170692 h 910689"/>
              <a:gd name="connsiteX563" fmla="*/ 889290 w 11114586"/>
              <a:gd name="connsiteY563" fmla="*/ 109482 h 910689"/>
              <a:gd name="connsiteX564" fmla="*/ 893272 w 11114586"/>
              <a:gd name="connsiteY564" fmla="*/ 79126 h 910689"/>
              <a:gd name="connsiteX565" fmla="*/ 879337 w 11114586"/>
              <a:gd name="connsiteY565" fmla="*/ 47027 h 910689"/>
              <a:gd name="connsiteX566" fmla="*/ 826090 w 11114586"/>
              <a:gd name="connsiteY566" fmla="*/ 34338 h 910689"/>
              <a:gd name="connsiteX567" fmla="*/ 826090 w 11114586"/>
              <a:gd name="connsiteY567" fmla="*/ 15925 h 910689"/>
              <a:gd name="connsiteX568" fmla="*/ 1001260 w 11114586"/>
              <a:gd name="connsiteY568" fmla="*/ 15925 h 910689"/>
              <a:gd name="connsiteX569" fmla="*/ 1001260 w 11114586"/>
              <a:gd name="connsiteY569" fmla="*/ 34338 h 910689"/>
              <a:gd name="connsiteX570" fmla="*/ 969411 w 11114586"/>
              <a:gd name="connsiteY570" fmla="*/ 44788 h 910689"/>
              <a:gd name="connsiteX571" fmla="*/ 946519 w 11114586"/>
              <a:gd name="connsiteY571" fmla="*/ 72159 h 910689"/>
              <a:gd name="connsiteX572" fmla="*/ 915168 w 11114586"/>
              <a:gd name="connsiteY572" fmla="*/ 149293 h 910689"/>
              <a:gd name="connsiteX573" fmla="*/ 703669 w 11114586"/>
              <a:gd name="connsiteY573" fmla="*/ 706157 h 910689"/>
              <a:gd name="connsiteX574" fmla="*/ 684261 w 11114586"/>
              <a:gd name="connsiteY574" fmla="*/ 706157 h 910689"/>
              <a:gd name="connsiteX575" fmla="*/ 517053 w 11114586"/>
              <a:gd name="connsiteY575" fmla="*/ 271216 h 910689"/>
              <a:gd name="connsiteX576" fmla="*/ 332924 w 11114586"/>
              <a:gd name="connsiteY576" fmla="*/ 706157 h 910689"/>
              <a:gd name="connsiteX577" fmla="*/ 314511 w 11114586"/>
              <a:gd name="connsiteY577" fmla="*/ 706157 h 910689"/>
              <a:gd name="connsiteX578" fmla="*/ 92562 w 11114586"/>
              <a:gd name="connsiteY578" fmla="*/ 155265 h 910689"/>
              <a:gd name="connsiteX579" fmla="*/ 45286 w 11114586"/>
              <a:gd name="connsiteY579" fmla="*/ 54741 h 910689"/>
              <a:gd name="connsiteX580" fmla="*/ 0 w 11114586"/>
              <a:gd name="connsiteY580" fmla="*/ 34338 h 910689"/>
              <a:gd name="connsiteX581" fmla="*/ 9230279 w 11114586"/>
              <a:gd name="connsiteY581" fmla="*/ 498 h 910689"/>
              <a:gd name="connsiteX582" fmla="*/ 9380567 w 11114586"/>
              <a:gd name="connsiteY582" fmla="*/ 31352 h 910689"/>
              <a:gd name="connsiteX583" fmla="*/ 9438792 w 11114586"/>
              <a:gd name="connsiteY583" fmla="*/ 49267 h 910689"/>
              <a:gd name="connsiteX584" fmla="*/ 9466411 w 11114586"/>
              <a:gd name="connsiteY584" fmla="*/ 37572 h 910689"/>
              <a:gd name="connsiteX585" fmla="*/ 9481589 w 11114586"/>
              <a:gd name="connsiteY585" fmla="*/ 498 h 910689"/>
              <a:gd name="connsiteX586" fmla="*/ 9500997 w 11114586"/>
              <a:gd name="connsiteY586" fmla="*/ 498 h 910689"/>
              <a:gd name="connsiteX587" fmla="*/ 9500997 w 11114586"/>
              <a:gd name="connsiteY587" fmla="*/ 234390 h 910689"/>
              <a:gd name="connsiteX588" fmla="*/ 9481589 w 11114586"/>
              <a:gd name="connsiteY588" fmla="*/ 234390 h 910689"/>
              <a:gd name="connsiteX589" fmla="*/ 9399975 w 11114586"/>
              <a:gd name="connsiteY589" fmla="*/ 94055 h 910689"/>
              <a:gd name="connsiteX590" fmla="*/ 9264616 w 11114586"/>
              <a:gd name="connsiteY590" fmla="*/ 45286 h 910689"/>
              <a:gd name="connsiteX591" fmla="*/ 9148665 w 11114586"/>
              <a:gd name="connsiteY591" fmla="*/ 81614 h 910689"/>
              <a:gd name="connsiteX592" fmla="*/ 9071530 w 11114586"/>
              <a:gd name="connsiteY592" fmla="*/ 176664 h 910689"/>
              <a:gd name="connsiteX593" fmla="*/ 9040179 w 11114586"/>
              <a:gd name="connsiteY593" fmla="*/ 343872 h 910689"/>
              <a:gd name="connsiteX594" fmla="*/ 9063070 w 11114586"/>
              <a:gd name="connsiteY594" fmla="*/ 508841 h 910689"/>
              <a:gd name="connsiteX595" fmla="*/ 9134731 w 11114586"/>
              <a:gd name="connsiteY595" fmla="*/ 621309 h 910689"/>
              <a:gd name="connsiteX596" fmla="*/ 9261133 w 11114586"/>
              <a:gd name="connsiteY596" fmla="*/ 659379 h 910689"/>
              <a:gd name="connsiteX597" fmla="*/ 9377830 w 11114586"/>
              <a:gd name="connsiteY597" fmla="*/ 631510 h 910689"/>
              <a:gd name="connsiteX598" fmla="*/ 9489551 w 11114586"/>
              <a:gd name="connsiteY598" fmla="*/ 535465 h 910689"/>
              <a:gd name="connsiteX599" fmla="*/ 9489551 w 11114586"/>
              <a:gd name="connsiteY599" fmla="*/ 593689 h 910689"/>
              <a:gd name="connsiteX600" fmla="*/ 9371361 w 11114586"/>
              <a:gd name="connsiteY600" fmla="*/ 679533 h 910689"/>
              <a:gd name="connsiteX601" fmla="*/ 9227791 w 11114586"/>
              <a:gd name="connsiteY601" fmla="*/ 706157 h 910689"/>
              <a:gd name="connsiteX602" fmla="*/ 9035949 w 11114586"/>
              <a:gd name="connsiteY602" fmla="*/ 662862 h 910689"/>
              <a:gd name="connsiteX603" fmla="*/ 8906561 w 11114586"/>
              <a:gd name="connsiteY603" fmla="*/ 538451 h 910689"/>
              <a:gd name="connsiteX604" fmla="*/ 8861027 w 11114586"/>
              <a:gd name="connsiteY604" fmla="*/ 365769 h 910689"/>
              <a:gd name="connsiteX605" fmla="*/ 8911538 w 11114586"/>
              <a:gd name="connsiteY605" fmla="*/ 182636 h 910689"/>
              <a:gd name="connsiteX606" fmla="*/ 9047892 w 11114586"/>
              <a:gd name="connsiteY606" fmla="*/ 48272 h 910689"/>
              <a:gd name="connsiteX607" fmla="*/ 9230279 w 11114586"/>
              <a:gd name="connsiteY607" fmla="*/ 498 h 910689"/>
              <a:gd name="connsiteX608" fmla="*/ 7490650 w 11114586"/>
              <a:gd name="connsiteY608" fmla="*/ 0 h 910689"/>
              <a:gd name="connsiteX609" fmla="*/ 7545391 w 11114586"/>
              <a:gd name="connsiteY609" fmla="*/ 22643 h 910689"/>
              <a:gd name="connsiteX610" fmla="*/ 7567785 w 11114586"/>
              <a:gd name="connsiteY610" fmla="*/ 77135 h 910689"/>
              <a:gd name="connsiteX611" fmla="*/ 7545142 w 11114586"/>
              <a:gd name="connsiteY611" fmla="*/ 131378 h 910689"/>
              <a:gd name="connsiteX612" fmla="*/ 7490650 w 11114586"/>
              <a:gd name="connsiteY612" fmla="*/ 153772 h 910689"/>
              <a:gd name="connsiteX613" fmla="*/ 7436407 w 11114586"/>
              <a:gd name="connsiteY613" fmla="*/ 131378 h 910689"/>
              <a:gd name="connsiteX614" fmla="*/ 7414013 w 11114586"/>
              <a:gd name="connsiteY614" fmla="*/ 77135 h 910689"/>
              <a:gd name="connsiteX615" fmla="*/ 7436407 w 11114586"/>
              <a:gd name="connsiteY615" fmla="*/ 22643 h 910689"/>
              <a:gd name="connsiteX616" fmla="*/ 7490650 w 11114586"/>
              <a:gd name="connsiteY616" fmla="*/ 0 h 91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Lst>
            <a:rect l="l" t="t" r="r" b="b"/>
            <a:pathLst>
              <a:path w="11114586" h="910689">
                <a:moveTo>
                  <a:pt x="6761713" y="759405"/>
                </a:moveTo>
                <a:cubicBezTo>
                  <a:pt x="6727874" y="759405"/>
                  <a:pt x="6705480" y="762225"/>
                  <a:pt x="6694531" y="767865"/>
                </a:cubicBezTo>
                <a:cubicBezTo>
                  <a:pt x="6675621" y="778150"/>
                  <a:pt x="6666166" y="792084"/>
                  <a:pt x="6666166" y="809667"/>
                </a:cubicBezTo>
                <a:cubicBezTo>
                  <a:pt x="6666166" y="826587"/>
                  <a:pt x="6675953" y="841931"/>
                  <a:pt x="6695527" y="855699"/>
                </a:cubicBezTo>
                <a:cubicBezTo>
                  <a:pt x="6715101" y="869467"/>
                  <a:pt x="6751927" y="876351"/>
                  <a:pt x="6806004" y="876351"/>
                </a:cubicBezTo>
                <a:cubicBezTo>
                  <a:pt x="6852119" y="876351"/>
                  <a:pt x="6888364" y="870214"/>
                  <a:pt x="6914739" y="857938"/>
                </a:cubicBezTo>
                <a:cubicBezTo>
                  <a:pt x="6941114" y="845663"/>
                  <a:pt x="6954302" y="828412"/>
                  <a:pt x="6954302" y="806183"/>
                </a:cubicBezTo>
                <a:cubicBezTo>
                  <a:pt x="6954302" y="797889"/>
                  <a:pt x="6951813" y="790922"/>
                  <a:pt x="6946837" y="785282"/>
                </a:cubicBezTo>
                <a:cubicBezTo>
                  <a:pt x="6937879" y="775330"/>
                  <a:pt x="6924360" y="768528"/>
                  <a:pt x="6906279" y="764879"/>
                </a:cubicBezTo>
                <a:cubicBezTo>
                  <a:pt x="6888198" y="761230"/>
                  <a:pt x="6840010" y="759405"/>
                  <a:pt x="6761713" y="759405"/>
                </a:cubicBezTo>
                <a:close/>
                <a:moveTo>
                  <a:pt x="10131014" y="429965"/>
                </a:moveTo>
                <a:cubicBezTo>
                  <a:pt x="10090871" y="453520"/>
                  <a:pt x="10061012" y="478734"/>
                  <a:pt x="10041438" y="505607"/>
                </a:cubicBezTo>
                <a:cubicBezTo>
                  <a:pt x="10028499" y="523522"/>
                  <a:pt x="10022030" y="541603"/>
                  <a:pt x="10022030" y="559850"/>
                </a:cubicBezTo>
                <a:cubicBezTo>
                  <a:pt x="10022030" y="575111"/>
                  <a:pt x="10027504" y="588547"/>
                  <a:pt x="10038452" y="600159"/>
                </a:cubicBezTo>
                <a:cubicBezTo>
                  <a:pt x="10046746" y="609116"/>
                  <a:pt x="10058358" y="613595"/>
                  <a:pt x="10073287" y="613595"/>
                </a:cubicBezTo>
                <a:cubicBezTo>
                  <a:pt x="10089876" y="613595"/>
                  <a:pt x="10109118" y="604306"/>
                  <a:pt x="10131014" y="585727"/>
                </a:cubicBezTo>
                <a:close/>
                <a:moveTo>
                  <a:pt x="4790257" y="246832"/>
                </a:moveTo>
                <a:cubicBezTo>
                  <a:pt x="4773337" y="246832"/>
                  <a:pt x="4758822" y="253218"/>
                  <a:pt x="4746714" y="265991"/>
                </a:cubicBezTo>
                <a:cubicBezTo>
                  <a:pt x="4734604" y="278764"/>
                  <a:pt x="4726642" y="303978"/>
                  <a:pt x="4722826" y="341633"/>
                </a:cubicBezTo>
                <a:cubicBezTo>
                  <a:pt x="4719011" y="379288"/>
                  <a:pt x="4717103" y="431623"/>
                  <a:pt x="4717103" y="498640"/>
                </a:cubicBezTo>
                <a:cubicBezTo>
                  <a:pt x="4717103" y="534138"/>
                  <a:pt x="4719426" y="567314"/>
                  <a:pt x="4724071" y="598168"/>
                </a:cubicBezTo>
                <a:cubicBezTo>
                  <a:pt x="4727721" y="621723"/>
                  <a:pt x="4735516" y="639639"/>
                  <a:pt x="4747460" y="651914"/>
                </a:cubicBezTo>
                <a:cubicBezTo>
                  <a:pt x="4759403" y="664189"/>
                  <a:pt x="4773005" y="670327"/>
                  <a:pt x="4788266" y="670327"/>
                </a:cubicBezTo>
                <a:cubicBezTo>
                  <a:pt x="4803196" y="670327"/>
                  <a:pt x="4815637" y="666180"/>
                  <a:pt x="4825590" y="657886"/>
                </a:cubicBezTo>
                <a:cubicBezTo>
                  <a:pt x="4838529" y="646606"/>
                  <a:pt x="4847154" y="630847"/>
                  <a:pt x="4851467" y="610609"/>
                </a:cubicBezTo>
                <a:cubicBezTo>
                  <a:pt x="4858103" y="579092"/>
                  <a:pt x="4861420" y="515394"/>
                  <a:pt x="4861420" y="419514"/>
                </a:cubicBezTo>
                <a:cubicBezTo>
                  <a:pt x="4861420" y="363114"/>
                  <a:pt x="4858269" y="324381"/>
                  <a:pt x="4851965" y="303314"/>
                </a:cubicBezTo>
                <a:cubicBezTo>
                  <a:pt x="4845661" y="282247"/>
                  <a:pt x="4836372" y="266903"/>
                  <a:pt x="4824097" y="257282"/>
                </a:cubicBezTo>
                <a:cubicBezTo>
                  <a:pt x="4815471" y="250315"/>
                  <a:pt x="4804191" y="246832"/>
                  <a:pt x="4790257" y="246832"/>
                </a:cubicBezTo>
                <a:close/>
                <a:moveTo>
                  <a:pt x="2389957" y="246832"/>
                </a:moveTo>
                <a:cubicBezTo>
                  <a:pt x="2373037" y="246832"/>
                  <a:pt x="2358522" y="253218"/>
                  <a:pt x="2346413" y="265991"/>
                </a:cubicBezTo>
                <a:cubicBezTo>
                  <a:pt x="2334304" y="278764"/>
                  <a:pt x="2326342" y="303978"/>
                  <a:pt x="2322526" y="341633"/>
                </a:cubicBezTo>
                <a:cubicBezTo>
                  <a:pt x="2318711" y="379288"/>
                  <a:pt x="2316803" y="431623"/>
                  <a:pt x="2316803" y="498640"/>
                </a:cubicBezTo>
                <a:cubicBezTo>
                  <a:pt x="2316803" y="534138"/>
                  <a:pt x="2319126" y="567314"/>
                  <a:pt x="2323771" y="598168"/>
                </a:cubicBezTo>
                <a:cubicBezTo>
                  <a:pt x="2327420" y="621723"/>
                  <a:pt x="2335216" y="639639"/>
                  <a:pt x="2347160" y="651914"/>
                </a:cubicBezTo>
                <a:cubicBezTo>
                  <a:pt x="2359103" y="664189"/>
                  <a:pt x="2372706" y="670327"/>
                  <a:pt x="2387967" y="670327"/>
                </a:cubicBezTo>
                <a:cubicBezTo>
                  <a:pt x="2402896" y="670327"/>
                  <a:pt x="2415337" y="666180"/>
                  <a:pt x="2425290" y="657886"/>
                </a:cubicBezTo>
                <a:cubicBezTo>
                  <a:pt x="2438229" y="646606"/>
                  <a:pt x="2446854" y="630847"/>
                  <a:pt x="2451167" y="610609"/>
                </a:cubicBezTo>
                <a:cubicBezTo>
                  <a:pt x="2457802" y="579092"/>
                  <a:pt x="2461120" y="515394"/>
                  <a:pt x="2461120" y="419514"/>
                </a:cubicBezTo>
                <a:cubicBezTo>
                  <a:pt x="2461120" y="363114"/>
                  <a:pt x="2457968" y="324381"/>
                  <a:pt x="2451665" y="303314"/>
                </a:cubicBezTo>
                <a:cubicBezTo>
                  <a:pt x="2445362" y="282247"/>
                  <a:pt x="2436072" y="266903"/>
                  <a:pt x="2423797" y="257282"/>
                </a:cubicBezTo>
                <a:cubicBezTo>
                  <a:pt x="2415171" y="250315"/>
                  <a:pt x="2403891" y="246832"/>
                  <a:pt x="2389957" y="246832"/>
                </a:cubicBezTo>
                <a:close/>
                <a:moveTo>
                  <a:pt x="3738595" y="243846"/>
                </a:moveTo>
                <a:cubicBezTo>
                  <a:pt x="3721344" y="243846"/>
                  <a:pt x="3707244" y="252306"/>
                  <a:pt x="3696295" y="269226"/>
                </a:cubicBezTo>
                <a:cubicBezTo>
                  <a:pt x="3676722" y="298752"/>
                  <a:pt x="3666935" y="339228"/>
                  <a:pt x="3666935" y="390651"/>
                </a:cubicBezTo>
                <a:lnTo>
                  <a:pt x="3666935" y="408068"/>
                </a:lnTo>
                <a:lnTo>
                  <a:pt x="3802294" y="408068"/>
                </a:lnTo>
                <a:cubicBezTo>
                  <a:pt x="3802294" y="354655"/>
                  <a:pt x="3799391" y="317995"/>
                  <a:pt x="3793585" y="298089"/>
                </a:cubicBezTo>
                <a:cubicBezTo>
                  <a:pt x="3787779" y="278183"/>
                  <a:pt x="3778739" y="263088"/>
                  <a:pt x="3766464" y="252803"/>
                </a:cubicBezTo>
                <a:cubicBezTo>
                  <a:pt x="3759497" y="246832"/>
                  <a:pt x="3750207" y="243846"/>
                  <a:pt x="3738595" y="243846"/>
                </a:cubicBezTo>
                <a:close/>
                <a:moveTo>
                  <a:pt x="1195421" y="243846"/>
                </a:moveTo>
                <a:cubicBezTo>
                  <a:pt x="1178169" y="243846"/>
                  <a:pt x="1164069" y="252306"/>
                  <a:pt x="1153121" y="269226"/>
                </a:cubicBezTo>
                <a:cubicBezTo>
                  <a:pt x="1133547" y="298752"/>
                  <a:pt x="1123760" y="339228"/>
                  <a:pt x="1123760" y="390651"/>
                </a:cubicBezTo>
                <a:lnTo>
                  <a:pt x="1123760" y="408068"/>
                </a:lnTo>
                <a:lnTo>
                  <a:pt x="1259119" y="408068"/>
                </a:lnTo>
                <a:cubicBezTo>
                  <a:pt x="1259119" y="354655"/>
                  <a:pt x="1256216" y="317995"/>
                  <a:pt x="1250410" y="298089"/>
                </a:cubicBezTo>
                <a:cubicBezTo>
                  <a:pt x="1244604" y="278183"/>
                  <a:pt x="1235564" y="263088"/>
                  <a:pt x="1223289" y="252803"/>
                </a:cubicBezTo>
                <a:cubicBezTo>
                  <a:pt x="1216322" y="246832"/>
                  <a:pt x="1207032" y="243846"/>
                  <a:pt x="1195421" y="243846"/>
                </a:cubicBezTo>
                <a:close/>
                <a:moveTo>
                  <a:pt x="6791074" y="242353"/>
                </a:moveTo>
                <a:cubicBezTo>
                  <a:pt x="6771833" y="242353"/>
                  <a:pt x="6755576" y="252057"/>
                  <a:pt x="6742305" y="271465"/>
                </a:cubicBezTo>
                <a:cubicBezTo>
                  <a:pt x="6729035" y="290873"/>
                  <a:pt x="6722400" y="331099"/>
                  <a:pt x="6722400" y="392144"/>
                </a:cubicBezTo>
                <a:cubicBezTo>
                  <a:pt x="6722400" y="441576"/>
                  <a:pt x="6728952" y="475499"/>
                  <a:pt x="6742057" y="493912"/>
                </a:cubicBezTo>
                <a:cubicBezTo>
                  <a:pt x="6755162" y="512325"/>
                  <a:pt x="6770671" y="521531"/>
                  <a:pt x="6788586" y="521531"/>
                </a:cubicBezTo>
                <a:cubicBezTo>
                  <a:pt x="6808492" y="521531"/>
                  <a:pt x="6825081" y="512408"/>
                  <a:pt x="6838351" y="494161"/>
                </a:cubicBezTo>
                <a:cubicBezTo>
                  <a:pt x="6851621" y="475914"/>
                  <a:pt x="6858256" y="440415"/>
                  <a:pt x="6858256" y="387665"/>
                </a:cubicBezTo>
                <a:cubicBezTo>
                  <a:pt x="6858256" y="328279"/>
                  <a:pt x="6850792" y="287804"/>
                  <a:pt x="6835862" y="266240"/>
                </a:cubicBezTo>
                <a:cubicBezTo>
                  <a:pt x="6825246" y="250315"/>
                  <a:pt x="6810317" y="242353"/>
                  <a:pt x="6791074" y="242353"/>
                </a:cubicBezTo>
                <a:close/>
                <a:moveTo>
                  <a:pt x="7365244" y="225433"/>
                </a:moveTo>
                <a:lnTo>
                  <a:pt x="7560321" y="225433"/>
                </a:lnTo>
                <a:lnTo>
                  <a:pt x="7560321" y="594187"/>
                </a:lnTo>
                <a:cubicBezTo>
                  <a:pt x="7560321" y="627032"/>
                  <a:pt x="7564135" y="648016"/>
                  <a:pt x="7571766" y="657139"/>
                </a:cubicBezTo>
                <a:cubicBezTo>
                  <a:pt x="7579397" y="666263"/>
                  <a:pt x="7594326" y="671488"/>
                  <a:pt x="7616554" y="672815"/>
                </a:cubicBezTo>
                <a:lnTo>
                  <a:pt x="7616554" y="690730"/>
                </a:lnTo>
                <a:lnTo>
                  <a:pt x="7365244" y="690730"/>
                </a:lnTo>
                <a:lnTo>
                  <a:pt x="7365244" y="672815"/>
                </a:lnTo>
                <a:cubicBezTo>
                  <a:pt x="7385813" y="672151"/>
                  <a:pt x="7401074" y="666180"/>
                  <a:pt x="7411027" y="654900"/>
                </a:cubicBezTo>
                <a:cubicBezTo>
                  <a:pt x="7417662" y="647269"/>
                  <a:pt x="7420980" y="627032"/>
                  <a:pt x="7420980" y="594187"/>
                </a:cubicBezTo>
                <a:lnTo>
                  <a:pt x="7420980" y="322474"/>
                </a:lnTo>
                <a:cubicBezTo>
                  <a:pt x="7420980" y="289629"/>
                  <a:pt x="7417165" y="268645"/>
                  <a:pt x="7409534" y="259522"/>
                </a:cubicBezTo>
                <a:cubicBezTo>
                  <a:pt x="7401903" y="250398"/>
                  <a:pt x="7387140" y="245173"/>
                  <a:pt x="7365244" y="243846"/>
                </a:cubicBezTo>
                <a:close/>
                <a:moveTo>
                  <a:pt x="10938918" y="211499"/>
                </a:moveTo>
                <a:cubicBezTo>
                  <a:pt x="10964132" y="211499"/>
                  <a:pt x="10988516" y="217637"/>
                  <a:pt x="11012072" y="229912"/>
                </a:cubicBezTo>
                <a:cubicBezTo>
                  <a:pt x="11021029" y="234888"/>
                  <a:pt x="11028328" y="237376"/>
                  <a:pt x="11033968" y="237376"/>
                </a:cubicBezTo>
                <a:cubicBezTo>
                  <a:pt x="11039940" y="237376"/>
                  <a:pt x="11044750" y="236132"/>
                  <a:pt x="11048400" y="233644"/>
                </a:cubicBezTo>
                <a:cubicBezTo>
                  <a:pt x="11052048" y="231156"/>
                  <a:pt x="11057855" y="224106"/>
                  <a:pt x="11065817" y="212494"/>
                </a:cubicBezTo>
                <a:lnTo>
                  <a:pt x="11082737" y="212494"/>
                </a:lnTo>
                <a:lnTo>
                  <a:pt x="11090202" y="371243"/>
                </a:lnTo>
                <a:lnTo>
                  <a:pt x="11073282" y="371243"/>
                </a:lnTo>
                <a:cubicBezTo>
                  <a:pt x="11053044" y="324132"/>
                  <a:pt x="11032060" y="291951"/>
                  <a:pt x="11010330" y="274700"/>
                </a:cubicBezTo>
                <a:cubicBezTo>
                  <a:pt x="10988599" y="257448"/>
                  <a:pt x="10966951" y="248822"/>
                  <a:pt x="10945387" y="248822"/>
                </a:cubicBezTo>
                <a:cubicBezTo>
                  <a:pt x="10931785" y="248822"/>
                  <a:pt x="10920173" y="253384"/>
                  <a:pt x="10910552" y="262507"/>
                </a:cubicBezTo>
                <a:cubicBezTo>
                  <a:pt x="10900931" y="271631"/>
                  <a:pt x="10896121" y="282164"/>
                  <a:pt x="10896121" y="294108"/>
                </a:cubicBezTo>
                <a:cubicBezTo>
                  <a:pt x="10896121" y="303065"/>
                  <a:pt x="10899438" y="311691"/>
                  <a:pt x="10906074" y="319985"/>
                </a:cubicBezTo>
                <a:cubicBezTo>
                  <a:pt x="10916689" y="333588"/>
                  <a:pt x="10946383" y="356894"/>
                  <a:pt x="10995152" y="389904"/>
                </a:cubicBezTo>
                <a:cubicBezTo>
                  <a:pt x="11043921" y="422915"/>
                  <a:pt x="11076019" y="450949"/>
                  <a:pt x="11091446" y="474006"/>
                </a:cubicBezTo>
                <a:cubicBezTo>
                  <a:pt x="11106873" y="497064"/>
                  <a:pt x="11114586" y="522858"/>
                  <a:pt x="11114586" y="551390"/>
                </a:cubicBezTo>
                <a:cubicBezTo>
                  <a:pt x="11114586" y="577267"/>
                  <a:pt x="11108117" y="602647"/>
                  <a:pt x="11095178" y="627529"/>
                </a:cubicBezTo>
                <a:cubicBezTo>
                  <a:pt x="11082240" y="652412"/>
                  <a:pt x="11063992" y="671488"/>
                  <a:pt x="11040437" y="684758"/>
                </a:cubicBezTo>
                <a:cubicBezTo>
                  <a:pt x="11016882" y="698029"/>
                  <a:pt x="10990838" y="704664"/>
                  <a:pt x="10962307" y="704664"/>
                </a:cubicBezTo>
                <a:cubicBezTo>
                  <a:pt x="10940078" y="704664"/>
                  <a:pt x="10910386" y="697697"/>
                  <a:pt x="10873229" y="683763"/>
                </a:cubicBezTo>
                <a:cubicBezTo>
                  <a:pt x="10863276" y="680114"/>
                  <a:pt x="10856474" y="678289"/>
                  <a:pt x="10852826" y="678289"/>
                </a:cubicBezTo>
                <a:cubicBezTo>
                  <a:pt x="10841878" y="678289"/>
                  <a:pt x="10832754" y="686583"/>
                  <a:pt x="10825455" y="703171"/>
                </a:cubicBezTo>
                <a:lnTo>
                  <a:pt x="10809033" y="703171"/>
                </a:lnTo>
                <a:lnTo>
                  <a:pt x="10801071" y="535963"/>
                </a:lnTo>
                <a:lnTo>
                  <a:pt x="10817991" y="535963"/>
                </a:lnTo>
                <a:cubicBezTo>
                  <a:pt x="10832920" y="579756"/>
                  <a:pt x="10853406" y="612600"/>
                  <a:pt x="10879450" y="634496"/>
                </a:cubicBezTo>
                <a:cubicBezTo>
                  <a:pt x="10905492" y="656393"/>
                  <a:pt x="10930126" y="667341"/>
                  <a:pt x="10953350" y="667341"/>
                </a:cubicBezTo>
                <a:cubicBezTo>
                  <a:pt x="10969274" y="667341"/>
                  <a:pt x="10982296" y="662447"/>
                  <a:pt x="10992415" y="652660"/>
                </a:cubicBezTo>
                <a:cubicBezTo>
                  <a:pt x="11002533" y="642873"/>
                  <a:pt x="11007593" y="631013"/>
                  <a:pt x="11007593" y="617079"/>
                </a:cubicBezTo>
                <a:cubicBezTo>
                  <a:pt x="11007593" y="601154"/>
                  <a:pt x="11002617" y="587386"/>
                  <a:pt x="10992664" y="575774"/>
                </a:cubicBezTo>
                <a:cubicBezTo>
                  <a:pt x="10982711" y="564163"/>
                  <a:pt x="10960482" y="546579"/>
                  <a:pt x="10925979" y="523024"/>
                </a:cubicBezTo>
                <a:cubicBezTo>
                  <a:pt x="10875220" y="487857"/>
                  <a:pt x="10842375" y="460984"/>
                  <a:pt x="10827446" y="442406"/>
                </a:cubicBezTo>
                <a:cubicBezTo>
                  <a:pt x="10805550" y="415201"/>
                  <a:pt x="10794601" y="385177"/>
                  <a:pt x="10794601" y="352332"/>
                </a:cubicBezTo>
                <a:cubicBezTo>
                  <a:pt x="10794601" y="316502"/>
                  <a:pt x="10806959" y="284072"/>
                  <a:pt x="10831676" y="255043"/>
                </a:cubicBezTo>
                <a:cubicBezTo>
                  <a:pt x="10856392" y="226014"/>
                  <a:pt x="10892140" y="211499"/>
                  <a:pt x="10938918" y="211499"/>
                </a:cubicBezTo>
                <a:close/>
                <a:moveTo>
                  <a:pt x="10538868" y="211499"/>
                </a:moveTo>
                <a:cubicBezTo>
                  <a:pt x="10564082" y="211499"/>
                  <a:pt x="10588466" y="217637"/>
                  <a:pt x="10612022" y="229912"/>
                </a:cubicBezTo>
                <a:cubicBezTo>
                  <a:pt x="10620979" y="234888"/>
                  <a:pt x="10628278" y="237376"/>
                  <a:pt x="10633918" y="237376"/>
                </a:cubicBezTo>
                <a:cubicBezTo>
                  <a:pt x="10639890" y="237376"/>
                  <a:pt x="10644700" y="236132"/>
                  <a:pt x="10648350" y="233644"/>
                </a:cubicBezTo>
                <a:cubicBezTo>
                  <a:pt x="10652000" y="231156"/>
                  <a:pt x="10657805" y="224106"/>
                  <a:pt x="10665767" y="212494"/>
                </a:cubicBezTo>
                <a:lnTo>
                  <a:pt x="10682687" y="212494"/>
                </a:lnTo>
                <a:lnTo>
                  <a:pt x="10690152" y="371243"/>
                </a:lnTo>
                <a:lnTo>
                  <a:pt x="10673232" y="371243"/>
                </a:lnTo>
                <a:cubicBezTo>
                  <a:pt x="10652995" y="324132"/>
                  <a:pt x="10632010" y="291951"/>
                  <a:pt x="10610280" y="274700"/>
                </a:cubicBezTo>
                <a:cubicBezTo>
                  <a:pt x="10588550" y="257448"/>
                  <a:pt x="10566902" y="248822"/>
                  <a:pt x="10545337" y="248822"/>
                </a:cubicBezTo>
                <a:cubicBezTo>
                  <a:pt x="10531735" y="248822"/>
                  <a:pt x="10520124" y="253384"/>
                  <a:pt x="10510502" y="262507"/>
                </a:cubicBezTo>
                <a:cubicBezTo>
                  <a:pt x="10500881" y="271631"/>
                  <a:pt x="10496071" y="282164"/>
                  <a:pt x="10496071" y="294108"/>
                </a:cubicBezTo>
                <a:cubicBezTo>
                  <a:pt x="10496071" y="303065"/>
                  <a:pt x="10499388" y="311691"/>
                  <a:pt x="10506024" y="319985"/>
                </a:cubicBezTo>
                <a:cubicBezTo>
                  <a:pt x="10516640" y="333588"/>
                  <a:pt x="10546333" y="356894"/>
                  <a:pt x="10595102" y="389904"/>
                </a:cubicBezTo>
                <a:cubicBezTo>
                  <a:pt x="10643871" y="422915"/>
                  <a:pt x="10675969" y="450949"/>
                  <a:pt x="10691396" y="474006"/>
                </a:cubicBezTo>
                <a:cubicBezTo>
                  <a:pt x="10706823" y="497064"/>
                  <a:pt x="10714536" y="522858"/>
                  <a:pt x="10714536" y="551390"/>
                </a:cubicBezTo>
                <a:cubicBezTo>
                  <a:pt x="10714536" y="577267"/>
                  <a:pt x="10708067" y="602647"/>
                  <a:pt x="10695128" y="627529"/>
                </a:cubicBezTo>
                <a:cubicBezTo>
                  <a:pt x="10682190" y="652412"/>
                  <a:pt x="10663943" y="671488"/>
                  <a:pt x="10640387" y="684758"/>
                </a:cubicBezTo>
                <a:cubicBezTo>
                  <a:pt x="10616832" y="698029"/>
                  <a:pt x="10590789" y="704664"/>
                  <a:pt x="10562257" y="704664"/>
                </a:cubicBezTo>
                <a:cubicBezTo>
                  <a:pt x="10540030" y="704664"/>
                  <a:pt x="10510336" y="697697"/>
                  <a:pt x="10473179" y="683763"/>
                </a:cubicBezTo>
                <a:cubicBezTo>
                  <a:pt x="10463226" y="680114"/>
                  <a:pt x="10456425" y="678289"/>
                  <a:pt x="10452776" y="678289"/>
                </a:cubicBezTo>
                <a:cubicBezTo>
                  <a:pt x="10441828" y="678289"/>
                  <a:pt x="10432704" y="686583"/>
                  <a:pt x="10425405" y="703171"/>
                </a:cubicBezTo>
                <a:lnTo>
                  <a:pt x="10408983" y="703171"/>
                </a:lnTo>
                <a:lnTo>
                  <a:pt x="10401021" y="535963"/>
                </a:lnTo>
                <a:lnTo>
                  <a:pt x="10417941" y="535963"/>
                </a:lnTo>
                <a:cubicBezTo>
                  <a:pt x="10432870" y="579756"/>
                  <a:pt x="10453356" y="612600"/>
                  <a:pt x="10479400" y="634496"/>
                </a:cubicBezTo>
                <a:cubicBezTo>
                  <a:pt x="10505443" y="656393"/>
                  <a:pt x="10530077" y="667341"/>
                  <a:pt x="10553300" y="667341"/>
                </a:cubicBezTo>
                <a:cubicBezTo>
                  <a:pt x="10569224" y="667341"/>
                  <a:pt x="10582246" y="662447"/>
                  <a:pt x="10592365" y="652660"/>
                </a:cubicBezTo>
                <a:cubicBezTo>
                  <a:pt x="10602484" y="642873"/>
                  <a:pt x="10607543" y="631013"/>
                  <a:pt x="10607543" y="617079"/>
                </a:cubicBezTo>
                <a:cubicBezTo>
                  <a:pt x="10607543" y="601154"/>
                  <a:pt x="10602567" y="587386"/>
                  <a:pt x="10592614" y="575774"/>
                </a:cubicBezTo>
                <a:cubicBezTo>
                  <a:pt x="10582661" y="564163"/>
                  <a:pt x="10560433" y="546579"/>
                  <a:pt x="10525929" y="523024"/>
                </a:cubicBezTo>
                <a:cubicBezTo>
                  <a:pt x="10475170" y="487857"/>
                  <a:pt x="10442325" y="460984"/>
                  <a:pt x="10427396" y="442406"/>
                </a:cubicBezTo>
                <a:cubicBezTo>
                  <a:pt x="10405500" y="415201"/>
                  <a:pt x="10394551" y="385177"/>
                  <a:pt x="10394551" y="352332"/>
                </a:cubicBezTo>
                <a:cubicBezTo>
                  <a:pt x="10394551" y="316502"/>
                  <a:pt x="10406910" y="284072"/>
                  <a:pt x="10431626" y="255043"/>
                </a:cubicBezTo>
                <a:cubicBezTo>
                  <a:pt x="10456342" y="226014"/>
                  <a:pt x="10492090" y="211499"/>
                  <a:pt x="10538868" y="211499"/>
                </a:cubicBezTo>
                <a:close/>
                <a:moveTo>
                  <a:pt x="10108122" y="211499"/>
                </a:moveTo>
                <a:cubicBezTo>
                  <a:pt x="10152246" y="211499"/>
                  <a:pt x="10187165" y="220871"/>
                  <a:pt x="10212876" y="239616"/>
                </a:cubicBezTo>
                <a:cubicBezTo>
                  <a:pt x="10238588" y="258360"/>
                  <a:pt x="10255259" y="278681"/>
                  <a:pt x="10262890" y="300577"/>
                </a:cubicBezTo>
                <a:cubicBezTo>
                  <a:pt x="10267535" y="314511"/>
                  <a:pt x="10269857" y="346526"/>
                  <a:pt x="10269857" y="396622"/>
                </a:cubicBezTo>
                <a:lnTo>
                  <a:pt x="10269857" y="577267"/>
                </a:lnTo>
                <a:cubicBezTo>
                  <a:pt x="10269857" y="598500"/>
                  <a:pt x="10270686" y="611854"/>
                  <a:pt x="10272345" y="617328"/>
                </a:cubicBezTo>
                <a:cubicBezTo>
                  <a:pt x="10274004" y="622802"/>
                  <a:pt x="10276492" y="626866"/>
                  <a:pt x="10279809" y="629520"/>
                </a:cubicBezTo>
                <a:cubicBezTo>
                  <a:pt x="10283127" y="632174"/>
                  <a:pt x="10286943" y="633501"/>
                  <a:pt x="10291255" y="633501"/>
                </a:cubicBezTo>
                <a:cubicBezTo>
                  <a:pt x="10299882" y="633501"/>
                  <a:pt x="10308673" y="627363"/>
                  <a:pt x="10317630" y="615088"/>
                </a:cubicBezTo>
                <a:lnTo>
                  <a:pt x="10332560" y="627032"/>
                </a:lnTo>
                <a:cubicBezTo>
                  <a:pt x="10315971" y="651582"/>
                  <a:pt x="10298803" y="669414"/>
                  <a:pt x="10281054" y="680528"/>
                </a:cubicBezTo>
                <a:cubicBezTo>
                  <a:pt x="10263305" y="691642"/>
                  <a:pt x="10243150" y="697199"/>
                  <a:pt x="10220590" y="697199"/>
                </a:cubicBezTo>
                <a:cubicBezTo>
                  <a:pt x="10194048" y="697199"/>
                  <a:pt x="10173314" y="690979"/>
                  <a:pt x="10158384" y="678538"/>
                </a:cubicBezTo>
                <a:cubicBezTo>
                  <a:pt x="10143455" y="666097"/>
                  <a:pt x="10134331" y="647269"/>
                  <a:pt x="10131014" y="622055"/>
                </a:cubicBezTo>
                <a:cubicBezTo>
                  <a:pt x="10074283" y="672151"/>
                  <a:pt x="10023357" y="697199"/>
                  <a:pt x="9978237" y="697199"/>
                </a:cubicBezTo>
                <a:cubicBezTo>
                  <a:pt x="9951696" y="697199"/>
                  <a:pt x="9929634" y="688491"/>
                  <a:pt x="9912051" y="671073"/>
                </a:cubicBezTo>
                <a:cubicBezTo>
                  <a:pt x="9894467" y="653656"/>
                  <a:pt x="9885675" y="631842"/>
                  <a:pt x="9885675" y="605633"/>
                </a:cubicBezTo>
                <a:cubicBezTo>
                  <a:pt x="9885675" y="570134"/>
                  <a:pt x="9900936" y="538202"/>
                  <a:pt x="9931459" y="509837"/>
                </a:cubicBezTo>
                <a:cubicBezTo>
                  <a:pt x="9961981" y="481471"/>
                  <a:pt x="10028499" y="443733"/>
                  <a:pt x="10131014" y="396622"/>
                </a:cubicBezTo>
                <a:lnTo>
                  <a:pt x="10131014" y="349844"/>
                </a:lnTo>
                <a:cubicBezTo>
                  <a:pt x="10131014" y="314677"/>
                  <a:pt x="10129106" y="292532"/>
                  <a:pt x="10125291" y="283408"/>
                </a:cubicBezTo>
                <a:cubicBezTo>
                  <a:pt x="10121476" y="274285"/>
                  <a:pt x="10114260" y="266323"/>
                  <a:pt x="10103644" y="259522"/>
                </a:cubicBezTo>
                <a:cubicBezTo>
                  <a:pt x="10093027" y="252720"/>
                  <a:pt x="10081083" y="249320"/>
                  <a:pt x="10067813" y="249320"/>
                </a:cubicBezTo>
                <a:cubicBezTo>
                  <a:pt x="10046248" y="249320"/>
                  <a:pt x="10028499" y="254130"/>
                  <a:pt x="10014565" y="263751"/>
                </a:cubicBezTo>
                <a:cubicBezTo>
                  <a:pt x="10005939" y="269723"/>
                  <a:pt x="10001626" y="276690"/>
                  <a:pt x="10001626" y="284653"/>
                </a:cubicBezTo>
                <a:cubicBezTo>
                  <a:pt x="10001626" y="291620"/>
                  <a:pt x="10006272" y="300245"/>
                  <a:pt x="10015561" y="310530"/>
                </a:cubicBezTo>
                <a:cubicBezTo>
                  <a:pt x="10028168" y="324796"/>
                  <a:pt x="10034471" y="338564"/>
                  <a:pt x="10034471" y="351835"/>
                </a:cubicBezTo>
                <a:cubicBezTo>
                  <a:pt x="10034471" y="368091"/>
                  <a:pt x="10028417" y="381942"/>
                  <a:pt x="10016307" y="393388"/>
                </a:cubicBezTo>
                <a:cubicBezTo>
                  <a:pt x="10004197" y="404834"/>
                  <a:pt x="9988356" y="410557"/>
                  <a:pt x="9968782" y="410557"/>
                </a:cubicBezTo>
                <a:cubicBezTo>
                  <a:pt x="9947881" y="410557"/>
                  <a:pt x="9930381" y="404253"/>
                  <a:pt x="9916281" y="391646"/>
                </a:cubicBezTo>
                <a:cubicBezTo>
                  <a:pt x="9902180" y="379039"/>
                  <a:pt x="9895131" y="364276"/>
                  <a:pt x="9895131" y="347356"/>
                </a:cubicBezTo>
                <a:cubicBezTo>
                  <a:pt x="9895131" y="323469"/>
                  <a:pt x="9904586" y="300660"/>
                  <a:pt x="9923496" y="278930"/>
                </a:cubicBezTo>
                <a:cubicBezTo>
                  <a:pt x="9942407" y="257199"/>
                  <a:pt x="9968782" y="240528"/>
                  <a:pt x="10002622" y="228916"/>
                </a:cubicBezTo>
                <a:cubicBezTo>
                  <a:pt x="10036462" y="217305"/>
                  <a:pt x="10071628" y="211499"/>
                  <a:pt x="10108122" y="211499"/>
                </a:cubicBezTo>
                <a:close/>
                <a:moveTo>
                  <a:pt x="7814719" y="211499"/>
                </a:moveTo>
                <a:cubicBezTo>
                  <a:pt x="7839933" y="211499"/>
                  <a:pt x="7864318" y="217637"/>
                  <a:pt x="7887873" y="229912"/>
                </a:cubicBezTo>
                <a:cubicBezTo>
                  <a:pt x="7896830" y="234888"/>
                  <a:pt x="7904129" y="237376"/>
                  <a:pt x="7909769" y="237376"/>
                </a:cubicBezTo>
                <a:cubicBezTo>
                  <a:pt x="7915741" y="237376"/>
                  <a:pt x="7920551" y="236132"/>
                  <a:pt x="7924201" y="233644"/>
                </a:cubicBezTo>
                <a:cubicBezTo>
                  <a:pt x="7927850" y="231156"/>
                  <a:pt x="7933655" y="224106"/>
                  <a:pt x="7941618" y="212494"/>
                </a:cubicBezTo>
                <a:lnTo>
                  <a:pt x="7958538" y="212494"/>
                </a:lnTo>
                <a:lnTo>
                  <a:pt x="7966003" y="371243"/>
                </a:lnTo>
                <a:lnTo>
                  <a:pt x="7949083" y="371243"/>
                </a:lnTo>
                <a:cubicBezTo>
                  <a:pt x="7928845" y="324132"/>
                  <a:pt x="7907861" y="291951"/>
                  <a:pt x="7886131" y="274700"/>
                </a:cubicBezTo>
                <a:cubicBezTo>
                  <a:pt x="7864401" y="257448"/>
                  <a:pt x="7842753" y="248822"/>
                  <a:pt x="7821188" y="248822"/>
                </a:cubicBezTo>
                <a:cubicBezTo>
                  <a:pt x="7807586" y="248822"/>
                  <a:pt x="7795975" y="253384"/>
                  <a:pt x="7786353" y="262507"/>
                </a:cubicBezTo>
                <a:cubicBezTo>
                  <a:pt x="7776732" y="271631"/>
                  <a:pt x="7771922" y="282164"/>
                  <a:pt x="7771922" y="294108"/>
                </a:cubicBezTo>
                <a:cubicBezTo>
                  <a:pt x="7771922" y="303065"/>
                  <a:pt x="7775239" y="311691"/>
                  <a:pt x="7781874" y="319985"/>
                </a:cubicBezTo>
                <a:cubicBezTo>
                  <a:pt x="7792491" y="333588"/>
                  <a:pt x="7822184" y="356894"/>
                  <a:pt x="7870953" y="389904"/>
                </a:cubicBezTo>
                <a:cubicBezTo>
                  <a:pt x="7919721" y="422915"/>
                  <a:pt x="7951819" y="450949"/>
                  <a:pt x="7967247" y="474006"/>
                </a:cubicBezTo>
                <a:cubicBezTo>
                  <a:pt x="7982673" y="497064"/>
                  <a:pt x="7990387" y="522858"/>
                  <a:pt x="7990387" y="551390"/>
                </a:cubicBezTo>
                <a:cubicBezTo>
                  <a:pt x="7990387" y="577267"/>
                  <a:pt x="7983917" y="602647"/>
                  <a:pt x="7970979" y="627529"/>
                </a:cubicBezTo>
                <a:cubicBezTo>
                  <a:pt x="7958040" y="652412"/>
                  <a:pt x="7939793" y="671488"/>
                  <a:pt x="7916238" y="684758"/>
                </a:cubicBezTo>
                <a:cubicBezTo>
                  <a:pt x="7892683" y="698029"/>
                  <a:pt x="7866640" y="704664"/>
                  <a:pt x="7838108" y="704664"/>
                </a:cubicBezTo>
                <a:cubicBezTo>
                  <a:pt x="7815880" y="704664"/>
                  <a:pt x="7786188" y="697697"/>
                  <a:pt x="7749030" y="683763"/>
                </a:cubicBezTo>
                <a:cubicBezTo>
                  <a:pt x="7739077" y="680114"/>
                  <a:pt x="7732276" y="678289"/>
                  <a:pt x="7728627" y="678289"/>
                </a:cubicBezTo>
                <a:cubicBezTo>
                  <a:pt x="7717678" y="678289"/>
                  <a:pt x="7708555" y="686583"/>
                  <a:pt x="7701256" y="703171"/>
                </a:cubicBezTo>
                <a:lnTo>
                  <a:pt x="7684834" y="703171"/>
                </a:lnTo>
                <a:lnTo>
                  <a:pt x="7676872" y="535963"/>
                </a:lnTo>
                <a:lnTo>
                  <a:pt x="7693791" y="535963"/>
                </a:lnTo>
                <a:cubicBezTo>
                  <a:pt x="7708721" y="579756"/>
                  <a:pt x="7729207" y="612600"/>
                  <a:pt x="7755250" y="634496"/>
                </a:cubicBezTo>
                <a:cubicBezTo>
                  <a:pt x="7781294" y="656393"/>
                  <a:pt x="7805928" y="667341"/>
                  <a:pt x="7829151" y="667341"/>
                </a:cubicBezTo>
                <a:cubicBezTo>
                  <a:pt x="7845075" y="667341"/>
                  <a:pt x="7858097" y="662447"/>
                  <a:pt x="7868216" y="652660"/>
                </a:cubicBezTo>
                <a:cubicBezTo>
                  <a:pt x="7878335" y="642873"/>
                  <a:pt x="7883393" y="631013"/>
                  <a:pt x="7883393" y="617079"/>
                </a:cubicBezTo>
                <a:cubicBezTo>
                  <a:pt x="7883393" y="601154"/>
                  <a:pt x="7878417" y="587386"/>
                  <a:pt x="7868464" y="575774"/>
                </a:cubicBezTo>
                <a:cubicBezTo>
                  <a:pt x="7858512" y="564163"/>
                  <a:pt x="7836284" y="546579"/>
                  <a:pt x="7801780" y="523024"/>
                </a:cubicBezTo>
                <a:cubicBezTo>
                  <a:pt x="7751020" y="487857"/>
                  <a:pt x="7718176" y="460984"/>
                  <a:pt x="7703247" y="442406"/>
                </a:cubicBezTo>
                <a:cubicBezTo>
                  <a:pt x="7681350" y="415201"/>
                  <a:pt x="7670402" y="385177"/>
                  <a:pt x="7670402" y="352332"/>
                </a:cubicBezTo>
                <a:cubicBezTo>
                  <a:pt x="7670402" y="316502"/>
                  <a:pt x="7682761" y="284072"/>
                  <a:pt x="7707477" y="255043"/>
                </a:cubicBezTo>
                <a:cubicBezTo>
                  <a:pt x="7732193" y="226014"/>
                  <a:pt x="7767940" y="211499"/>
                  <a:pt x="7814719" y="211499"/>
                </a:cubicBezTo>
                <a:close/>
                <a:moveTo>
                  <a:pt x="6781619" y="211499"/>
                </a:moveTo>
                <a:cubicBezTo>
                  <a:pt x="6812473" y="211499"/>
                  <a:pt x="6844322" y="217968"/>
                  <a:pt x="6877167" y="230907"/>
                </a:cubicBezTo>
                <a:lnTo>
                  <a:pt x="7033925" y="230907"/>
                </a:lnTo>
                <a:lnTo>
                  <a:pt x="7033925" y="285648"/>
                </a:lnTo>
                <a:lnTo>
                  <a:pt x="6944846" y="285648"/>
                </a:lnTo>
                <a:cubicBezTo>
                  <a:pt x="6961103" y="301904"/>
                  <a:pt x="6972383" y="316668"/>
                  <a:pt x="6978686" y="329938"/>
                </a:cubicBezTo>
                <a:cubicBezTo>
                  <a:pt x="6986649" y="347853"/>
                  <a:pt x="6990630" y="366598"/>
                  <a:pt x="6990630" y="386172"/>
                </a:cubicBezTo>
                <a:cubicBezTo>
                  <a:pt x="6990630" y="419348"/>
                  <a:pt x="6981423" y="448129"/>
                  <a:pt x="6963010" y="472513"/>
                </a:cubicBezTo>
                <a:cubicBezTo>
                  <a:pt x="6944598" y="496898"/>
                  <a:pt x="6919550" y="515974"/>
                  <a:pt x="6887866" y="529742"/>
                </a:cubicBezTo>
                <a:cubicBezTo>
                  <a:pt x="6856183" y="543510"/>
                  <a:pt x="6828066" y="550395"/>
                  <a:pt x="6803516" y="550395"/>
                </a:cubicBezTo>
                <a:cubicBezTo>
                  <a:pt x="6801525" y="550395"/>
                  <a:pt x="6781619" y="549565"/>
                  <a:pt x="6743798" y="547906"/>
                </a:cubicBezTo>
                <a:cubicBezTo>
                  <a:pt x="6728869" y="547906"/>
                  <a:pt x="6716345" y="552800"/>
                  <a:pt x="6706226" y="562587"/>
                </a:cubicBezTo>
                <a:cubicBezTo>
                  <a:pt x="6696108" y="572374"/>
                  <a:pt x="6691048" y="584068"/>
                  <a:pt x="6691048" y="597671"/>
                </a:cubicBezTo>
                <a:cubicBezTo>
                  <a:pt x="6691048" y="609614"/>
                  <a:pt x="6695610" y="619401"/>
                  <a:pt x="6704733" y="627032"/>
                </a:cubicBezTo>
                <a:cubicBezTo>
                  <a:pt x="6713857" y="634662"/>
                  <a:pt x="6728703" y="638477"/>
                  <a:pt x="6749272" y="638477"/>
                </a:cubicBezTo>
                <a:lnTo>
                  <a:pt x="6835365" y="637482"/>
                </a:lnTo>
                <a:cubicBezTo>
                  <a:pt x="6905035" y="637482"/>
                  <a:pt x="6952975" y="645113"/>
                  <a:pt x="6979184" y="660374"/>
                </a:cubicBezTo>
                <a:cubicBezTo>
                  <a:pt x="7016673" y="681607"/>
                  <a:pt x="7035418" y="714285"/>
                  <a:pt x="7035418" y="758410"/>
                </a:cubicBezTo>
                <a:cubicBezTo>
                  <a:pt x="7035418" y="786609"/>
                  <a:pt x="7026792" y="812238"/>
                  <a:pt x="7009540" y="835296"/>
                </a:cubicBezTo>
                <a:cubicBezTo>
                  <a:pt x="6992289" y="858353"/>
                  <a:pt x="6969563" y="875356"/>
                  <a:pt x="6941363" y="886304"/>
                </a:cubicBezTo>
                <a:cubicBezTo>
                  <a:pt x="6898566" y="902560"/>
                  <a:pt x="6849299" y="910689"/>
                  <a:pt x="6793563" y="910689"/>
                </a:cubicBezTo>
                <a:cubicBezTo>
                  <a:pt x="6751761" y="910689"/>
                  <a:pt x="6713608" y="906625"/>
                  <a:pt x="6679105" y="898496"/>
                </a:cubicBezTo>
                <a:cubicBezTo>
                  <a:pt x="6644601" y="890368"/>
                  <a:pt x="6619885" y="879088"/>
                  <a:pt x="6604956" y="864657"/>
                </a:cubicBezTo>
                <a:cubicBezTo>
                  <a:pt x="6590026" y="850225"/>
                  <a:pt x="6582562" y="835047"/>
                  <a:pt x="6582562" y="819122"/>
                </a:cubicBezTo>
                <a:cubicBezTo>
                  <a:pt x="6582562" y="803861"/>
                  <a:pt x="6588284" y="790176"/>
                  <a:pt x="6599730" y="778067"/>
                </a:cubicBezTo>
                <a:cubicBezTo>
                  <a:pt x="6611176" y="765957"/>
                  <a:pt x="6632492" y="755756"/>
                  <a:pt x="6663678" y="747462"/>
                </a:cubicBezTo>
                <a:cubicBezTo>
                  <a:pt x="6620549" y="726229"/>
                  <a:pt x="6598984" y="696702"/>
                  <a:pt x="6598984" y="658881"/>
                </a:cubicBezTo>
                <a:cubicBezTo>
                  <a:pt x="6598984" y="635989"/>
                  <a:pt x="6607776" y="613761"/>
                  <a:pt x="6625359" y="592197"/>
                </a:cubicBezTo>
                <a:cubicBezTo>
                  <a:pt x="6642943" y="570632"/>
                  <a:pt x="6670811" y="551887"/>
                  <a:pt x="6708963" y="535963"/>
                </a:cubicBezTo>
                <a:cubicBezTo>
                  <a:pt x="6664507" y="519706"/>
                  <a:pt x="6632326" y="498308"/>
                  <a:pt x="6612420" y="471767"/>
                </a:cubicBezTo>
                <a:cubicBezTo>
                  <a:pt x="6592514" y="445226"/>
                  <a:pt x="6582562" y="414538"/>
                  <a:pt x="6582562" y="379703"/>
                </a:cubicBezTo>
                <a:cubicBezTo>
                  <a:pt x="6582562" y="334251"/>
                  <a:pt x="6601141" y="294854"/>
                  <a:pt x="6638298" y="261512"/>
                </a:cubicBezTo>
                <a:cubicBezTo>
                  <a:pt x="6675455" y="228170"/>
                  <a:pt x="6723229" y="211499"/>
                  <a:pt x="6781619" y="211499"/>
                </a:cubicBezTo>
                <a:close/>
                <a:moveTo>
                  <a:pt x="6336521" y="211499"/>
                </a:moveTo>
                <a:cubicBezTo>
                  <a:pt x="6366711" y="211499"/>
                  <a:pt x="6391759" y="219876"/>
                  <a:pt x="6411665" y="236630"/>
                </a:cubicBezTo>
                <a:cubicBezTo>
                  <a:pt x="6431571" y="253384"/>
                  <a:pt x="6444842" y="274202"/>
                  <a:pt x="6451477" y="299084"/>
                </a:cubicBezTo>
                <a:cubicBezTo>
                  <a:pt x="6456785" y="317995"/>
                  <a:pt x="6459439" y="354323"/>
                  <a:pt x="6459439" y="408068"/>
                </a:cubicBezTo>
                <a:lnTo>
                  <a:pt x="6459439" y="589211"/>
                </a:lnTo>
                <a:cubicBezTo>
                  <a:pt x="6459439" y="625041"/>
                  <a:pt x="6462674" y="647352"/>
                  <a:pt x="6469143" y="656144"/>
                </a:cubicBezTo>
                <a:cubicBezTo>
                  <a:pt x="6475612" y="664936"/>
                  <a:pt x="6489132" y="670493"/>
                  <a:pt x="6509701" y="672815"/>
                </a:cubicBezTo>
                <a:lnTo>
                  <a:pt x="6509701" y="690730"/>
                </a:lnTo>
                <a:lnTo>
                  <a:pt x="6274315" y="690730"/>
                </a:lnTo>
                <a:lnTo>
                  <a:pt x="6274315" y="672815"/>
                </a:lnTo>
                <a:cubicBezTo>
                  <a:pt x="6291899" y="670493"/>
                  <a:pt x="6304506" y="663194"/>
                  <a:pt x="6312136" y="650919"/>
                </a:cubicBezTo>
                <a:cubicBezTo>
                  <a:pt x="6317445" y="642624"/>
                  <a:pt x="6320099" y="622055"/>
                  <a:pt x="6320099" y="589211"/>
                </a:cubicBezTo>
                <a:lnTo>
                  <a:pt x="6320099" y="382191"/>
                </a:lnTo>
                <a:cubicBezTo>
                  <a:pt x="6320099" y="344038"/>
                  <a:pt x="6318606" y="319985"/>
                  <a:pt x="6315620" y="310032"/>
                </a:cubicBezTo>
                <a:cubicBezTo>
                  <a:pt x="6312634" y="300080"/>
                  <a:pt x="6307575" y="292366"/>
                  <a:pt x="6300442" y="286892"/>
                </a:cubicBezTo>
                <a:cubicBezTo>
                  <a:pt x="6293309" y="281418"/>
                  <a:pt x="6285430" y="278681"/>
                  <a:pt x="6276804" y="278681"/>
                </a:cubicBezTo>
                <a:cubicBezTo>
                  <a:pt x="6248272" y="278681"/>
                  <a:pt x="6221731" y="299084"/>
                  <a:pt x="6197180" y="339891"/>
                </a:cubicBezTo>
                <a:lnTo>
                  <a:pt x="6197180" y="589211"/>
                </a:lnTo>
                <a:cubicBezTo>
                  <a:pt x="6197180" y="624046"/>
                  <a:pt x="6200415" y="646108"/>
                  <a:pt x="6206885" y="655397"/>
                </a:cubicBezTo>
                <a:cubicBezTo>
                  <a:pt x="6213354" y="664687"/>
                  <a:pt x="6225380" y="670493"/>
                  <a:pt x="6242964" y="672815"/>
                </a:cubicBezTo>
                <a:lnTo>
                  <a:pt x="6242964" y="690730"/>
                </a:lnTo>
                <a:lnTo>
                  <a:pt x="6007578" y="690730"/>
                </a:lnTo>
                <a:lnTo>
                  <a:pt x="6007578" y="672815"/>
                </a:lnTo>
                <a:cubicBezTo>
                  <a:pt x="6027152" y="670824"/>
                  <a:pt x="6041086" y="664521"/>
                  <a:pt x="6049380" y="653904"/>
                </a:cubicBezTo>
                <a:cubicBezTo>
                  <a:pt x="6055021" y="646606"/>
                  <a:pt x="6057840" y="625041"/>
                  <a:pt x="6057840" y="589211"/>
                </a:cubicBezTo>
                <a:lnTo>
                  <a:pt x="6057840" y="326455"/>
                </a:lnTo>
                <a:cubicBezTo>
                  <a:pt x="6057840" y="291288"/>
                  <a:pt x="6054605" y="269391"/>
                  <a:pt x="6048136" y="260766"/>
                </a:cubicBezTo>
                <a:cubicBezTo>
                  <a:pt x="6041667" y="252140"/>
                  <a:pt x="6028148" y="246500"/>
                  <a:pt x="6007578" y="243846"/>
                </a:cubicBezTo>
                <a:lnTo>
                  <a:pt x="6007578" y="225433"/>
                </a:lnTo>
                <a:lnTo>
                  <a:pt x="6197180" y="225433"/>
                </a:lnTo>
                <a:lnTo>
                  <a:pt x="6197180" y="285648"/>
                </a:lnTo>
                <a:cubicBezTo>
                  <a:pt x="6221067" y="259770"/>
                  <a:pt x="6243959" y="240943"/>
                  <a:pt x="6265855" y="229165"/>
                </a:cubicBezTo>
                <a:cubicBezTo>
                  <a:pt x="6287752" y="217388"/>
                  <a:pt x="6311307" y="211499"/>
                  <a:pt x="6336521" y="211499"/>
                </a:cubicBezTo>
                <a:close/>
                <a:moveTo>
                  <a:pt x="4788266" y="211499"/>
                </a:moveTo>
                <a:cubicBezTo>
                  <a:pt x="4828742" y="211499"/>
                  <a:pt x="4866397" y="221949"/>
                  <a:pt x="4901232" y="242850"/>
                </a:cubicBezTo>
                <a:cubicBezTo>
                  <a:pt x="4936067" y="263751"/>
                  <a:pt x="4962525" y="293444"/>
                  <a:pt x="4980606" y="331929"/>
                </a:cubicBezTo>
                <a:cubicBezTo>
                  <a:pt x="4998688" y="370413"/>
                  <a:pt x="5007727" y="412547"/>
                  <a:pt x="5007727" y="458330"/>
                </a:cubicBezTo>
                <a:cubicBezTo>
                  <a:pt x="5007727" y="524351"/>
                  <a:pt x="4990973" y="579590"/>
                  <a:pt x="4957465" y="624046"/>
                </a:cubicBezTo>
                <a:cubicBezTo>
                  <a:pt x="4916991" y="677791"/>
                  <a:pt x="4861088" y="704664"/>
                  <a:pt x="4789760" y="704664"/>
                </a:cubicBezTo>
                <a:cubicBezTo>
                  <a:pt x="4719757" y="704664"/>
                  <a:pt x="4665846" y="680114"/>
                  <a:pt x="4628025" y="631013"/>
                </a:cubicBezTo>
                <a:cubicBezTo>
                  <a:pt x="4590204" y="581912"/>
                  <a:pt x="4571294" y="525015"/>
                  <a:pt x="4571294" y="460321"/>
                </a:cubicBezTo>
                <a:cubicBezTo>
                  <a:pt x="4571294" y="393637"/>
                  <a:pt x="4590619" y="335495"/>
                  <a:pt x="4629270" y="285897"/>
                </a:cubicBezTo>
                <a:cubicBezTo>
                  <a:pt x="4667920" y="236298"/>
                  <a:pt x="4720919" y="211499"/>
                  <a:pt x="4788266" y="211499"/>
                </a:cubicBezTo>
                <a:close/>
                <a:moveTo>
                  <a:pt x="3746060" y="211499"/>
                </a:moveTo>
                <a:cubicBezTo>
                  <a:pt x="3793171" y="211499"/>
                  <a:pt x="3834060" y="230824"/>
                  <a:pt x="3868730" y="269474"/>
                </a:cubicBezTo>
                <a:cubicBezTo>
                  <a:pt x="3903399" y="308125"/>
                  <a:pt x="3922060" y="365437"/>
                  <a:pt x="3924714" y="441410"/>
                </a:cubicBezTo>
                <a:lnTo>
                  <a:pt x="3669423" y="441410"/>
                </a:lnTo>
                <a:cubicBezTo>
                  <a:pt x="3672409" y="503118"/>
                  <a:pt x="3688831" y="551887"/>
                  <a:pt x="3718690" y="587718"/>
                </a:cubicBezTo>
                <a:cubicBezTo>
                  <a:pt x="3741581" y="615254"/>
                  <a:pt x="3769117" y="629022"/>
                  <a:pt x="3801299" y="629022"/>
                </a:cubicBezTo>
                <a:cubicBezTo>
                  <a:pt x="3821204" y="629022"/>
                  <a:pt x="3839285" y="623465"/>
                  <a:pt x="3855543" y="612351"/>
                </a:cubicBezTo>
                <a:cubicBezTo>
                  <a:pt x="3871798" y="601237"/>
                  <a:pt x="3889216" y="581248"/>
                  <a:pt x="3907794" y="552385"/>
                </a:cubicBezTo>
                <a:lnTo>
                  <a:pt x="3924714" y="563333"/>
                </a:lnTo>
                <a:cubicBezTo>
                  <a:pt x="3899500" y="614756"/>
                  <a:pt x="3871633" y="651167"/>
                  <a:pt x="3841110" y="672566"/>
                </a:cubicBezTo>
                <a:cubicBezTo>
                  <a:pt x="3810588" y="693965"/>
                  <a:pt x="3775255" y="704664"/>
                  <a:pt x="3735112" y="704664"/>
                </a:cubicBezTo>
                <a:cubicBezTo>
                  <a:pt x="3666106" y="704664"/>
                  <a:pt x="3613853" y="678123"/>
                  <a:pt x="3578354" y="625041"/>
                </a:cubicBezTo>
                <a:cubicBezTo>
                  <a:pt x="3549823" y="582244"/>
                  <a:pt x="3535557" y="529162"/>
                  <a:pt x="3535557" y="465795"/>
                </a:cubicBezTo>
                <a:cubicBezTo>
                  <a:pt x="3535557" y="388163"/>
                  <a:pt x="3556541" y="326372"/>
                  <a:pt x="3598509" y="280423"/>
                </a:cubicBezTo>
                <a:cubicBezTo>
                  <a:pt x="3640477" y="234473"/>
                  <a:pt x="3689660" y="211499"/>
                  <a:pt x="3746060" y="211499"/>
                </a:cubicBezTo>
                <a:close/>
                <a:moveTo>
                  <a:pt x="3018267" y="211499"/>
                </a:moveTo>
                <a:cubicBezTo>
                  <a:pt x="3048126" y="211499"/>
                  <a:pt x="3073174" y="218466"/>
                  <a:pt x="3093412" y="232400"/>
                </a:cubicBezTo>
                <a:cubicBezTo>
                  <a:pt x="3113649" y="246334"/>
                  <a:pt x="3129242" y="267567"/>
                  <a:pt x="3140190" y="296098"/>
                </a:cubicBezTo>
                <a:cubicBezTo>
                  <a:pt x="3166731" y="266240"/>
                  <a:pt x="3192194" y="244675"/>
                  <a:pt x="3216579" y="231405"/>
                </a:cubicBezTo>
                <a:cubicBezTo>
                  <a:pt x="3240963" y="218134"/>
                  <a:pt x="3266426" y="211499"/>
                  <a:pt x="3292967" y="211499"/>
                </a:cubicBezTo>
                <a:cubicBezTo>
                  <a:pt x="3325148" y="211499"/>
                  <a:pt x="3350777" y="218881"/>
                  <a:pt x="3369853" y="233644"/>
                </a:cubicBezTo>
                <a:cubicBezTo>
                  <a:pt x="3388929" y="248407"/>
                  <a:pt x="3402200" y="267152"/>
                  <a:pt x="3409664" y="289878"/>
                </a:cubicBezTo>
                <a:cubicBezTo>
                  <a:pt x="3417129" y="312604"/>
                  <a:pt x="3420862" y="348849"/>
                  <a:pt x="3420862" y="398613"/>
                </a:cubicBezTo>
                <a:lnTo>
                  <a:pt x="3420862" y="589211"/>
                </a:lnTo>
                <a:cubicBezTo>
                  <a:pt x="3420862" y="625041"/>
                  <a:pt x="3424096" y="647269"/>
                  <a:pt x="3430565" y="655895"/>
                </a:cubicBezTo>
                <a:cubicBezTo>
                  <a:pt x="3437035" y="664521"/>
                  <a:pt x="3450554" y="670161"/>
                  <a:pt x="3471123" y="672815"/>
                </a:cubicBezTo>
                <a:lnTo>
                  <a:pt x="3471123" y="690730"/>
                </a:lnTo>
                <a:lnTo>
                  <a:pt x="3230762" y="690730"/>
                </a:lnTo>
                <a:lnTo>
                  <a:pt x="3230762" y="672815"/>
                </a:lnTo>
                <a:cubicBezTo>
                  <a:pt x="3249672" y="671156"/>
                  <a:pt x="3263606" y="663857"/>
                  <a:pt x="3272563" y="650919"/>
                </a:cubicBezTo>
                <a:cubicBezTo>
                  <a:pt x="3278535" y="641961"/>
                  <a:pt x="3281521" y="621392"/>
                  <a:pt x="3281521" y="589211"/>
                </a:cubicBezTo>
                <a:lnTo>
                  <a:pt x="3281521" y="389158"/>
                </a:lnTo>
                <a:cubicBezTo>
                  <a:pt x="3281521" y="347687"/>
                  <a:pt x="3279862" y="321312"/>
                  <a:pt x="3276545" y="310032"/>
                </a:cubicBezTo>
                <a:cubicBezTo>
                  <a:pt x="3273227" y="298752"/>
                  <a:pt x="3268002" y="290375"/>
                  <a:pt x="3260869" y="284901"/>
                </a:cubicBezTo>
                <a:cubicBezTo>
                  <a:pt x="3253736" y="279427"/>
                  <a:pt x="3245359" y="276690"/>
                  <a:pt x="3235738" y="276690"/>
                </a:cubicBezTo>
                <a:cubicBezTo>
                  <a:pt x="3221472" y="276690"/>
                  <a:pt x="3207040" y="281916"/>
                  <a:pt x="3192443" y="292366"/>
                </a:cubicBezTo>
                <a:cubicBezTo>
                  <a:pt x="3177845" y="302817"/>
                  <a:pt x="3163082" y="318492"/>
                  <a:pt x="3148153" y="339393"/>
                </a:cubicBezTo>
                <a:lnTo>
                  <a:pt x="3148153" y="589211"/>
                </a:lnTo>
                <a:cubicBezTo>
                  <a:pt x="3148153" y="622719"/>
                  <a:pt x="3150973" y="643786"/>
                  <a:pt x="3156612" y="652412"/>
                </a:cubicBezTo>
                <a:cubicBezTo>
                  <a:pt x="3164243" y="664687"/>
                  <a:pt x="3178840" y="671488"/>
                  <a:pt x="3200405" y="672815"/>
                </a:cubicBezTo>
                <a:lnTo>
                  <a:pt x="3200405" y="690730"/>
                </a:lnTo>
                <a:lnTo>
                  <a:pt x="2959545" y="690730"/>
                </a:lnTo>
                <a:lnTo>
                  <a:pt x="2959545" y="672815"/>
                </a:lnTo>
                <a:cubicBezTo>
                  <a:pt x="2972484" y="672151"/>
                  <a:pt x="2982686" y="668917"/>
                  <a:pt x="2990150" y="663111"/>
                </a:cubicBezTo>
                <a:cubicBezTo>
                  <a:pt x="2997615" y="657305"/>
                  <a:pt x="3002592" y="650338"/>
                  <a:pt x="3005080" y="642210"/>
                </a:cubicBezTo>
                <a:cubicBezTo>
                  <a:pt x="3007568" y="634082"/>
                  <a:pt x="3008812" y="616415"/>
                  <a:pt x="3008812" y="589211"/>
                </a:cubicBezTo>
                <a:lnTo>
                  <a:pt x="3008812" y="389158"/>
                </a:lnTo>
                <a:cubicBezTo>
                  <a:pt x="3008812" y="347024"/>
                  <a:pt x="3007153" y="320649"/>
                  <a:pt x="3003836" y="310032"/>
                </a:cubicBezTo>
                <a:cubicBezTo>
                  <a:pt x="3000518" y="299416"/>
                  <a:pt x="2994961" y="291122"/>
                  <a:pt x="2987165" y="285150"/>
                </a:cubicBezTo>
                <a:cubicBezTo>
                  <a:pt x="2979368" y="279178"/>
                  <a:pt x="2970991" y="276193"/>
                  <a:pt x="2962034" y="276193"/>
                </a:cubicBezTo>
                <a:cubicBezTo>
                  <a:pt x="2948763" y="276193"/>
                  <a:pt x="2936654" y="279676"/>
                  <a:pt x="2925706" y="286643"/>
                </a:cubicBezTo>
                <a:cubicBezTo>
                  <a:pt x="2910113" y="296928"/>
                  <a:pt x="2893525" y="314511"/>
                  <a:pt x="2875941" y="339393"/>
                </a:cubicBezTo>
                <a:lnTo>
                  <a:pt x="2875941" y="589211"/>
                </a:lnTo>
                <a:cubicBezTo>
                  <a:pt x="2875941" y="622055"/>
                  <a:pt x="2879176" y="643703"/>
                  <a:pt x="2885646" y="654153"/>
                </a:cubicBezTo>
                <a:cubicBezTo>
                  <a:pt x="2892115" y="664604"/>
                  <a:pt x="2905634" y="670824"/>
                  <a:pt x="2926203" y="672815"/>
                </a:cubicBezTo>
                <a:lnTo>
                  <a:pt x="2926203" y="690730"/>
                </a:lnTo>
                <a:lnTo>
                  <a:pt x="2686339" y="690730"/>
                </a:lnTo>
                <a:lnTo>
                  <a:pt x="2686339" y="672815"/>
                </a:lnTo>
                <a:cubicBezTo>
                  <a:pt x="2705913" y="670824"/>
                  <a:pt x="2719847" y="664521"/>
                  <a:pt x="2728141" y="653904"/>
                </a:cubicBezTo>
                <a:cubicBezTo>
                  <a:pt x="2733781" y="646606"/>
                  <a:pt x="2736601" y="625041"/>
                  <a:pt x="2736601" y="589211"/>
                </a:cubicBezTo>
                <a:lnTo>
                  <a:pt x="2736601" y="326455"/>
                </a:lnTo>
                <a:cubicBezTo>
                  <a:pt x="2736601" y="291288"/>
                  <a:pt x="2733366" y="269391"/>
                  <a:pt x="2726897" y="260766"/>
                </a:cubicBezTo>
                <a:cubicBezTo>
                  <a:pt x="2720427" y="252140"/>
                  <a:pt x="2706908" y="246500"/>
                  <a:pt x="2686339" y="243846"/>
                </a:cubicBezTo>
                <a:lnTo>
                  <a:pt x="2686339" y="225433"/>
                </a:lnTo>
                <a:lnTo>
                  <a:pt x="2875941" y="225433"/>
                </a:lnTo>
                <a:lnTo>
                  <a:pt x="2875941" y="286643"/>
                </a:lnTo>
                <a:cubicBezTo>
                  <a:pt x="2901487" y="258775"/>
                  <a:pt x="2925125" y="239284"/>
                  <a:pt x="2946855" y="228170"/>
                </a:cubicBezTo>
                <a:cubicBezTo>
                  <a:pt x="2968586" y="217056"/>
                  <a:pt x="2992390" y="211499"/>
                  <a:pt x="3018267" y="211499"/>
                </a:cubicBezTo>
                <a:close/>
                <a:moveTo>
                  <a:pt x="2387967" y="211499"/>
                </a:moveTo>
                <a:cubicBezTo>
                  <a:pt x="2428442" y="211499"/>
                  <a:pt x="2466096" y="221949"/>
                  <a:pt x="2500932" y="242850"/>
                </a:cubicBezTo>
                <a:cubicBezTo>
                  <a:pt x="2535767" y="263751"/>
                  <a:pt x="2562225" y="293444"/>
                  <a:pt x="2580306" y="331929"/>
                </a:cubicBezTo>
                <a:cubicBezTo>
                  <a:pt x="2598387" y="370413"/>
                  <a:pt x="2607428" y="412547"/>
                  <a:pt x="2607428" y="458330"/>
                </a:cubicBezTo>
                <a:cubicBezTo>
                  <a:pt x="2607428" y="524351"/>
                  <a:pt x="2590674" y="579590"/>
                  <a:pt x="2557166" y="624046"/>
                </a:cubicBezTo>
                <a:cubicBezTo>
                  <a:pt x="2516690" y="677791"/>
                  <a:pt x="2460789" y="704664"/>
                  <a:pt x="2389460" y="704664"/>
                </a:cubicBezTo>
                <a:cubicBezTo>
                  <a:pt x="2319458" y="704664"/>
                  <a:pt x="2265546" y="680114"/>
                  <a:pt x="2227725" y="631013"/>
                </a:cubicBezTo>
                <a:cubicBezTo>
                  <a:pt x="2189904" y="581912"/>
                  <a:pt x="2170994" y="525015"/>
                  <a:pt x="2170994" y="460321"/>
                </a:cubicBezTo>
                <a:cubicBezTo>
                  <a:pt x="2170994" y="393637"/>
                  <a:pt x="2190319" y="335495"/>
                  <a:pt x="2228969" y="285897"/>
                </a:cubicBezTo>
                <a:cubicBezTo>
                  <a:pt x="2267620" y="236298"/>
                  <a:pt x="2320619" y="211499"/>
                  <a:pt x="2387967" y="211499"/>
                </a:cubicBezTo>
                <a:close/>
                <a:moveTo>
                  <a:pt x="1944770" y="211499"/>
                </a:moveTo>
                <a:cubicBezTo>
                  <a:pt x="1992876" y="211499"/>
                  <a:pt x="2031111" y="223608"/>
                  <a:pt x="2059477" y="247827"/>
                </a:cubicBezTo>
                <a:cubicBezTo>
                  <a:pt x="2087843" y="272046"/>
                  <a:pt x="2102026" y="299084"/>
                  <a:pt x="2102026" y="328943"/>
                </a:cubicBezTo>
                <a:cubicBezTo>
                  <a:pt x="2102026" y="347853"/>
                  <a:pt x="2096303" y="362949"/>
                  <a:pt x="2084857" y="374229"/>
                </a:cubicBezTo>
                <a:cubicBezTo>
                  <a:pt x="2073411" y="385508"/>
                  <a:pt x="2058399" y="391148"/>
                  <a:pt x="2039820" y="391148"/>
                </a:cubicBezTo>
                <a:cubicBezTo>
                  <a:pt x="2020246" y="391148"/>
                  <a:pt x="2004073" y="384679"/>
                  <a:pt x="1991300" y="371740"/>
                </a:cubicBezTo>
                <a:cubicBezTo>
                  <a:pt x="1978527" y="358802"/>
                  <a:pt x="1970648" y="335744"/>
                  <a:pt x="1967662" y="302568"/>
                </a:cubicBezTo>
                <a:cubicBezTo>
                  <a:pt x="1965671" y="281667"/>
                  <a:pt x="1960861" y="267069"/>
                  <a:pt x="1953230" y="258775"/>
                </a:cubicBezTo>
                <a:cubicBezTo>
                  <a:pt x="1945600" y="250481"/>
                  <a:pt x="1936642" y="246334"/>
                  <a:pt x="1926357" y="246334"/>
                </a:cubicBezTo>
                <a:cubicBezTo>
                  <a:pt x="1910433" y="246334"/>
                  <a:pt x="1896830" y="254794"/>
                  <a:pt x="1885551" y="271714"/>
                </a:cubicBezTo>
                <a:cubicBezTo>
                  <a:pt x="1868299" y="297260"/>
                  <a:pt x="1859673" y="336408"/>
                  <a:pt x="1859673" y="389158"/>
                </a:cubicBezTo>
                <a:cubicBezTo>
                  <a:pt x="1859673" y="432951"/>
                  <a:pt x="1866640" y="474836"/>
                  <a:pt x="1880574" y="514813"/>
                </a:cubicBezTo>
                <a:cubicBezTo>
                  <a:pt x="1894508" y="554790"/>
                  <a:pt x="1913584" y="584566"/>
                  <a:pt x="1937803" y="604140"/>
                </a:cubicBezTo>
                <a:cubicBezTo>
                  <a:pt x="1956050" y="618406"/>
                  <a:pt x="1977615" y="625539"/>
                  <a:pt x="2002497" y="625539"/>
                </a:cubicBezTo>
                <a:cubicBezTo>
                  <a:pt x="2018753" y="625539"/>
                  <a:pt x="2034180" y="621723"/>
                  <a:pt x="2048778" y="614093"/>
                </a:cubicBezTo>
                <a:cubicBezTo>
                  <a:pt x="2063375" y="606462"/>
                  <a:pt x="2080627" y="592031"/>
                  <a:pt x="2100533" y="570798"/>
                </a:cubicBezTo>
                <a:lnTo>
                  <a:pt x="2115960" y="582741"/>
                </a:lnTo>
                <a:cubicBezTo>
                  <a:pt x="2094063" y="623880"/>
                  <a:pt x="2066776" y="654485"/>
                  <a:pt x="2034097" y="674557"/>
                </a:cubicBezTo>
                <a:cubicBezTo>
                  <a:pt x="2001419" y="694628"/>
                  <a:pt x="1966667" y="704664"/>
                  <a:pt x="1929841" y="704664"/>
                </a:cubicBezTo>
                <a:cubicBezTo>
                  <a:pt x="1867801" y="704664"/>
                  <a:pt x="1818203" y="681275"/>
                  <a:pt x="1781045" y="634496"/>
                </a:cubicBezTo>
                <a:cubicBezTo>
                  <a:pt x="1743888" y="587718"/>
                  <a:pt x="1725309" y="531484"/>
                  <a:pt x="1725309" y="465795"/>
                </a:cubicBezTo>
                <a:cubicBezTo>
                  <a:pt x="1725309" y="402428"/>
                  <a:pt x="1742229" y="346692"/>
                  <a:pt x="1776069" y="298587"/>
                </a:cubicBezTo>
                <a:cubicBezTo>
                  <a:pt x="1816876" y="240528"/>
                  <a:pt x="1873110" y="211499"/>
                  <a:pt x="1944770" y="211499"/>
                </a:cubicBezTo>
                <a:close/>
                <a:moveTo>
                  <a:pt x="1202885" y="211499"/>
                </a:moveTo>
                <a:cubicBezTo>
                  <a:pt x="1249996" y="211499"/>
                  <a:pt x="1290885" y="230824"/>
                  <a:pt x="1325555" y="269474"/>
                </a:cubicBezTo>
                <a:cubicBezTo>
                  <a:pt x="1360224" y="308125"/>
                  <a:pt x="1378885" y="365437"/>
                  <a:pt x="1381539" y="441410"/>
                </a:cubicBezTo>
                <a:lnTo>
                  <a:pt x="1126248" y="441410"/>
                </a:lnTo>
                <a:cubicBezTo>
                  <a:pt x="1129234" y="503118"/>
                  <a:pt x="1145656" y="551887"/>
                  <a:pt x="1175515" y="587718"/>
                </a:cubicBezTo>
                <a:cubicBezTo>
                  <a:pt x="1198406" y="615254"/>
                  <a:pt x="1225943" y="629022"/>
                  <a:pt x="1258124" y="629022"/>
                </a:cubicBezTo>
                <a:cubicBezTo>
                  <a:pt x="1278029" y="629022"/>
                  <a:pt x="1296110" y="623465"/>
                  <a:pt x="1312367" y="612351"/>
                </a:cubicBezTo>
                <a:cubicBezTo>
                  <a:pt x="1328623" y="601237"/>
                  <a:pt x="1346041" y="581248"/>
                  <a:pt x="1364620" y="552385"/>
                </a:cubicBezTo>
                <a:lnTo>
                  <a:pt x="1381539" y="563333"/>
                </a:lnTo>
                <a:cubicBezTo>
                  <a:pt x="1356325" y="614756"/>
                  <a:pt x="1328457" y="651167"/>
                  <a:pt x="1297935" y="672566"/>
                </a:cubicBezTo>
                <a:cubicBezTo>
                  <a:pt x="1267413" y="693965"/>
                  <a:pt x="1232080" y="704664"/>
                  <a:pt x="1191937" y="704664"/>
                </a:cubicBezTo>
                <a:cubicBezTo>
                  <a:pt x="1122930" y="704664"/>
                  <a:pt x="1070678" y="678123"/>
                  <a:pt x="1035179" y="625041"/>
                </a:cubicBezTo>
                <a:cubicBezTo>
                  <a:pt x="1006648" y="582244"/>
                  <a:pt x="992382" y="529162"/>
                  <a:pt x="992382" y="465795"/>
                </a:cubicBezTo>
                <a:cubicBezTo>
                  <a:pt x="992382" y="388163"/>
                  <a:pt x="1013366" y="326372"/>
                  <a:pt x="1055334" y="280423"/>
                </a:cubicBezTo>
                <a:cubicBezTo>
                  <a:pt x="1097302" y="234473"/>
                  <a:pt x="1146485" y="211499"/>
                  <a:pt x="1202885" y="211499"/>
                </a:cubicBezTo>
                <a:close/>
                <a:moveTo>
                  <a:pt x="4394109" y="55239"/>
                </a:moveTo>
                <a:lnTo>
                  <a:pt x="4410532" y="55239"/>
                </a:lnTo>
                <a:lnTo>
                  <a:pt x="4410532" y="225433"/>
                </a:lnTo>
                <a:lnTo>
                  <a:pt x="4521008" y="225433"/>
                </a:lnTo>
                <a:lnTo>
                  <a:pt x="4521008" y="274700"/>
                </a:lnTo>
                <a:lnTo>
                  <a:pt x="4410532" y="274700"/>
                </a:lnTo>
                <a:lnTo>
                  <a:pt x="4410532" y="561840"/>
                </a:lnTo>
                <a:cubicBezTo>
                  <a:pt x="4410532" y="588713"/>
                  <a:pt x="4411775" y="606048"/>
                  <a:pt x="4414264" y="613844"/>
                </a:cubicBezTo>
                <a:cubicBezTo>
                  <a:pt x="4416752" y="621641"/>
                  <a:pt x="4421148" y="627944"/>
                  <a:pt x="4427451" y="632755"/>
                </a:cubicBezTo>
                <a:cubicBezTo>
                  <a:pt x="4433755" y="637565"/>
                  <a:pt x="4439561" y="639970"/>
                  <a:pt x="4444869" y="639970"/>
                </a:cubicBezTo>
                <a:cubicBezTo>
                  <a:pt x="4466433" y="639970"/>
                  <a:pt x="4486837" y="623548"/>
                  <a:pt x="4506079" y="590704"/>
                </a:cubicBezTo>
                <a:lnTo>
                  <a:pt x="4521008" y="601652"/>
                </a:lnTo>
                <a:cubicBezTo>
                  <a:pt x="4494136" y="665350"/>
                  <a:pt x="4450509" y="697199"/>
                  <a:pt x="4390128" y="697199"/>
                </a:cubicBezTo>
                <a:cubicBezTo>
                  <a:pt x="4360601" y="697199"/>
                  <a:pt x="4335636" y="688988"/>
                  <a:pt x="4315232" y="672566"/>
                </a:cubicBezTo>
                <a:cubicBezTo>
                  <a:pt x="4294829" y="656144"/>
                  <a:pt x="4281807" y="637814"/>
                  <a:pt x="4276167" y="617576"/>
                </a:cubicBezTo>
                <a:cubicBezTo>
                  <a:pt x="4272849" y="606296"/>
                  <a:pt x="4271191" y="575774"/>
                  <a:pt x="4271191" y="526010"/>
                </a:cubicBezTo>
                <a:lnTo>
                  <a:pt x="4271191" y="274700"/>
                </a:lnTo>
                <a:lnTo>
                  <a:pt x="4210478" y="274700"/>
                </a:lnTo>
                <a:lnTo>
                  <a:pt x="4210478" y="257282"/>
                </a:lnTo>
                <a:cubicBezTo>
                  <a:pt x="4252281" y="227755"/>
                  <a:pt x="4287862" y="196735"/>
                  <a:pt x="4317223" y="164223"/>
                </a:cubicBezTo>
                <a:cubicBezTo>
                  <a:pt x="4346584" y="131710"/>
                  <a:pt x="4372213" y="95382"/>
                  <a:pt x="4394109" y="55239"/>
                </a:cubicBezTo>
                <a:close/>
                <a:moveTo>
                  <a:pt x="9575541" y="15925"/>
                </a:moveTo>
                <a:lnTo>
                  <a:pt x="9770617" y="15925"/>
                </a:lnTo>
                <a:lnTo>
                  <a:pt x="9770617" y="594187"/>
                </a:lnTo>
                <a:cubicBezTo>
                  <a:pt x="9770617" y="627032"/>
                  <a:pt x="9774432" y="648016"/>
                  <a:pt x="9782063" y="657139"/>
                </a:cubicBezTo>
                <a:cubicBezTo>
                  <a:pt x="9789693" y="666263"/>
                  <a:pt x="9804622" y="671488"/>
                  <a:pt x="9826851" y="672815"/>
                </a:cubicBezTo>
                <a:lnTo>
                  <a:pt x="9826851" y="690730"/>
                </a:lnTo>
                <a:lnTo>
                  <a:pt x="9575541" y="690730"/>
                </a:lnTo>
                <a:lnTo>
                  <a:pt x="9575541" y="672815"/>
                </a:lnTo>
                <a:cubicBezTo>
                  <a:pt x="9596111" y="672151"/>
                  <a:pt x="9611371" y="666180"/>
                  <a:pt x="9621324" y="654900"/>
                </a:cubicBezTo>
                <a:cubicBezTo>
                  <a:pt x="9627960" y="647269"/>
                  <a:pt x="9631277" y="627032"/>
                  <a:pt x="9631277" y="594187"/>
                </a:cubicBezTo>
                <a:lnTo>
                  <a:pt x="9631277" y="112468"/>
                </a:lnTo>
                <a:cubicBezTo>
                  <a:pt x="9631277" y="79955"/>
                  <a:pt x="9627462" y="59137"/>
                  <a:pt x="9619831" y="50013"/>
                </a:cubicBezTo>
                <a:cubicBezTo>
                  <a:pt x="9612200" y="40890"/>
                  <a:pt x="9597437" y="35665"/>
                  <a:pt x="9575541" y="34338"/>
                </a:cubicBezTo>
                <a:close/>
                <a:moveTo>
                  <a:pt x="8064978" y="15925"/>
                </a:moveTo>
                <a:lnTo>
                  <a:pt x="8254581" y="15925"/>
                </a:lnTo>
                <a:lnTo>
                  <a:pt x="8254581" y="285150"/>
                </a:lnTo>
                <a:cubicBezTo>
                  <a:pt x="8280126" y="258277"/>
                  <a:pt x="8303515" y="239284"/>
                  <a:pt x="8324749" y="228170"/>
                </a:cubicBezTo>
                <a:cubicBezTo>
                  <a:pt x="8345981" y="217056"/>
                  <a:pt x="8368044" y="211499"/>
                  <a:pt x="8390935" y="211499"/>
                </a:cubicBezTo>
                <a:cubicBezTo>
                  <a:pt x="8420130" y="211499"/>
                  <a:pt x="8445095" y="219793"/>
                  <a:pt x="8465831" y="236381"/>
                </a:cubicBezTo>
                <a:cubicBezTo>
                  <a:pt x="8486565" y="252969"/>
                  <a:pt x="8500333" y="272460"/>
                  <a:pt x="8507135" y="294854"/>
                </a:cubicBezTo>
                <a:cubicBezTo>
                  <a:pt x="8513936" y="317248"/>
                  <a:pt x="8517337" y="354986"/>
                  <a:pt x="8517337" y="408068"/>
                </a:cubicBezTo>
                <a:lnTo>
                  <a:pt x="8517337" y="589708"/>
                </a:lnTo>
                <a:cubicBezTo>
                  <a:pt x="8517337" y="625207"/>
                  <a:pt x="8520654" y="647352"/>
                  <a:pt x="8527290" y="656144"/>
                </a:cubicBezTo>
                <a:cubicBezTo>
                  <a:pt x="8533924" y="664936"/>
                  <a:pt x="8547361" y="670493"/>
                  <a:pt x="8567599" y="672815"/>
                </a:cubicBezTo>
                <a:lnTo>
                  <a:pt x="8567599" y="690730"/>
                </a:lnTo>
                <a:lnTo>
                  <a:pt x="8331716" y="690730"/>
                </a:lnTo>
                <a:lnTo>
                  <a:pt x="8331716" y="672815"/>
                </a:lnTo>
                <a:cubicBezTo>
                  <a:pt x="8348303" y="670493"/>
                  <a:pt x="8360744" y="663857"/>
                  <a:pt x="8369039" y="652909"/>
                </a:cubicBezTo>
                <a:cubicBezTo>
                  <a:pt x="8375011" y="644283"/>
                  <a:pt x="8377997" y="623216"/>
                  <a:pt x="8377997" y="589708"/>
                </a:cubicBezTo>
                <a:lnTo>
                  <a:pt x="8377997" y="382191"/>
                </a:lnTo>
                <a:cubicBezTo>
                  <a:pt x="8377997" y="343706"/>
                  <a:pt x="8376504" y="319571"/>
                  <a:pt x="8373518" y="309784"/>
                </a:cubicBezTo>
                <a:cubicBezTo>
                  <a:pt x="8370532" y="299997"/>
                  <a:pt x="8365472" y="292366"/>
                  <a:pt x="8358340" y="286892"/>
                </a:cubicBezTo>
                <a:cubicBezTo>
                  <a:pt x="8351206" y="281418"/>
                  <a:pt x="8343161" y="278681"/>
                  <a:pt x="8334204" y="278681"/>
                </a:cubicBezTo>
                <a:cubicBezTo>
                  <a:pt x="8320933" y="278681"/>
                  <a:pt x="8307994" y="283243"/>
                  <a:pt x="8295388" y="292366"/>
                </a:cubicBezTo>
                <a:cubicBezTo>
                  <a:pt x="8282780" y="301489"/>
                  <a:pt x="8269178" y="317497"/>
                  <a:pt x="8254581" y="340389"/>
                </a:cubicBezTo>
                <a:lnTo>
                  <a:pt x="8254581" y="589708"/>
                </a:lnTo>
                <a:cubicBezTo>
                  <a:pt x="8254581" y="622885"/>
                  <a:pt x="8257069" y="643620"/>
                  <a:pt x="8262045" y="651914"/>
                </a:cubicBezTo>
                <a:cubicBezTo>
                  <a:pt x="8268349" y="663194"/>
                  <a:pt x="8281287" y="670161"/>
                  <a:pt x="8300862" y="672815"/>
                </a:cubicBezTo>
                <a:lnTo>
                  <a:pt x="8300862" y="690730"/>
                </a:lnTo>
                <a:lnTo>
                  <a:pt x="8064978" y="690730"/>
                </a:lnTo>
                <a:lnTo>
                  <a:pt x="8064978" y="672815"/>
                </a:lnTo>
                <a:cubicBezTo>
                  <a:pt x="8084552" y="670824"/>
                  <a:pt x="8098486" y="664521"/>
                  <a:pt x="8106780" y="653904"/>
                </a:cubicBezTo>
                <a:cubicBezTo>
                  <a:pt x="8112421" y="646606"/>
                  <a:pt x="8115240" y="625207"/>
                  <a:pt x="8115240" y="589708"/>
                </a:cubicBezTo>
                <a:lnTo>
                  <a:pt x="8115240" y="116947"/>
                </a:lnTo>
                <a:cubicBezTo>
                  <a:pt x="8115240" y="81780"/>
                  <a:pt x="8112005" y="59883"/>
                  <a:pt x="8105536" y="51257"/>
                </a:cubicBezTo>
                <a:cubicBezTo>
                  <a:pt x="8099067" y="42632"/>
                  <a:pt x="8085547" y="36992"/>
                  <a:pt x="8064978" y="34338"/>
                </a:cubicBezTo>
                <a:close/>
                <a:moveTo>
                  <a:pt x="7079992" y="15925"/>
                </a:moveTo>
                <a:lnTo>
                  <a:pt x="7275068" y="15925"/>
                </a:lnTo>
                <a:lnTo>
                  <a:pt x="7275068" y="594187"/>
                </a:lnTo>
                <a:cubicBezTo>
                  <a:pt x="7275068" y="627032"/>
                  <a:pt x="7278884" y="648016"/>
                  <a:pt x="7286514" y="657139"/>
                </a:cubicBezTo>
                <a:cubicBezTo>
                  <a:pt x="7294144" y="666263"/>
                  <a:pt x="7309074" y="671488"/>
                  <a:pt x="7331302" y="672815"/>
                </a:cubicBezTo>
                <a:lnTo>
                  <a:pt x="7331302" y="690730"/>
                </a:lnTo>
                <a:lnTo>
                  <a:pt x="7079992" y="690730"/>
                </a:lnTo>
                <a:lnTo>
                  <a:pt x="7079992" y="672815"/>
                </a:lnTo>
                <a:cubicBezTo>
                  <a:pt x="7100561" y="672151"/>
                  <a:pt x="7115822" y="666180"/>
                  <a:pt x="7125775" y="654900"/>
                </a:cubicBezTo>
                <a:cubicBezTo>
                  <a:pt x="7132410" y="647269"/>
                  <a:pt x="7135728" y="627032"/>
                  <a:pt x="7135728" y="594187"/>
                </a:cubicBezTo>
                <a:lnTo>
                  <a:pt x="7135728" y="112468"/>
                </a:lnTo>
                <a:cubicBezTo>
                  <a:pt x="7135728" y="79955"/>
                  <a:pt x="7131912" y="59137"/>
                  <a:pt x="7124282" y="50013"/>
                </a:cubicBezTo>
                <a:cubicBezTo>
                  <a:pt x="7116652" y="40890"/>
                  <a:pt x="7101888" y="35665"/>
                  <a:pt x="7079992" y="34338"/>
                </a:cubicBezTo>
                <a:close/>
                <a:moveTo>
                  <a:pt x="5316871" y="15925"/>
                </a:moveTo>
                <a:lnTo>
                  <a:pt x="5881697" y="15925"/>
                </a:lnTo>
                <a:lnTo>
                  <a:pt x="5881697" y="215480"/>
                </a:lnTo>
                <a:lnTo>
                  <a:pt x="5862787" y="215480"/>
                </a:lnTo>
                <a:cubicBezTo>
                  <a:pt x="5853166" y="166711"/>
                  <a:pt x="5839646" y="131710"/>
                  <a:pt x="5822229" y="110477"/>
                </a:cubicBezTo>
                <a:cubicBezTo>
                  <a:pt x="5804811" y="89244"/>
                  <a:pt x="5780178" y="73651"/>
                  <a:pt x="5748329" y="63699"/>
                </a:cubicBezTo>
                <a:cubicBezTo>
                  <a:pt x="5729750" y="57727"/>
                  <a:pt x="5694915" y="54741"/>
                  <a:pt x="5643824" y="54741"/>
                </a:cubicBezTo>
                <a:lnTo>
                  <a:pt x="5574153" y="54741"/>
                </a:lnTo>
                <a:lnTo>
                  <a:pt x="5574153" y="329441"/>
                </a:lnTo>
                <a:lnTo>
                  <a:pt x="5587590" y="329441"/>
                </a:lnTo>
                <a:cubicBezTo>
                  <a:pt x="5630387" y="329441"/>
                  <a:pt x="5661407" y="316004"/>
                  <a:pt x="5680649" y="289131"/>
                </a:cubicBezTo>
                <a:cubicBezTo>
                  <a:pt x="5699892" y="262259"/>
                  <a:pt x="5712166" y="222613"/>
                  <a:pt x="5717475" y="170194"/>
                </a:cubicBezTo>
                <a:lnTo>
                  <a:pt x="5736385" y="170194"/>
                </a:lnTo>
                <a:lnTo>
                  <a:pt x="5736385" y="523522"/>
                </a:lnTo>
                <a:lnTo>
                  <a:pt x="5717475" y="523522"/>
                </a:lnTo>
                <a:cubicBezTo>
                  <a:pt x="5713494" y="485037"/>
                  <a:pt x="5705117" y="453520"/>
                  <a:pt x="5692344" y="428969"/>
                </a:cubicBezTo>
                <a:cubicBezTo>
                  <a:pt x="5679571" y="404419"/>
                  <a:pt x="5664725" y="387914"/>
                  <a:pt x="5647805" y="379454"/>
                </a:cubicBezTo>
                <a:cubicBezTo>
                  <a:pt x="5630885" y="370994"/>
                  <a:pt x="5606335" y="366764"/>
                  <a:pt x="5574153" y="366764"/>
                </a:cubicBezTo>
                <a:lnTo>
                  <a:pt x="5574153" y="556864"/>
                </a:lnTo>
                <a:cubicBezTo>
                  <a:pt x="5574153" y="594021"/>
                  <a:pt x="5575729" y="616747"/>
                  <a:pt x="5578881" y="625041"/>
                </a:cubicBezTo>
                <a:cubicBezTo>
                  <a:pt x="5582033" y="633335"/>
                  <a:pt x="5587922" y="640136"/>
                  <a:pt x="5596547" y="645445"/>
                </a:cubicBezTo>
                <a:cubicBezTo>
                  <a:pt x="5605173" y="650753"/>
                  <a:pt x="5619107" y="653407"/>
                  <a:pt x="5638349" y="653407"/>
                </a:cubicBezTo>
                <a:lnTo>
                  <a:pt x="5678659" y="653407"/>
                </a:lnTo>
                <a:cubicBezTo>
                  <a:pt x="5741694" y="653407"/>
                  <a:pt x="5792205" y="638809"/>
                  <a:pt x="5830191" y="609614"/>
                </a:cubicBezTo>
                <a:cubicBezTo>
                  <a:pt x="5868178" y="580419"/>
                  <a:pt x="5895466" y="535963"/>
                  <a:pt x="5912054" y="476246"/>
                </a:cubicBezTo>
                <a:lnTo>
                  <a:pt x="5930467" y="476246"/>
                </a:lnTo>
                <a:lnTo>
                  <a:pt x="5900110" y="690730"/>
                </a:lnTo>
                <a:lnTo>
                  <a:pt x="5316871" y="690730"/>
                </a:lnTo>
                <a:lnTo>
                  <a:pt x="5316871" y="672317"/>
                </a:lnTo>
                <a:lnTo>
                  <a:pt x="5339265" y="672317"/>
                </a:lnTo>
                <a:cubicBezTo>
                  <a:pt x="5358839" y="672317"/>
                  <a:pt x="5374598" y="668834"/>
                  <a:pt x="5386542" y="661867"/>
                </a:cubicBezTo>
                <a:cubicBezTo>
                  <a:pt x="5395167" y="657222"/>
                  <a:pt x="5401803" y="649260"/>
                  <a:pt x="5406447" y="637980"/>
                </a:cubicBezTo>
                <a:cubicBezTo>
                  <a:pt x="5410097" y="630018"/>
                  <a:pt x="5411921" y="609116"/>
                  <a:pt x="5411921" y="575277"/>
                </a:cubicBezTo>
                <a:lnTo>
                  <a:pt x="5411921" y="131378"/>
                </a:lnTo>
                <a:cubicBezTo>
                  <a:pt x="5411921" y="100856"/>
                  <a:pt x="5411092" y="82111"/>
                  <a:pt x="5409433" y="75144"/>
                </a:cubicBezTo>
                <a:cubicBezTo>
                  <a:pt x="5406115" y="63533"/>
                  <a:pt x="5399978" y="54575"/>
                  <a:pt x="5391020" y="48272"/>
                </a:cubicBezTo>
                <a:cubicBezTo>
                  <a:pt x="5378414" y="38982"/>
                  <a:pt x="5361163" y="34338"/>
                  <a:pt x="5339265" y="34338"/>
                </a:cubicBezTo>
                <a:lnTo>
                  <a:pt x="5316871" y="34338"/>
                </a:lnTo>
                <a:close/>
                <a:moveTo>
                  <a:pt x="1422141" y="15925"/>
                </a:moveTo>
                <a:lnTo>
                  <a:pt x="1617218" y="15925"/>
                </a:lnTo>
                <a:lnTo>
                  <a:pt x="1617218" y="594187"/>
                </a:lnTo>
                <a:cubicBezTo>
                  <a:pt x="1617218" y="627032"/>
                  <a:pt x="1621033" y="648016"/>
                  <a:pt x="1628664" y="657139"/>
                </a:cubicBezTo>
                <a:cubicBezTo>
                  <a:pt x="1636295" y="666263"/>
                  <a:pt x="1651224" y="671488"/>
                  <a:pt x="1673452" y="672815"/>
                </a:cubicBezTo>
                <a:lnTo>
                  <a:pt x="1673452" y="690730"/>
                </a:lnTo>
                <a:lnTo>
                  <a:pt x="1422141" y="690730"/>
                </a:lnTo>
                <a:lnTo>
                  <a:pt x="1422141" y="672815"/>
                </a:lnTo>
                <a:cubicBezTo>
                  <a:pt x="1442711" y="672151"/>
                  <a:pt x="1457972" y="666180"/>
                  <a:pt x="1467925" y="654900"/>
                </a:cubicBezTo>
                <a:cubicBezTo>
                  <a:pt x="1474560" y="647269"/>
                  <a:pt x="1477878" y="627032"/>
                  <a:pt x="1477878" y="594187"/>
                </a:cubicBezTo>
                <a:lnTo>
                  <a:pt x="1477878" y="112468"/>
                </a:lnTo>
                <a:cubicBezTo>
                  <a:pt x="1477878" y="79955"/>
                  <a:pt x="1474063" y="59137"/>
                  <a:pt x="1466432" y="50013"/>
                </a:cubicBezTo>
                <a:cubicBezTo>
                  <a:pt x="1458801" y="40890"/>
                  <a:pt x="1444038" y="35665"/>
                  <a:pt x="1422141" y="34338"/>
                </a:cubicBezTo>
                <a:close/>
                <a:moveTo>
                  <a:pt x="0" y="15925"/>
                </a:moveTo>
                <a:lnTo>
                  <a:pt x="292615" y="15925"/>
                </a:lnTo>
                <a:lnTo>
                  <a:pt x="292615" y="34338"/>
                </a:lnTo>
                <a:cubicBezTo>
                  <a:pt x="269060" y="35001"/>
                  <a:pt x="253384" y="38568"/>
                  <a:pt x="245588" y="45037"/>
                </a:cubicBezTo>
                <a:cubicBezTo>
                  <a:pt x="237791" y="51506"/>
                  <a:pt x="233893" y="59552"/>
                  <a:pt x="233893" y="69173"/>
                </a:cubicBezTo>
                <a:cubicBezTo>
                  <a:pt x="233893" y="81780"/>
                  <a:pt x="242021" y="108487"/>
                  <a:pt x="258278" y="149293"/>
                </a:cubicBezTo>
                <a:lnTo>
                  <a:pt x="390651" y="476743"/>
                </a:lnTo>
                <a:lnTo>
                  <a:pt x="496649" y="220954"/>
                </a:lnTo>
                <a:lnTo>
                  <a:pt x="468781" y="149293"/>
                </a:lnTo>
                <a:cubicBezTo>
                  <a:pt x="453520" y="110145"/>
                  <a:pt x="441743" y="84019"/>
                  <a:pt x="433449" y="70914"/>
                </a:cubicBezTo>
                <a:cubicBezTo>
                  <a:pt x="425154" y="57810"/>
                  <a:pt x="415616" y="48437"/>
                  <a:pt x="404834" y="42797"/>
                </a:cubicBezTo>
                <a:cubicBezTo>
                  <a:pt x="394052" y="37158"/>
                  <a:pt x="378210" y="34338"/>
                  <a:pt x="357309" y="34338"/>
                </a:cubicBezTo>
                <a:lnTo>
                  <a:pt x="357309" y="15925"/>
                </a:lnTo>
                <a:lnTo>
                  <a:pt x="684261" y="15925"/>
                </a:lnTo>
                <a:lnTo>
                  <a:pt x="684261" y="34338"/>
                </a:lnTo>
                <a:cubicBezTo>
                  <a:pt x="661369" y="34669"/>
                  <a:pt x="644947" y="36494"/>
                  <a:pt x="634994" y="39812"/>
                </a:cubicBezTo>
                <a:cubicBezTo>
                  <a:pt x="628027" y="42134"/>
                  <a:pt x="622553" y="46032"/>
                  <a:pt x="618572" y="51506"/>
                </a:cubicBezTo>
                <a:cubicBezTo>
                  <a:pt x="614591" y="56980"/>
                  <a:pt x="612600" y="63201"/>
                  <a:pt x="612600" y="70168"/>
                </a:cubicBezTo>
                <a:cubicBezTo>
                  <a:pt x="612600" y="77799"/>
                  <a:pt x="620065" y="101188"/>
                  <a:pt x="634994" y="140336"/>
                </a:cubicBezTo>
                <a:lnTo>
                  <a:pt x="757912" y="459823"/>
                </a:lnTo>
                <a:lnTo>
                  <a:pt x="867892" y="170692"/>
                </a:lnTo>
                <a:cubicBezTo>
                  <a:pt x="879504" y="140833"/>
                  <a:pt x="886636" y="120430"/>
                  <a:pt x="889290" y="109482"/>
                </a:cubicBezTo>
                <a:cubicBezTo>
                  <a:pt x="891944" y="98534"/>
                  <a:pt x="893272" y="88415"/>
                  <a:pt x="893272" y="79126"/>
                </a:cubicBezTo>
                <a:cubicBezTo>
                  <a:pt x="893272" y="65523"/>
                  <a:pt x="888627" y="54824"/>
                  <a:pt x="879337" y="47027"/>
                </a:cubicBezTo>
                <a:cubicBezTo>
                  <a:pt x="870048" y="39231"/>
                  <a:pt x="852299" y="35001"/>
                  <a:pt x="826090" y="34338"/>
                </a:cubicBezTo>
                <a:lnTo>
                  <a:pt x="826090" y="15925"/>
                </a:lnTo>
                <a:lnTo>
                  <a:pt x="1001260" y="15925"/>
                </a:lnTo>
                <a:lnTo>
                  <a:pt x="1001260" y="34338"/>
                </a:lnTo>
                <a:cubicBezTo>
                  <a:pt x="988653" y="35333"/>
                  <a:pt x="978037" y="38816"/>
                  <a:pt x="969411" y="44788"/>
                </a:cubicBezTo>
                <a:cubicBezTo>
                  <a:pt x="960785" y="50760"/>
                  <a:pt x="953155" y="59883"/>
                  <a:pt x="946519" y="72159"/>
                </a:cubicBezTo>
                <a:cubicBezTo>
                  <a:pt x="944529" y="76140"/>
                  <a:pt x="934078" y="101851"/>
                  <a:pt x="915168" y="149293"/>
                </a:cubicBezTo>
                <a:lnTo>
                  <a:pt x="703669" y="706157"/>
                </a:lnTo>
                <a:lnTo>
                  <a:pt x="684261" y="706157"/>
                </a:lnTo>
                <a:lnTo>
                  <a:pt x="517053" y="271216"/>
                </a:lnTo>
                <a:lnTo>
                  <a:pt x="332924" y="706157"/>
                </a:lnTo>
                <a:lnTo>
                  <a:pt x="314511" y="706157"/>
                </a:lnTo>
                <a:lnTo>
                  <a:pt x="92562" y="155265"/>
                </a:lnTo>
                <a:cubicBezTo>
                  <a:pt x="70002" y="99861"/>
                  <a:pt x="54244" y="66353"/>
                  <a:pt x="45286" y="54741"/>
                </a:cubicBezTo>
                <a:cubicBezTo>
                  <a:pt x="36328" y="43129"/>
                  <a:pt x="21233" y="36328"/>
                  <a:pt x="0" y="34338"/>
                </a:cubicBezTo>
                <a:close/>
                <a:moveTo>
                  <a:pt x="9230279" y="498"/>
                </a:moveTo>
                <a:cubicBezTo>
                  <a:pt x="9277721" y="498"/>
                  <a:pt x="9327817" y="10782"/>
                  <a:pt x="9380567" y="31352"/>
                </a:cubicBezTo>
                <a:cubicBezTo>
                  <a:pt x="9411090" y="43295"/>
                  <a:pt x="9430498" y="49267"/>
                  <a:pt x="9438792" y="49267"/>
                </a:cubicBezTo>
                <a:cubicBezTo>
                  <a:pt x="9449408" y="49267"/>
                  <a:pt x="9458615" y="45369"/>
                  <a:pt x="9466411" y="37572"/>
                </a:cubicBezTo>
                <a:cubicBezTo>
                  <a:pt x="9474207" y="29776"/>
                  <a:pt x="9479267" y="17418"/>
                  <a:pt x="9481589" y="498"/>
                </a:cubicBezTo>
                <a:lnTo>
                  <a:pt x="9500997" y="498"/>
                </a:lnTo>
                <a:lnTo>
                  <a:pt x="9500997" y="234390"/>
                </a:lnTo>
                <a:lnTo>
                  <a:pt x="9481589" y="234390"/>
                </a:lnTo>
                <a:cubicBezTo>
                  <a:pt x="9466991" y="173346"/>
                  <a:pt x="9439787" y="126568"/>
                  <a:pt x="9399975" y="94055"/>
                </a:cubicBezTo>
                <a:cubicBezTo>
                  <a:pt x="9360164" y="61542"/>
                  <a:pt x="9315045" y="45286"/>
                  <a:pt x="9264616" y="45286"/>
                </a:cubicBezTo>
                <a:cubicBezTo>
                  <a:pt x="9222483" y="45286"/>
                  <a:pt x="9183832" y="57395"/>
                  <a:pt x="9148665" y="81614"/>
                </a:cubicBezTo>
                <a:cubicBezTo>
                  <a:pt x="9113499" y="105832"/>
                  <a:pt x="9087786" y="137516"/>
                  <a:pt x="9071530" y="176664"/>
                </a:cubicBezTo>
                <a:cubicBezTo>
                  <a:pt x="9050629" y="226760"/>
                  <a:pt x="9040179" y="282496"/>
                  <a:pt x="9040179" y="343872"/>
                </a:cubicBezTo>
                <a:cubicBezTo>
                  <a:pt x="9040179" y="404253"/>
                  <a:pt x="9047810" y="459243"/>
                  <a:pt x="9063070" y="508841"/>
                </a:cubicBezTo>
                <a:cubicBezTo>
                  <a:pt x="9078331" y="558440"/>
                  <a:pt x="9102218" y="595929"/>
                  <a:pt x="9134731" y="621309"/>
                </a:cubicBezTo>
                <a:cubicBezTo>
                  <a:pt x="9167244" y="646689"/>
                  <a:pt x="9209378" y="659379"/>
                  <a:pt x="9261133" y="659379"/>
                </a:cubicBezTo>
                <a:cubicBezTo>
                  <a:pt x="9303599" y="659379"/>
                  <a:pt x="9342498" y="650089"/>
                  <a:pt x="9377830" y="631510"/>
                </a:cubicBezTo>
                <a:cubicBezTo>
                  <a:pt x="9413163" y="612932"/>
                  <a:pt x="9450404" y="580917"/>
                  <a:pt x="9489551" y="535465"/>
                </a:cubicBezTo>
                <a:lnTo>
                  <a:pt x="9489551" y="593689"/>
                </a:lnTo>
                <a:cubicBezTo>
                  <a:pt x="9451730" y="633169"/>
                  <a:pt x="9412334" y="661784"/>
                  <a:pt x="9371361" y="679533"/>
                </a:cubicBezTo>
                <a:cubicBezTo>
                  <a:pt x="9330388" y="697282"/>
                  <a:pt x="9282531" y="706157"/>
                  <a:pt x="9227791" y="706157"/>
                </a:cubicBezTo>
                <a:cubicBezTo>
                  <a:pt x="9155798" y="706157"/>
                  <a:pt x="9091851" y="691725"/>
                  <a:pt x="9035949" y="662862"/>
                </a:cubicBezTo>
                <a:cubicBezTo>
                  <a:pt x="8980046" y="633999"/>
                  <a:pt x="8936918" y="592528"/>
                  <a:pt x="8906561" y="538451"/>
                </a:cubicBezTo>
                <a:cubicBezTo>
                  <a:pt x="8876205" y="484374"/>
                  <a:pt x="8861027" y="426813"/>
                  <a:pt x="8861027" y="365769"/>
                </a:cubicBezTo>
                <a:cubicBezTo>
                  <a:pt x="8861027" y="301407"/>
                  <a:pt x="8877864" y="240362"/>
                  <a:pt x="8911538" y="182636"/>
                </a:cubicBezTo>
                <a:cubicBezTo>
                  <a:pt x="8945211" y="124909"/>
                  <a:pt x="8990663" y="80121"/>
                  <a:pt x="9047892" y="48272"/>
                </a:cubicBezTo>
                <a:cubicBezTo>
                  <a:pt x="9105121" y="16422"/>
                  <a:pt x="9165916" y="498"/>
                  <a:pt x="9230279" y="498"/>
                </a:cubicBezTo>
                <a:close/>
                <a:moveTo>
                  <a:pt x="7490650" y="0"/>
                </a:moveTo>
                <a:cubicBezTo>
                  <a:pt x="7512215" y="0"/>
                  <a:pt x="7530462" y="7548"/>
                  <a:pt x="7545391" y="22643"/>
                </a:cubicBezTo>
                <a:cubicBezTo>
                  <a:pt x="7560321" y="37738"/>
                  <a:pt x="7567785" y="55902"/>
                  <a:pt x="7567785" y="77135"/>
                </a:cubicBezTo>
                <a:cubicBezTo>
                  <a:pt x="7567785" y="98368"/>
                  <a:pt x="7560237" y="116449"/>
                  <a:pt x="7545142" y="131378"/>
                </a:cubicBezTo>
                <a:cubicBezTo>
                  <a:pt x="7530047" y="146308"/>
                  <a:pt x="7511883" y="153772"/>
                  <a:pt x="7490650" y="153772"/>
                </a:cubicBezTo>
                <a:cubicBezTo>
                  <a:pt x="7469417" y="153772"/>
                  <a:pt x="7451336" y="146308"/>
                  <a:pt x="7436407" y="131378"/>
                </a:cubicBezTo>
                <a:cubicBezTo>
                  <a:pt x="7421478" y="116449"/>
                  <a:pt x="7414013" y="98368"/>
                  <a:pt x="7414013" y="77135"/>
                </a:cubicBezTo>
                <a:cubicBezTo>
                  <a:pt x="7414013" y="55902"/>
                  <a:pt x="7421478" y="37738"/>
                  <a:pt x="7436407" y="22643"/>
                </a:cubicBezTo>
                <a:cubicBezTo>
                  <a:pt x="7451336" y="7548"/>
                  <a:pt x="7469417" y="0"/>
                  <a:pt x="7490650" y="0"/>
                </a:cubicBezTo>
                <a:close/>
              </a:path>
            </a:pathLst>
          </a:custGeom>
          <a:solidFill>
            <a:schemeClr val="accent4">
              <a:lumMod val="60000"/>
              <a:lumOff val="40000"/>
            </a:schemeClr>
          </a:solid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012645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out)">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22846389"/>
              </p:ext>
            </p:extLst>
          </p:nvPr>
        </p:nvGraphicFramePr>
        <p:xfrm>
          <a:off x="1745674" y="1357745"/>
          <a:ext cx="10321638" cy="3901440"/>
        </p:xfrm>
        <a:graphic>
          <a:graphicData uri="http://schemas.openxmlformats.org/drawingml/2006/table">
            <a:tbl>
              <a:tblPr firstRow="1" bandRow="1">
                <a:tableStyleId>{F5AB1C69-6EDB-4FF4-983F-18BD219EF322}</a:tableStyleId>
              </a:tblPr>
              <a:tblGrid>
                <a:gridCol w="1720273">
                  <a:extLst>
                    <a:ext uri="{9D8B030D-6E8A-4147-A177-3AD203B41FA5}">
                      <a16:colId xmlns:a16="http://schemas.microsoft.com/office/drawing/2014/main" val="200995965"/>
                    </a:ext>
                  </a:extLst>
                </a:gridCol>
                <a:gridCol w="1410857">
                  <a:extLst>
                    <a:ext uri="{9D8B030D-6E8A-4147-A177-3AD203B41FA5}">
                      <a16:colId xmlns:a16="http://schemas.microsoft.com/office/drawing/2014/main" val="2231564635"/>
                    </a:ext>
                  </a:extLst>
                </a:gridCol>
                <a:gridCol w="2029689">
                  <a:extLst>
                    <a:ext uri="{9D8B030D-6E8A-4147-A177-3AD203B41FA5}">
                      <a16:colId xmlns:a16="http://schemas.microsoft.com/office/drawing/2014/main" val="1825749237"/>
                    </a:ext>
                  </a:extLst>
                </a:gridCol>
                <a:gridCol w="1475507">
                  <a:extLst>
                    <a:ext uri="{9D8B030D-6E8A-4147-A177-3AD203B41FA5}">
                      <a16:colId xmlns:a16="http://schemas.microsoft.com/office/drawing/2014/main" val="3720530039"/>
                    </a:ext>
                  </a:extLst>
                </a:gridCol>
                <a:gridCol w="1371604">
                  <a:extLst>
                    <a:ext uri="{9D8B030D-6E8A-4147-A177-3AD203B41FA5}">
                      <a16:colId xmlns:a16="http://schemas.microsoft.com/office/drawing/2014/main" val="76069306"/>
                    </a:ext>
                  </a:extLst>
                </a:gridCol>
                <a:gridCol w="2313708">
                  <a:extLst>
                    <a:ext uri="{9D8B030D-6E8A-4147-A177-3AD203B41FA5}">
                      <a16:colId xmlns:a16="http://schemas.microsoft.com/office/drawing/2014/main" val="1991455653"/>
                    </a:ext>
                  </a:extLst>
                </a:gridCol>
              </a:tblGrid>
              <a:tr h="739833">
                <a:tc>
                  <a:txBody>
                    <a:bodyPr/>
                    <a:lstStyle/>
                    <a:p>
                      <a:r>
                        <a:rPr lang="en-GB" sz="2400" dirty="0" smtClean="0">
                          <a:solidFill>
                            <a:schemeClr val="tx1"/>
                          </a:solidFill>
                          <a:latin typeface="Times New Roman" panose="02020603050405020304" pitchFamily="18" charset="0"/>
                          <a:cs typeface="Times New Roman" panose="02020603050405020304" pitchFamily="18" charset="0"/>
                        </a:rPr>
                        <a:t>Locality </a:t>
                      </a:r>
                      <a:endParaRPr lang="en-GB"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smtClean="0">
                          <a:solidFill>
                            <a:schemeClr val="tx1"/>
                          </a:solidFill>
                          <a:latin typeface="Times New Roman" panose="02020603050405020304" pitchFamily="18" charset="0"/>
                          <a:cs typeface="Times New Roman" panose="02020603050405020304" pitchFamily="18" charset="0"/>
                        </a:rPr>
                        <a:t>Area</a:t>
                      </a:r>
                      <a:endParaRPr lang="en-GB"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smtClean="0">
                          <a:solidFill>
                            <a:schemeClr val="tx1"/>
                          </a:solidFill>
                          <a:latin typeface="Times New Roman" panose="02020603050405020304" pitchFamily="18" charset="0"/>
                          <a:cs typeface="Times New Roman" panose="02020603050405020304" pitchFamily="18" charset="0"/>
                        </a:rPr>
                        <a:t>Population</a:t>
                      </a:r>
                      <a:endParaRPr lang="en-GB"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smtClean="0">
                          <a:solidFill>
                            <a:schemeClr val="tx1"/>
                          </a:solidFill>
                          <a:latin typeface="Times New Roman" panose="02020603050405020304" pitchFamily="18" charset="0"/>
                          <a:cs typeface="Times New Roman" panose="02020603050405020304" pitchFamily="18" charset="0"/>
                        </a:rPr>
                        <a:t>Occupations</a:t>
                      </a:r>
                      <a:endParaRPr lang="en-GB"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smtClean="0">
                          <a:solidFill>
                            <a:schemeClr val="tx1"/>
                          </a:solidFill>
                          <a:latin typeface="Times New Roman" panose="02020603050405020304" pitchFamily="18" charset="0"/>
                          <a:cs typeface="Times New Roman" panose="02020603050405020304" pitchFamily="18" charset="0"/>
                        </a:rPr>
                        <a:t>Unemployment</a:t>
                      </a:r>
                      <a:endParaRPr lang="en-GB"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smtClean="0">
                          <a:solidFill>
                            <a:schemeClr val="tx1"/>
                          </a:solidFill>
                          <a:latin typeface="Times New Roman" panose="02020603050405020304" pitchFamily="18" charset="0"/>
                          <a:cs typeface="Times New Roman" panose="02020603050405020304" pitchFamily="18" charset="0"/>
                        </a:rPr>
                        <a:t>poverty</a:t>
                      </a:r>
                      <a:endParaRPr lang="en-GB"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0718333"/>
                  </a:ext>
                </a:extLst>
              </a:tr>
              <a:tr h="370840">
                <a:tc>
                  <a:txBody>
                    <a:bodyPr/>
                    <a:lstStyle/>
                    <a:p>
                      <a:r>
                        <a:rPr lang="en-GB" sz="2800" dirty="0" smtClean="0">
                          <a:latin typeface="Times New Roman" panose="02020603050405020304" pitchFamily="18" charset="0"/>
                          <a:cs typeface="Times New Roman" panose="02020603050405020304" pitchFamily="18" charset="0"/>
                        </a:rPr>
                        <a:t>Sripur,</a:t>
                      </a:r>
                    </a:p>
                    <a:p>
                      <a:r>
                        <a:rPr lang="en-GB" sz="2800" dirty="0" smtClean="0">
                          <a:latin typeface="Times New Roman" panose="02020603050405020304" pitchFamily="18" charset="0"/>
                          <a:cs typeface="Times New Roman" panose="02020603050405020304" pitchFamily="18" charset="0"/>
                        </a:rPr>
                        <a:t>Noakhali</a:t>
                      </a:r>
                      <a:endParaRPr lang="en-GB"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smtClean="0">
                          <a:latin typeface="Times New Roman" panose="02020603050405020304" pitchFamily="18" charset="0"/>
                          <a:cs typeface="Times New Roman" panose="02020603050405020304" pitchFamily="18" charset="0"/>
                        </a:rPr>
                        <a:t>5</a:t>
                      </a:r>
                      <a:r>
                        <a:rPr lang="en-GB" sz="2800" baseline="0" dirty="0" smtClean="0">
                          <a:latin typeface="Times New Roman" panose="02020603050405020304" pitchFamily="18" charset="0"/>
                          <a:cs typeface="Times New Roman" panose="02020603050405020304" pitchFamily="18" charset="0"/>
                        </a:rPr>
                        <a:t> </a:t>
                      </a:r>
                      <a:r>
                        <a:rPr lang="en-GB" sz="2800" baseline="0" dirty="0" err="1" smtClean="0">
                          <a:latin typeface="Times New Roman" panose="02020603050405020304" pitchFamily="18" charset="0"/>
                          <a:cs typeface="Times New Roman" panose="02020603050405020304" pitchFamily="18" charset="0"/>
                        </a:rPr>
                        <a:t>Sq</a:t>
                      </a:r>
                      <a:r>
                        <a:rPr lang="en-GB" sz="2800" baseline="0" dirty="0" smtClean="0">
                          <a:latin typeface="Times New Roman" panose="02020603050405020304" pitchFamily="18" charset="0"/>
                          <a:cs typeface="Times New Roman" panose="02020603050405020304" pitchFamily="18" charset="0"/>
                        </a:rPr>
                        <a:t> Km</a:t>
                      </a:r>
                      <a:endParaRPr lang="en-GB"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smtClean="0">
                          <a:latin typeface="Times New Roman" panose="02020603050405020304" pitchFamily="18" charset="0"/>
                          <a:cs typeface="Times New Roman" panose="02020603050405020304" pitchFamily="18" charset="0"/>
                        </a:rPr>
                        <a:t>8500</a:t>
                      </a:r>
                    </a:p>
                    <a:p>
                      <a:r>
                        <a:rPr lang="en-GB" sz="2800" dirty="0" smtClean="0">
                          <a:latin typeface="Times New Roman" panose="02020603050405020304" pitchFamily="18" charset="0"/>
                          <a:cs typeface="Times New Roman" panose="02020603050405020304" pitchFamily="18" charset="0"/>
                        </a:rPr>
                        <a:t>(Men-</a:t>
                      </a:r>
                      <a:r>
                        <a:rPr lang="en-GB" sz="2800" baseline="0" dirty="0" smtClean="0">
                          <a:latin typeface="Times New Roman" panose="02020603050405020304" pitchFamily="18" charset="0"/>
                          <a:cs typeface="Times New Roman" panose="02020603050405020304" pitchFamily="18" charset="0"/>
                        </a:rPr>
                        <a:t> 4000</a:t>
                      </a:r>
                    </a:p>
                    <a:p>
                      <a:r>
                        <a:rPr lang="en-GB" sz="2800" baseline="0" dirty="0" smtClean="0">
                          <a:latin typeface="Times New Roman" panose="02020603050405020304" pitchFamily="18" charset="0"/>
                          <a:cs typeface="Times New Roman" panose="02020603050405020304" pitchFamily="18" charset="0"/>
                        </a:rPr>
                        <a:t>Women 4500)</a:t>
                      </a:r>
                      <a:endParaRPr lang="en-GB"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smtClean="0">
                          <a:latin typeface="Times New Roman" panose="02020603050405020304" pitchFamily="18" charset="0"/>
                          <a:cs typeface="Times New Roman" panose="02020603050405020304" pitchFamily="18" charset="0"/>
                        </a:rPr>
                        <a:t>Farmers-3500</a:t>
                      </a:r>
                    </a:p>
                    <a:p>
                      <a:r>
                        <a:rPr lang="en-GB" sz="2800" dirty="0" smtClean="0">
                          <a:latin typeface="Times New Roman" panose="02020603050405020304" pitchFamily="18" charset="0"/>
                          <a:cs typeface="Times New Roman" panose="02020603050405020304" pitchFamily="18" charset="0"/>
                        </a:rPr>
                        <a:t>Traders-1500</a:t>
                      </a:r>
                    </a:p>
                    <a:p>
                      <a:r>
                        <a:rPr lang="en-GB" sz="2800" dirty="0" smtClean="0">
                          <a:latin typeface="Times New Roman" panose="02020603050405020304" pitchFamily="18" charset="0"/>
                          <a:cs typeface="Times New Roman" panose="02020603050405020304" pitchFamily="18" charset="0"/>
                        </a:rPr>
                        <a:t>Employers-100</a:t>
                      </a:r>
                      <a:endParaRPr lang="en-GB"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smtClean="0">
                          <a:latin typeface="Times New Roman" panose="02020603050405020304" pitchFamily="18" charset="0"/>
                          <a:cs typeface="Times New Roman" panose="02020603050405020304" pitchFamily="18" charset="0"/>
                        </a:rPr>
                        <a:t>2000</a:t>
                      </a:r>
                      <a:endParaRPr lang="en-GB"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800" dirty="0" smtClean="0">
                          <a:latin typeface="Times New Roman" panose="02020603050405020304" pitchFamily="18" charset="0"/>
                          <a:cs typeface="Times New Roman" panose="02020603050405020304" pitchFamily="18" charset="0"/>
                        </a:rPr>
                        <a:t>2300 people live under poverty line.</a:t>
                      </a:r>
                    </a:p>
                    <a:p>
                      <a:pPr algn="l"/>
                      <a:r>
                        <a:rPr lang="en-GB" sz="2800" dirty="0" smtClean="0">
                          <a:latin typeface="Times New Roman" panose="02020603050405020304" pitchFamily="18" charset="0"/>
                          <a:cs typeface="Times New Roman" panose="02020603050405020304" pitchFamily="18" charset="0"/>
                        </a:rPr>
                        <a:t>4200 people are poor but live above  poverty line </a:t>
                      </a:r>
                      <a:endParaRPr lang="en-GB"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2848663"/>
                  </a:ext>
                </a:extLst>
              </a:tr>
            </a:tbl>
          </a:graphicData>
        </a:graphic>
      </p:graphicFrame>
      <p:sp>
        <p:nvSpPr>
          <p:cNvPr id="3" name="Rectangle 2"/>
          <p:cNvSpPr/>
          <p:nvPr/>
        </p:nvSpPr>
        <p:spPr>
          <a:xfrm>
            <a:off x="3435928" y="307172"/>
            <a:ext cx="3935693" cy="584775"/>
          </a:xfrm>
          <a:prstGeom prst="rect">
            <a:avLst/>
          </a:prstGeom>
          <a:solidFill>
            <a:schemeClr val="accent5">
              <a:lumMod val="40000"/>
              <a:lumOff val="60000"/>
            </a:schemeClr>
          </a:solidFill>
          <a:ln>
            <a:solidFill>
              <a:srgbClr val="002060"/>
            </a:solidFill>
          </a:ln>
        </p:spPr>
        <p:txBody>
          <a:bodyPr wrap="none">
            <a:spAutoFit/>
          </a:bodyPr>
          <a:lstStyle/>
          <a:p>
            <a:r>
              <a:rPr lang="en-GB" sz="3200" b="1" dirty="0" smtClean="0">
                <a:latin typeface="Times New Roman" panose="02020603050405020304" pitchFamily="18" charset="0"/>
                <a:cs typeface="Times New Roman" panose="02020603050405020304" pitchFamily="18" charset="0"/>
              </a:rPr>
              <a:t> </a:t>
            </a:r>
            <a:r>
              <a:rPr lang="en-GB" sz="3200" dirty="0" smtClean="0">
                <a:latin typeface="Times New Roman" panose="02020603050405020304" pitchFamily="18" charset="0"/>
                <a:cs typeface="Times New Roman" panose="02020603050405020304" pitchFamily="18" charset="0"/>
              </a:rPr>
              <a:t>Observe survey report</a:t>
            </a:r>
            <a:endParaRPr lang="en-GB" sz="3200" dirty="0"/>
          </a:p>
        </p:txBody>
      </p:sp>
      <p:sp>
        <p:nvSpPr>
          <p:cNvPr id="4" name="TextBox 3"/>
          <p:cNvSpPr txBox="1"/>
          <p:nvPr/>
        </p:nvSpPr>
        <p:spPr>
          <a:xfrm>
            <a:off x="360218" y="5397730"/>
            <a:ext cx="11707094" cy="1200329"/>
          </a:xfrm>
          <a:prstGeom prst="rect">
            <a:avLst/>
          </a:prstGeom>
          <a:solidFill>
            <a:schemeClr val="accent4">
              <a:lumMod val="40000"/>
              <a:lumOff val="60000"/>
            </a:schemeClr>
          </a:solidFill>
        </p:spPr>
        <p:txBody>
          <a:bodyPr wrap="square" rtlCol="0">
            <a:spAutoFit/>
          </a:bodyPr>
          <a:lstStyle/>
          <a:p>
            <a:r>
              <a:rPr lang="en-GB" sz="2400" dirty="0" smtClean="0">
                <a:latin typeface="Times New Roman" panose="02020603050405020304" pitchFamily="18" charset="0"/>
                <a:cs typeface="Times New Roman" panose="02020603050405020304" pitchFamily="18" charset="0"/>
              </a:rPr>
              <a:t>The  project findings indicate that poverty and unemployment are the direct impact of over  population. If  we divide total population           by total land area we can easily get the density of population.( 8500              5 sq.km)=1700 people live in per </a:t>
            </a:r>
            <a:r>
              <a:rPr lang="en-GB" sz="2400" dirty="0" err="1" smtClean="0">
                <a:latin typeface="Times New Roman" panose="02020603050405020304" pitchFamily="18" charset="0"/>
                <a:cs typeface="Times New Roman" panose="02020603050405020304" pitchFamily="18" charset="0"/>
              </a:rPr>
              <a:t>sq</a:t>
            </a:r>
            <a:r>
              <a:rPr lang="en-GB" sz="2400" dirty="0" smtClean="0">
                <a:latin typeface="Times New Roman" panose="02020603050405020304" pitchFamily="18" charset="0"/>
                <a:cs typeface="Times New Roman" panose="02020603050405020304" pitchFamily="18" charset="0"/>
              </a:rPr>
              <a:t> km</a:t>
            </a:r>
            <a:endParaRPr lang="en-GB" sz="2400" dirty="0">
              <a:latin typeface="Times New Roman" panose="02020603050405020304" pitchFamily="18" charset="0"/>
              <a:cs typeface="Times New Roman" panose="02020603050405020304" pitchFamily="18" charset="0"/>
            </a:endParaRPr>
          </a:p>
        </p:txBody>
      </p:sp>
      <p:sp>
        <p:nvSpPr>
          <p:cNvPr id="5" name="Division 4"/>
          <p:cNvSpPr/>
          <p:nvPr/>
        </p:nvSpPr>
        <p:spPr>
          <a:xfrm>
            <a:off x="2978728" y="6109750"/>
            <a:ext cx="914400" cy="488309"/>
          </a:xfrm>
          <a:prstGeom prst="mathDivid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590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8619" y="2122207"/>
            <a:ext cx="8575962" cy="1754326"/>
          </a:xfrm>
          <a:prstGeom prst="rect">
            <a:avLst/>
          </a:prstGeom>
          <a:solidFill>
            <a:schemeClr val="accent4">
              <a:lumMod val="20000"/>
              <a:lumOff val="80000"/>
            </a:schemeClr>
          </a:solidFill>
          <a:ln>
            <a:solidFill>
              <a:srgbClr val="002060"/>
            </a:solidFill>
          </a:ln>
        </p:spPr>
        <p:txBody>
          <a:bodyPr wrap="square">
            <a:spAutoFit/>
          </a:bodyPr>
          <a:lstStyle/>
          <a:p>
            <a:pPr marL="457200" indent="-457200">
              <a:buFont typeface="Wingdings" panose="05000000000000000000" pitchFamily="2" charset="2"/>
              <a:buChar char="v"/>
            </a:pPr>
            <a:r>
              <a:rPr lang="en-GB" sz="3600" dirty="0" smtClean="0">
                <a:latin typeface="Times New Roman" panose="02020603050405020304" pitchFamily="18" charset="0"/>
                <a:cs typeface="Times New Roman" panose="02020603050405020304" pitchFamily="18" charset="0"/>
              </a:rPr>
              <a:t>Listen </a:t>
            </a:r>
            <a:r>
              <a:rPr lang="en-GB" sz="3600" dirty="0">
                <a:latin typeface="Times New Roman" panose="02020603050405020304" pitchFamily="18" charset="0"/>
                <a:cs typeface="Times New Roman" panose="02020603050405020304" pitchFamily="18" charset="0"/>
              </a:rPr>
              <a:t>to the Audio. Listen how the teacher talks about the population of Bangladesh and answer the following questions. </a:t>
            </a:r>
          </a:p>
        </p:txBody>
      </p:sp>
    </p:spTree>
    <p:extLst>
      <p:ext uri="{BB962C8B-B14F-4D97-AF65-F5344CB8AC3E}">
        <p14:creationId xmlns:p14="http://schemas.microsoft.com/office/powerpoint/2010/main" val="175555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F1570A-F31B-4A5D-8570-1A4E89494053}"/>
              </a:ext>
            </a:extLst>
          </p:cNvPr>
          <p:cNvSpPr txBox="1"/>
          <p:nvPr/>
        </p:nvSpPr>
        <p:spPr>
          <a:xfrm>
            <a:off x="2318184" y="1447759"/>
            <a:ext cx="9652143" cy="4524315"/>
          </a:xfrm>
          <a:prstGeom prst="rect">
            <a:avLst/>
          </a:prstGeom>
          <a:solidFill>
            <a:schemeClr val="accent6">
              <a:lumMod val="20000"/>
              <a:lumOff val="80000"/>
            </a:schemeClr>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Bangladesh is a small country with an area of 1,47,570 </a:t>
            </a:r>
            <a:r>
              <a:rPr lang="en-US" sz="3200" dirty="0" err="1">
                <a:latin typeface="Times New Roman" panose="02020603050405020304" pitchFamily="18" charset="0"/>
                <a:cs typeface="Times New Roman" panose="02020603050405020304" pitchFamily="18" charset="0"/>
              </a:rPr>
              <a:t>sq</a:t>
            </a:r>
            <a:r>
              <a:rPr lang="en-US" sz="3200" dirty="0">
                <a:latin typeface="Times New Roman" panose="02020603050405020304" pitchFamily="18" charset="0"/>
                <a:cs typeface="Times New Roman" panose="02020603050405020304" pitchFamily="18" charset="0"/>
              </a:rPr>
              <a:t> km. This area also includes our rivers, hills and forest. But the country  has a large population about 160 million. It is the eight largest country in the world on the basis of population. The </a:t>
            </a:r>
            <a:r>
              <a:rPr lang="en-US" sz="3200" b="1" dirty="0">
                <a:solidFill>
                  <a:srgbClr val="0070C0"/>
                </a:solidFill>
                <a:latin typeface="Times New Roman" panose="02020603050405020304" pitchFamily="18" charset="0"/>
                <a:cs typeface="Times New Roman" panose="02020603050405020304" pitchFamily="18" charset="0"/>
              </a:rPr>
              <a:t>density</a:t>
            </a:r>
            <a:r>
              <a:rPr lang="en-US" sz="3200" dirty="0">
                <a:latin typeface="Times New Roman" panose="02020603050405020304" pitchFamily="18" charset="0"/>
                <a:cs typeface="Times New Roman" panose="02020603050405020304" pitchFamily="18" charset="0"/>
              </a:rPr>
              <a:t> of population is 1000 per </a:t>
            </a:r>
            <a:r>
              <a:rPr lang="en-US" sz="3200" dirty="0" err="1">
                <a:latin typeface="Times New Roman" panose="02020603050405020304" pitchFamily="18" charset="0"/>
                <a:cs typeface="Times New Roman" panose="02020603050405020304" pitchFamily="18" charset="0"/>
              </a:rPr>
              <a:t>sq</a:t>
            </a:r>
            <a:r>
              <a:rPr lang="en-US" sz="3200" dirty="0">
                <a:latin typeface="Times New Roman" panose="02020603050405020304" pitchFamily="18" charset="0"/>
                <a:cs typeface="Times New Roman" panose="02020603050405020304" pitchFamily="18" charset="0"/>
              </a:rPr>
              <a:t> km.</a:t>
            </a:r>
          </a:p>
          <a:p>
            <a:r>
              <a:rPr lang="en-US" sz="3200" dirty="0">
                <a:latin typeface="Times New Roman" panose="02020603050405020304" pitchFamily="18" charset="0"/>
                <a:cs typeface="Times New Roman" panose="02020603050405020304" pitchFamily="18" charset="0"/>
              </a:rPr>
              <a:t>         Our population growth rate is high. It is 14 per one thousand people which is 1.4%. Birth rate and death rate are respectively 20.1&amp; 6.1 and it is also calculated per thousand basis. </a:t>
            </a:r>
          </a:p>
        </p:txBody>
      </p:sp>
      <p:sp>
        <p:nvSpPr>
          <p:cNvPr id="4" name="Rectangle 3">
            <a:extLst>
              <a:ext uri="{FF2B5EF4-FFF2-40B4-BE49-F238E27FC236}">
                <a16:creationId xmlns:a16="http://schemas.microsoft.com/office/drawing/2014/main" id="{72A39A2D-03CF-4F97-8660-1E936EC5D627}"/>
              </a:ext>
            </a:extLst>
          </p:cNvPr>
          <p:cNvSpPr/>
          <p:nvPr/>
        </p:nvSpPr>
        <p:spPr>
          <a:xfrm>
            <a:off x="1895088" y="259466"/>
            <a:ext cx="9969304" cy="703383"/>
          </a:xfrm>
          <a:prstGeom prst="rect">
            <a:avLst/>
          </a:prstGeom>
          <a:solidFill>
            <a:schemeClr val="accent4">
              <a:lumMod val="20000"/>
              <a:lumOff val="80000"/>
            </a:schemeClr>
          </a:solidFill>
          <a:ln w="3810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FF0000"/>
                </a:solidFill>
              </a:rPr>
              <a:t> </a:t>
            </a:r>
            <a:r>
              <a:rPr lang="en-US" sz="3600" dirty="0">
                <a:solidFill>
                  <a:srgbClr val="FF0000"/>
                </a:solidFill>
                <a:latin typeface="Times New Roman" panose="02020603050405020304" pitchFamily="18" charset="0"/>
                <a:cs typeface="Times New Roman" panose="02020603050405020304" pitchFamily="18" charset="0"/>
              </a:rPr>
              <a:t>Read the text and answer the questions individually.</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622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F1570A-F31B-4A5D-8570-1A4E89494053}"/>
              </a:ext>
            </a:extLst>
          </p:cNvPr>
          <p:cNvSpPr txBox="1"/>
          <p:nvPr/>
        </p:nvSpPr>
        <p:spPr>
          <a:xfrm>
            <a:off x="2119746" y="195241"/>
            <a:ext cx="9864438" cy="6001643"/>
          </a:xfrm>
          <a:prstGeom prst="rect">
            <a:avLst/>
          </a:prstGeom>
          <a:solidFill>
            <a:schemeClr val="accent6">
              <a:lumMod val="20000"/>
              <a:lumOff val="80000"/>
            </a:schemeClr>
          </a:solid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For </a:t>
            </a:r>
            <a:r>
              <a:rPr lang="en-US" sz="3200" dirty="0">
                <a:latin typeface="Times New Roman" panose="02020603050405020304" pitchFamily="18" charset="0"/>
                <a:cs typeface="Times New Roman" panose="02020603050405020304" pitchFamily="18" charset="0"/>
              </a:rPr>
              <a:t>example,20.1 more children are added to per thousand people and 6.1 people die every year. Hence our growth rate is (20.1-6.1)= 14.</a:t>
            </a:r>
          </a:p>
          <a:p>
            <a:r>
              <a:rPr lang="en-US" sz="3200" dirty="0">
                <a:latin typeface="Times New Roman" panose="02020603050405020304" pitchFamily="18" charset="0"/>
                <a:cs typeface="Times New Roman" panose="02020603050405020304" pitchFamily="18" charset="0"/>
              </a:rPr>
              <a:t>        So we can see 2 million people are added to our population every year. And if this rate continues, our population will be about 217 million </a:t>
            </a:r>
            <a:r>
              <a:rPr lang="en-US" sz="3200" dirty="0" smtClean="0">
                <a:latin typeface="Times New Roman" panose="02020603050405020304" pitchFamily="18" charset="0"/>
                <a:cs typeface="Times New Roman" panose="02020603050405020304" pitchFamily="18" charset="0"/>
              </a:rPr>
              <a:t>in 2050</a:t>
            </a:r>
            <a:r>
              <a:rPr lang="en-US" sz="3200" dirty="0">
                <a:latin typeface="Times New Roman" panose="02020603050405020304" pitchFamily="18" charset="0"/>
                <a:cs typeface="Times New Roman" panose="02020603050405020304" pitchFamily="18" charset="0"/>
              </a:rPr>
              <a:t>. Can you imagine how densely people live this small country</a:t>
            </a:r>
            <a:r>
              <a:rPr lang="en-US" sz="3200" dirty="0" smtClean="0">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To solve the problem of overpopulation: Family planning / planned family programme should be strengthen. </a:t>
            </a:r>
          </a:p>
          <a:p>
            <a:r>
              <a:rPr lang="en-GB" sz="3200" dirty="0">
                <a:latin typeface="Times New Roman" panose="02020603050405020304" pitchFamily="18" charset="0"/>
                <a:cs typeface="Times New Roman" panose="02020603050405020304" pitchFamily="18" charset="0"/>
              </a:rPr>
              <a:t>Education is an important tool for controlling over population growth particularly female education. Early marriage marriage must be controlled though law</a:t>
            </a:r>
            <a:r>
              <a:rPr lang="en-GB"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4514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4">
            <a:extLst>
              <a:ext uri="{FF2B5EF4-FFF2-40B4-BE49-F238E27FC236}">
                <a16:creationId xmlns:a16="http://schemas.microsoft.com/office/drawing/2014/main" id="{437DDDAF-2979-4B8E-ACA2-B0A7BDB93253}"/>
              </a:ext>
            </a:extLst>
          </p:cNvPr>
          <p:cNvSpPr txBox="1"/>
          <p:nvPr/>
        </p:nvSpPr>
        <p:spPr>
          <a:xfrm>
            <a:off x="1322152" y="208371"/>
            <a:ext cx="10551193" cy="954107"/>
          </a:xfrm>
          <a:prstGeom prst="rect">
            <a:avLst/>
          </a:prstGeom>
          <a:solidFill>
            <a:schemeClr val="bg2"/>
          </a:solidFill>
          <a:ln>
            <a:solidFill>
              <a:srgbClr val="00206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 Two students will make </a:t>
            </a:r>
            <a:r>
              <a:rPr lang="en-US" sz="2800">
                <a:latin typeface="Times New Roman" panose="02020603050405020304" pitchFamily="18" charset="0"/>
                <a:cs typeface="Times New Roman" panose="02020603050405020304" pitchFamily="18" charset="0"/>
              </a:rPr>
              <a:t>a </a:t>
            </a:r>
            <a:r>
              <a:rPr lang="en-US" sz="2800" smtClean="0">
                <a:latin typeface="Times New Roman" panose="02020603050405020304" pitchFamily="18" charset="0"/>
                <a:cs typeface="Times New Roman" panose="02020603050405020304" pitchFamily="18" charset="0"/>
              </a:rPr>
              <a:t>pair and  </a:t>
            </a:r>
            <a:r>
              <a:rPr lang="en-US" sz="2800" dirty="0">
                <a:latin typeface="Times New Roman" panose="02020603050405020304" pitchFamily="18" charset="0"/>
                <a:cs typeface="Times New Roman" panose="02020603050405020304" pitchFamily="18" charset="0"/>
              </a:rPr>
              <a:t>m</a:t>
            </a:r>
            <a:r>
              <a:rPr lang="en-US" sz="2800" smtClean="0">
                <a:latin typeface="Times New Roman" panose="02020603050405020304" pitchFamily="18" charset="0"/>
                <a:cs typeface="Times New Roman" panose="02020603050405020304" pitchFamily="18" charset="0"/>
              </a:rPr>
              <a:t>ake </a:t>
            </a:r>
            <a:r>
              <a:rPr lang="en-US" sz="2800" dirty="0">
                <a:latin typeface="Times New Roman" panose="02020603050405020304" pitchFamily="18" charset="0"/>
                <a:cs typeface="Times New Roman" panose="02020603050405020304" pitchFamily="18" charset="0"/>
              </a:rPr>
              <a:t>dialogue about the number of population, occupations, unemployment and poverty of their locality.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074" y="1773413"/>
            <a:ext cx="1260763" cy="198876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8782" y="2794694"/>
            <a:ext cx="1177636" cy="1833916"/>
          </a:xfrm>
          <a:prstGeom prst="rect">
            <a:avLst/>
          </a:prstGeom>
        </p:spPr>
      </p:pic>
      <p:sp>
        <p:nvSpPr>
          <p:cNvPr id="8" name="Rounded Rectangular Callout 7"/>
          <p:cNvSpPr/>
          <p:nvPr/>
        </p:nvSpPr>
        <p:spPr>
          <a:xfrm>
            <a:off x="4682835" y="1318381"/>
            <a:ext cx="6594765" cy="991666"/>
          </a:xfrm>
          <a:prstGeom prst="wedgeRoundRectCallout">
            <a:avLst>
              <a:gd name="adj1" fmla="val -61562"/>
              <a:gd name="adj2" fmla="val 49689"/>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Times New Roman" panose="02020603050405020304" pitchFamily="18" charset="0"/>
                <a:cs typeface="Times New Roman" panose="02020603050405020304" pitchFamily="18" charset="0"/>
              </a:rPr>
              <a:t>Hello Friend, Let’s make a discussion about our previous class </a:t>
            </a:r>
            <a:r>
              <a:rPr lang="en-US" sz="3200" dirty="0" smtClean="0">
                <a:solidFill>
                  <a:srgbClr val="002060"/>
                </a:solidFill>
                <a:latin typeface="Times New Roman" panose="02020603050405020304" pitchFamily="18" charset="0"/>
                <a:cs typeface="Times New Roman" panose="02020603050405020304" pitchFamily="18" charset="0"/>
              </a:rPr>
              <a:t>project.</a:t>
            </a:r>
            <a:endParaRPr lang="en-GB" dirty="0"/>
          </a:p>
        </p:txBody>
      </p:sp>
      <p:sp>
        <p:nvSpPr>
          <p:cNvPr id="9" name="Rounded Rectangular Callout 8"/>
          <p:cNvSpPr/>
          <p:nvPr/>
        </p:nvSpPr>
        <p:spPr>
          <a:xfrm>
            <a:off x="4918362" y="2460720"/>
            <a:ext cx="4100947" cy="612648"/>
          </a:xfrm>
          <a:prstGeom prst="wedgeRoundRectCallout">
            <a:avLst>
              <a:gd name="adj1" fmla="val 59152"/>
              <a:gd name="adj2" fmla="val 28579"/>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Good idea, let’s start. </a:t>
            </a:r>
          </a:p>
        </p:txBody>
      </p:sp>
      <p:sp>
        <p:nvSpPr>
          <p:cNvPr id="24" name="Rounded Rectangular Callout 23"/>
          <p:cNvSpPr/>
          <p:nvPr/>
        </p:nvSpPr>
        <p:spPr>
          <a:xfrm>
            <a:off x="4821380" y="3229271"/>
            <a:ext cx="5611093" cy="835764"/>
          </a:xfrm>
          <a:prstGeom prst="wedgeRoundRectCallout">
            <a:avLst>
              <a:gd name="adj1" fmla="val -66253"/>
              <a:gd name="adj2" fmla="val -26566"/>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a:solidFill>
                  <a:srgbClr val="002060"/>
                </a:solidFill>
                <a:latin typeface="Times New Roman" panose="02020603050405020304" pitchFamily="18" charset="0"/>
                <a:cs typeface="Times New Roman" panose="02020603050405020304" pitchFamily="18" charset="0"/>
              </a:rPr>
              <a:t>Can you say how many people live in your village?</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6" name="Rounded Rectangular Callout 25"/>
          <p:cNvSpPr/>
          <p:nvPr/>
        </p:nvSpPr>
        <p:spPr>
          <a:xfrm>
            <a:off x="4003962" y="4254575"/>
            <a:ext cx="5929746" cy="1459367"/>
          </a:xfrm>
          <a:prstGeom prst="wedgeRoundRectCallout">
            <a:avLst>
              <a:gd name="adj1" fmla="val 59634"/>
              <a:gd name="adj2" fmla="val -548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black"/>
                </a:solidFill>
                <a:latin typeface="Times New Roman" panose="02020603050405020304" pitchFamily="18" charset="0"/>
                <a:cs typeface="Times New Roman" panose="02020603050405020304" pitchFamily="18" charset="0"/>
              </a:rPr>
              <a:t>About </a:t>
            </a:r>
            <a:r>
              <a:rPr lang="en-US" sz="3200" dirty="0" smtClean="0">
                <a:solidFill>
                  <a:prstClr val="black"/>
                </a:solidFill>
                <a:latin typeface="Times New Roman" panose="02020603050405020304" pitchFamily="18" charset="0"/>
                <a:cs typeface="Times New Roman" panose="02020603050405020304" pitchFamily="18" charset="0"/>
              </a:rPr>
              <a:t>8500 </a:t>
            </a:r>
            <a:r>
              <a:rPr lang="en-US" sz="3200" dirty="0">
                <a:solidFill>
                  <a:prstClr val="black"/>
                </a:solidFill>
                <a:latin typeface="Times New Roman" panose="02020603050405020304" pitchFamily="18" charset="0"/>
                <a:cs typeface="Times New Roman" panose="02020603050405020304" pitchFamily="18" charset="0"/>
              </a:rPr>
              <a:t>people live in our village</a:t>
            </a:r>
            <a:r>
              <a:rPr lang="en-US" sz="3200" dirty="0" smtClean="0">
                <a:solidFill>
                  <a:prstClr val="black"/>
                </a:solidFill>
                <a:latin typeface="Times New Roman" panose="02020603050405020304" pitchFamily="18" charset="0"/>
                <a:cs typeface="Times New Roman" panose="02020603050405020304" pitchFamily="18" charset="0"/>
              </a:rPr>
              <a:t>. It’s a very densely populated village.</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67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right)">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8" grpId="0" animBg="1"/>
      <p:bldP spid="9" grpId="0" animBg="1"/>
      <p:bldP spid="24"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472" y="1303206"/>
            <a:ext cx="1257629" cy="198876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2373" y="2065682"/>
            <a:ext cx="984057" cy="1833916"/>
          </a:xfrm>
          <a:prstGeom prst="rect">
            <a:avLst/>
          </a:prstGeom>
        </p:spPr>
      </p:pic>
      <p:sp>
        <p:nvSpPr>
          <p:cNvPr id="4" name="Speech Bubble: Rectangle with Corners Rounded 7">
            <a:extLst>
              <a:ext uri="{FF2B5EF4-FFF2-40B4-BE49-F238E27FC236}">
                <a16:creationId xmlns:a16="http://schemas.microsoft.com/office/drawing/2014/main" id="{BAE3B207-E185-41D7-9E08-83594A34C248}"/>
              </a:ext>
            </a:extLst>
          </p:cNvPr>
          <p:cNvSpPr/>
          <p:nvPr/>
        </p:nvSpPr>
        <p:spPr>
          <a:xfrm>
            <a:off x="4504003" y="907130"/>
            <a:ext cx="5817468" cy="792153"/>
          </a:xfrm>
          <a:prstGeom prst="wedgeRoundRectCallout">
            <a:avLst>
              <a:gd name="adj1" fmla="val -63492"/>
              <a:gd name="adj2" fmla="val 44441"/>
              <a:gd name="adj3" fmla="val 16667"/>
            </a:avLst>
          </a:prstGeom>
          <a:solidFill>
            <a:schemeClr val="accent5">
              <a:lumMod val="20000"/>
              <a:lumOff val="8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solidFill>
                  <a:srgbClr val="002060"/>
                </a:solidFill>
                <a:latin typeface="Times New Roman" panose="02020603050405020304" pitchFamily="18" charset="0"/>
                <a:cs typeface="Times New Roman" panose="02020603050405020304" pitchFamily="18" charset="0"/>
              </a:rPr>
              <a:t>What </a:t>
            </a:r>
            <a:r>
              <a:rPr lang="en-US" sz="3200" dirty="0" smtClean="0">
                <a:solidFill>
                  <a:srgbClr val="002060"/>
                </a:solidFill>
                <a:latin typeface="Times New Roman" panose="02020603050405020304" pitchFamily="18" charset="0"/>
                <a:cs typeface="Times New Roman" panose="02020603050405020304" pitchFamily="18" charset="0"/>
              </a:rPr>
              <a:t>are </a:t>
            </a:r>
            <a:r>
              <a:rPr lang="en-US" sz="3200" dirty="0">
                <a:solidFill>
                  <a:srgbClr val="002060"/>
                </a:solidFill>
                <a:latin typeface="Times New Roman" panose="02020603050405020304" pitchFamily="18" charset="0"/>
                <a:cs typeface="Times New Roman" panose="02020603050405020304" pitchFamily="18" charset="0"/>
              </a:rPr>
              <a:t>their main </a:t>
            </a:r>
            <a:r>
              <a:rPr lang="en-US" sz="3200" dirty="0" smtClean="0">
                <a:solidFill>
                  <a:srgbClr val="002060"/>
                </a:solidFill>
                <a:latin typeface="Times New Roman" panose="02020603050405020304" pitchFamily="18" charset="0"/>
                <a:cs typeface="Times New Roman" panose="02020603050405020304" pitchFamily="18" charset="0"/>
              </a:rPr>
              <a:t>occupations?</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5" name="Speech Bubble: Rectangle with Corners Rounded 8">
            <a:extLst>
              <a:ext uri="{FF2B5EF4-FFF2-40B4-BE49-F238E27FC236}">
                <a16:creationId xmlns:a16="http://schemas.microsoft.com/office/drawing/2014/main" id="{C8818458-77B0-405F-AD35-2C66A8BF81E6}"/>
              </a:ext>
            </a:extLst>
          </p:cNvPr>
          <p:cNvSpPr/>
          <p:nvPr/>
        </p:nvSpPr>
        <p:spPr>
          <a:xfrm>
            <a:off x="3763101" y="1932143"/>
            <a:ext cx="6746998" cy="1381715"/>
          </a:xfrm>
          <a:prstGeom prst="wedgeRoundRectCallout">
            <a:avLst>
              <a:gd name="adj1" fmla="val 61270"/>
              <a:gd name="adj2" fmla="val -44025"/>
              <a:gd name="adj3" fmla="val 16667"/>
            </a:avLst>
          </a:prstGeom>
          <a:solidFill>
            <a:schemeClr val="accent3">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Mostly they are engaged in agriculture. But when there is no agricultural work they remain unemployed.</a:t>
            </a:r>
            <a:endParaRPr lang="en-US" sz="2800" dirty="0">
              <a:solidFill>
                <a:schemeClr val="tx1"/>
              </a:solidFill>
            </a:endParaRPr>
          </a:p>
        </p:txBody>
      </p:sp>
      <p:sp>
        <p:nvSpPr>
          <p:cNvPr id="6" name="Speech Bubble: Rectangle with Corners Rounded 12">
            <a:extLst>
              <a:ext uri="{FF2B5EF4-FFF2-40B4-BE49-F238E27FC236}">
                <a16:creationId xmlns:a16="http://schemas.microsoft.com/office/drawing/2014/main" id="{75CFB1E9-5C24-42DD-A6AC-DEDA9586C2E5}"/>
              </a:ext>
            </a:extLst>
          </p:cNvPr>
          <p:cNvSpPr/>
          <p:nvPr/>
        </p:nvSpPr>
        <p:spPr>
          <a:xfrm>
            <a:off x="3763101" y="3593921"/>
            <a:ext cx="3186711" cy="466452"/>
          </a:xfrm>
          <a:prstGeom prst="wedgeRoundRectCallout">
            <a:avLst>
              <a:gd name="adj1" fmla="val -54361"/>
              <a:gd name="adj2" fmla="val -96843"/>
              <a:gd name="adj3" fmla="val 16667"/>
            </a:avLst>
          </a:prstGeom>
          <a:solidFill>
            <a:schemeClr val="accent5">
              <a:lumMod val="20000"/>
              <a:lumOff val="8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rgbClr val="002060"/>
                </a:solidFill>
                <a:latin typeface="Times New Roman" panose="02020603050405020304" pitchFamily="18" charset="0"/>
                <a:cs typeface="Times New Roman" panose="02020603050405020304" pitchFamily="18" charset="0"/>
              </a:rPr>
              <a:t>This is the fact. </a:t>
            </a:r>
          </a:p>
        </p:txBody>
      </p:sp>
      <p:sp>
        <p:nvSpPr>
          <p:cNvPr id="7" name="Speech Bubble: Rectangle with Corners Rounded 8">
            <a:extLst>
              <a:ext uri="{FF2B5EF4-FFF2-40B4-BE49-F238E27FC236}">
                <a16:creationId xmlns:a16="http://schemas.microsoft.com/office/drawing/2014/main" id="{C8818458-77B0-405F-AD35-2C66A8BF81E6}"/>
              </a:ext>
            </a:extLst>
          </p:cNvPr>
          <p:cNvSpPr/>
          <p:nvPr/>
        </p:nvSpPr>
        <p:spPr>
          <a:xfrm>
            <a:off x="4695858" y="4340436"/>
            <a:ext cx="4881483" cy="744182"/>
          </a:xfrm>
          <a:prstGeom prst="wedgeRoundRectCallout">
            <a:avLst>
              <a:gd name="adj1" fmla="val 64675"/>
              <a:gd name="adj2" fmla="val -202291"/>
              <a:gd name="adj3" fmla="val 16667"/>
            </a:avLst>
          </a:prstGeom>
          <a:solidFill>
            <a:schemeClr val="accent3">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solidFill>
                  <a:srgbClr val="002060"/>
                </a:solidFill>
                <a:latin typeface="Times New Roman" panose="02020603050405020304" pitchFamily="18" charset="0"/>
                <a:cs typeface="Times New Roman" panose="02020603050405020304" pitchFamily="18" charset="0"/>
              </a:rPr>
              <a:t>But </a:t>
            </a:r>
            <a:r>
              <a:rPr lang="en-US" sz="2800" dirty="0" smtClean="0">
                <a:solidFill>
                  <a:srgbClr val="002060"/>
                </a:solidFill>
                <a:latin typeface="Times New Roman" panose="02020603050405020304" pitchFamily="18" charset="0"/>
                <a:cs typeface="Times New Roman" panose="02020603050405020304" pitchFamily="18" charset="0"/>
              </a:rPr>
              <a:t>what’s </a:t>
            </a:r>
            <a:r>
              <a:rPr lang="en-US" sz="2800" dirty="0">
                <a:solidFill>
                  <a:srgbClr val="002060"/>
                </a:solidFill>
                <a:latin typeface="Times New Roman" panose="02020603050405020304" pitchFamily="18" charset="0"/>
                <a:cs typeface="Times New Roman" panose="02020603050405020304" pitchFamily="18" charset="0"/>
              </a:rPr>
              <a:t>about your village?</a:t>
            </a:r>
          </a:p>
        </p:txBody>
      </p:sp>
    </p:spTree>
    <p:extLst>
      <p:ext uri="{BB962C8B-B14F-4D97-AF65-F5344CB8AC3E}">
        <p14:creationId xmlns:p14="http://schemas.microsoft.com/office/powerpoint/2010/main" val="319995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2373" y="2225185"/>
            <a:ext cx="984057" cy="183391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3739" y="1743411"/>
            <a:ext cx="1257629" cy="1988769"/>
          </a:xfrm>
          <a:prstGeom prst="rect">
            <a:avLst/>
          </a:prstGeom>
        </p:spPr>
      </p:pic>
      <p:sp>
        <p:nvSpPr>
          <p:cNvPr id="5" name="Speech Bubble: Rectangle with Corners Rounded 11">
            <a:extLst>
              <a:ext uri="{FF2B5EF4-FFF2-40B4-BE49-F238E27FC236}">
                <a16:creationId xmlns:a16="http://schemas.microsoft.com/office/drawing/2014/main" id="{CA72B5F3-1867-4FB4-ABF1-E700AFA71C8E}"/>
              </a:ext>
            </a:extLst>
          </p:cNvPr>
          <p:cNvSpPr/>
          <p:nvPr/>
        </p:nvSpPr>
        <p:spPr>
          <a:xfrm>
            <a:off x="4502677" y="1064954"/>
            <a:ext cx="5398386" cy="717808"/>
          </a:xfrm>
          <a:prstGeom prst="wedgeRoundRectCallout">
            <a:avLst>
              <a:gd name="adj1" fmla="val -67955"/>
              <a:gd name="adj2" fmla="val 89288"/>
              <a:gd name="adj3" fmla="val 16667"/>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The same condition. </a:t>
            </a:r>
          </a:p>
        </p:txBody>
      </p:sp>
      <p:sp>
        <p:nvSpPr>
          <p:cNvPr id="6" name="Speech Bubble: Rectangle with Corners Rounded 16">
            <a:extLst>
              <a:ext uri="{FF2B5EF4-FFF2-40B4-BE49-F238E27FC236}">
                <a16:creationId xmlns:a16="http://schemas.microsoft.com/office/drawing/2014/main" id="{AB58A978-D949-42DC-AD32-56D16F759B60}"/>
              </a:ext>
            </a:extLst>
          </p:cNvPr>
          <p:cNvSpPr/>
          <p:nvPr/>
        </p:nvSpPr>
        <p:spPr>
          <a:xfrm>
            <a:off x="4663639" y="2129767"/>
            <a:ext cx="5398386" cy="503318"/>
          </a:xfrm>
          <a:prstGeom prst="wedgeRoundRectCallout">
            <a:avLst>
              <a:gd name="adj1" fmla="val 66937"/>
              <a:gd name="adj2" fmla="val 34345"/>
              <a:gd name="adj3" fmla="val 16667"/>
            </a:avLst>
          </a:prstGeom>
          <a:solidFill>
            <a:schemeClr val="accent4">
              <a:lumMod val="20000"/>
              <a:lumOff val="8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But what is the </a:t>
            </a:r>
            <a:r>
              <a:rPr lang="en-US" sz="3200" dirty="0" smtClean="0">
                <a:solidFill>
                  <a:schemeClr val="tx1"/>
                </a:solidFill>
                <a:latin typeface="Times New Roman" panose="02020603050405020304" pitchFamily="18" charset="0"/>
                <a:cs typeface="Times New Roman" panose="02020603050405020304" pitchFamily="18" charset="0"/>
              </a:rPr>
              <a:t>reason, friend?</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Speech Bubble: Rectangle with Corners Rounded 14">
            <a:extLst>
              <a:ext uri="{FF2B5EF4-FFF2-40B4-BE49-F238E27FC236}">
                <a16:creationId xmlns:a16="http://schemas.microsoft.com/office/drawing/2014/main" id="{1AACA3D7-53F5-4412-9BFC-1EF20FF464DA}"/>
              </a:ext>
            </a:extLst>
          </p:cNvPr>
          <p:cNvSpPr/>
          <p:nvPr/>
        </p:nvSpPr>
        <p:spPr>
          <a:xfrm>
            <a:off x="3525765" y="5033951"/>
            <a:ext cx="7399079" cy="792153"/>
          </a:xfrm>
          <a:prstGeom prst="wedgeRoundRectCallout">
            <a:avLst>
              <a:gd name="adj1" fmla="val -59291"/>
              <a:gd name="adj2" fmla="val -193205"/>
              <a:gd name="adj3" fmla="val 16667"/>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Exactly.But </a:t>
            </a:r>
            <a:r>
              <a:rPr lang="en-US" sz="3200" dirty="0">
                <a:solidFill>
                  <a:schemeClr val="tx1"/>
                </a:solidFill>
                <a:latin typeface="Times New Roman" panose="02020603050405020304" pitchFamily="18" charset="0"/>
                <a:cs typeface="Times New Roman" panose="02020603050405020304" pitchFamily="18" charset="0"/>
              </a:rPr>
              <a:t>how can we bring the change?</a:t>
            </a:r>
          </a:p>
        </p:txBody>
      </p:sp>
      <p:sp>
        <p:nvSpPr>
          <p:cNvPr id="10" name="Speech Bubble: Rectangle with Corners Rounded 11">
            <a:extLst>
              <a:ext uri="{FF2B5EF4-FFF2-40B4-BE49-F238E27FC236}">
                <a16:creationId xmlns:a16="http://schemas.microsoft.com/office/drawing/2014/main" id="{CA72B5F3-1867-4FB4-ABF1-E700AFA71C8E}"/>
              </a:ext>
            </a:extLst>
          </p:cNvPr>
          <p:cNvSpPr/>
          <p:nvPr/>
        </p:nvSpPr>
        <p:spPr>
          <a:xfrm>
            <a:off x="3993361" y="2844471"/>
            <a:ext cx="6879261" cy="887709"/>
          </a:xfrm>
          <a:prstGeom prst="wedgeRoundRectCallout">
            <a:avLst>
              <a:gd name="adj1" fmla="val -59186"/>
              <a:gd name="adj2" fmla="val -36502"/>
              <a:gd name="adj3" fmla="val 16667"/>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I think, the increasing growth of population, ignorance, early marriage…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Speech Bubble: Rectangle with Corners Rounded 16">
            <a:extLst>
              <a:ext uri="{FF2B5EF4-FFF2-40B4-BE49-F238E27FC236}">
                <a16:creationId xmlns:a16="http://schemas.microsoft.com/office/drawing/2014/main" id="{AB58A978-D949-42DC-AD32-56D16F759B60}"/>
              </a:ext>
            </a:extLst>
          </p:cNvPr>
          <p:cNvSpPr/>
          <p:nvPr/>
        </p:nvSpPr>
        <p:spPr>
          <a:xfrm>
            <a:off x="3226634" y="3764511"/>
            <a:ext cx="7449918" cy="922582"/>
          </a:xfrm>
          <a:prstGeom prst="wedgeRoundRectCallout">
            <a:avLst>
              <a:gd name="adj1" fmla="val 52705"/>
              <a:gd name="adj2" fmla="val -79205"/>
              <a:gd name="adj3" fmla="val 16667"/>
            </a:avLst>
          </a:prstGeom>
          <a:solidFill>
            <a:schemeClr val="accent4">
              <a:lumMod val="20000"/>
              <a:lumOff val="8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solidFill>
                  <a:srgbClr val="002060"/>
                </a:solidFill>
                <a:latin typeface="Times New Roman" panose="02020603050405020304" pitchFamily="18" charset="0"/>
                <a:cs typeface="Times New Roman" panose="02020603050405020304" pitchFamily="18" charset="0"/>
              </a:rPr>
              <a:t>There </a:t>
            </a:r>
            <a:r>
              <a:rPr lang="en-US" sz="3200" dirty="0" smtClean="0">
                <a:solidFill>
                  <a:srgbClr val="002060"/>
                </a:solidFill>
                <a:latin typeface="Times New Roman" panose="02020603050405020304" pitchFamily="18" charset="0"/>
                <a:cs typeface="Times New Roman" panose="02020603050405020304" pitchFamily="18" charset="0"/>
              </a:rPr>
              <a:t>are </a:t>
            </a:r>
            <a:r>
              <a:rPr lang="en-US" sz="3200" dirty="0">
                <a:solidFill>
                  <a:srgbClr val="002060"/>
                </a:solidFill>
                <a:latin typeface="Times New Roman" panose="02020603050405020304" pitchFamily="18" charset="0"/>
                <a:cs typeface="Times New Roman" panose="02020603050405020304" pitchFamily="18" charset="0"/>
              </a:rPr>
              <a:t>no mills and factories in rural areas. They have no income raising </a:t>
            </a:r>
            <a:r>
              <a:rPr lang="en-US" sz="3200" dirty="0" smtClean="0">
                <a:solidFill>
                  <a:srgbClr val="002060"/>
                </a:solidFill>
                <a:latin typeface="Times New Roman" panose="02020603050405020304" pitchFamily="18" charset="0"/>
                <a:cs typeface="Times New Roman" panose="02020603050405020304" pitchFamily="18" charset="0"/>
              </a:rPr>
              <a:t>source</a:t>
            </a:r>
            <a:r>
              <a:rPr lang="en-US" sz="32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295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7">
            <a:extLst>
              <a:ext uri="{FF2B5EF4-FFF2-40B4-BE49-F238E27FC236}">
                <a16:creationId xmlns:a16="http://schemas.microsoft.com/office/drawing/2014/main" id="{BAE3B207-E185-41D7-9E08-83594A34C248}"/>
              </a:ext>
            </a:extLst>
          </p:cNvPr>
          <p:cNvSpPr/>
          <p:nvPr/>
        </p:nvSpPr>
        <p:spPr>
          <a:xfrm>
            <a:off x="4227447" y="3662958"/>
            <a:ext cx="6400805" cy="993770"/>
          </a:xfrm>
          <a:prstGeom prst="wedgeRoundRectCallout">
            <a:avLst>
              <a:gd name="adj1" fmla="val -56976"/>
              <a:gd name="adj2" fmla="val -80194"/>
              <a:gd name="adj3" fmla="val 16667"/>
            </a:avLst>
          </a:prstGeom>
          <a:solidFill>
            <a:schemeClr val="accent5">
              <a:lumMod val="20000"/>
              <a:lumOff val="80000"/>
            </a:schemeClr>
          </a:solidFill>
          <a:ln>
            <a:solidFill>
              <a:schemeClr val="accent5">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solidFill>
                  <a:srgbClr val="002060"/>
                </a:solidFill>
                <a:latin typeface="Times New Roman" panose="02020603050405020304" pitchFamily="18" charset="0"/>
                <a:cs typeface="Times New Roman" panose="02020603050405020304" pitchFamily="18" charset="0"/>
              </a:rPr>
              <a:t>Our government should establish mills and factories in rural areas.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265" y="1292264"/>
            <a:ext cx="1260763" cy="198876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64" y="2837812"/>
            <a:ext cx="984057" cy="1833916"/>
          </a:xfrm>
          <a:prstGeom prst="rect">
            <a:avLst/>
          </a:prstGeom>
        </p:spPr>
      </p:pic>
      <p:sp>
        <p:nvSpPr>
          <p:cNvPr id="10" name="Speech Bubble: Rectangle with Corners Rounded 7">
            <a:extLst>
              <a:ext uri="{FF2B5EF4-FFF2-40B4-BE49-F238E27FC236}">
                <a16:creationId xmlns:a16="http://schemas.microsoft.com/office/drawing/2014/main" id="{BAE3B207-E185-41D7-9E08-83594A34C248}"/>
              </a:ext>
            </a:extLst>
          </p:cNvPr>
          <p:cNvSpPr/>
          <p:nvPr/>
        </p:nvSpPr>
        <p:spPr>
          <a:xfrm>
            <a:off x="4765965" y="1079925"/>
            <a:ext cx="6208651" cy="1716088"/>
          </a:xfrm>
          <a:prstGeom prst="wedgeRoundRectCallout">
            <a:avLst>
              <a:gd name="adj1" fmla="val -58491"/>
              <a:gd name="adj2" fmla="val -13275"/>
              <a:gd name="adj3" fmla="val 16667"/>
            </a:avLst>
          </a:prstGeom>
          <a:solidFill>
            <a:schemeClr val="accent5">
              <a:lumMod val="20000"/>
              <a:lumOff val="80000"/>
            </a:schemeClr>
          </a:solidFill>
          <a:ln>
            <a:solidFill>
              <a:schemeClr val="accent5">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800" dirty="0" smtClean="0">
                <a:solidFill>
                  <a:srgbClr val="002060"/>
                </a:solidFill>
                <a:latin typeface="Times New Roman" panose="02020603050405020304" pitchFamily="18" charset="0"/>
                <a:cs typeface="Times New Roman" panose="02020603050405020304" pitchFamily="18" charset="0"/>
              </a:rPr>
              <a:t>First of all, We should control over growth of population. Stop early marriage,increase awareness about the bad effect of over population.</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1" name="Speech Bubble: Rectangle with Corners Rounded 8">
            <a:extLst>
              <a:ext uri="{FF2B5EF4-FFF2-40B4-BE49-F238E27FC236}">
                <a16:creationId xmlns:a16="http://schemas.microsoft.com/office/drawing/2014/main" id="{C8818458-77B0-405F-AD35-2C66A8BF81E6}"/>
              </a:ext>
            </a:extLst>
          </p:cNvPr>
          <p:cNvSpPr/>
          <p:nvPr/>
        </p:nvSpPr>
        <p:spPr>
          <a:xfrm>
            <a:off x="7692163" y="2961623"/>
            <a:ext cx="2772424" cy="541057"/>
          </a:xfrm>
          <a:prstGeom prst="wedgeRoundRectCallout">
            <a:avLst>
              <a:gd name="adj1" fmla="val 65123"/>
              <a:gd name="adj2" fmla="val 932"/>
              <a:gd name="adj3" fmla="val 16667"/>
            </a:avLst>
          </a:prstGeom>
          <a:solidFill>
            <a:schemeClr val="accent3">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All right.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5" name="Speech Bubble: Rectangle with Corners Rounded 8">
            <a:extLst>
              <a:ext uri="{FF2B5EF4-FFF2-40B4-BE49-F238E27FC236}">
                <a16:creationId xmlns:a16="http://schemas.microsoft.com/office/drawing/2014/main" id="{C8818458-77B0-405F-AD35-2C66A8BF81E6}"/>
              </a:ext>
            </a:extLst>
          </p:cNvPr>
          <p:cNvSpPr/>
          <p:nvPr/>
        </p:nvSpPr>
        <p:spPr>
          <a:xfrm>
            <a:off x="3785929" y="4959482"/>
            <a:ext cx="6833662" cy="944434"/>
          </a:xfrm>
          <a:prstGeom prst="wedgeRoundRectCallout">
            <a:avLst>
              <a:gd name="adj1" fmla="val 59649"/>
              <a:gd name="adj2" fmla="val -79751"/>
              <a:gd name="adj3" fmla="val 16667"/>
            </a:avLst>
          </a:prstGeom>
          <a:solidFill>
            <a:schemeClr val="accent3">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It’s true. I think government should decentralize our important cities.</a:t>
            </a:r>
          </a:p>
        </p:txBody>
      </p:sp>
    </p:spTree>
    <p:extLst>
      <p:ext uri="{BB962C8B-B14F-4D97-AF65-F5344CB8AC3E}">
        <p14:creationId xmlns:p14="http://schemas.microsoft.com/office/powerpoint/2010/main" val="18271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17">
            <a:extLst>
              <a:ext uri="{FF2B5EF4-FFF2-40B4-BE49-F238E27FC236}">
                <a16:creationId xmlns:a16="http://schemas.microsoft.com/office/drawing/2014/main" id="{42A39D75-2967-46B9-9D9E-1D4530D3387D}"/>
              </a:ext>
            </a:extLst>
          </p:cNvPr>
          <p:cNvSpPr/>
          <p:nvPr/>
        </p:nvSpPr>
        <p:spPr>
          <a:xfrm>
            <a:off x="4322964" y="3796102"/>
            <a:ext cx="5838093" cy="726450"/>
          </a:xfrm>
          <a:prstGeom prst="wedgeRoundRectCallout">
            <a:avLst>
              <a:gd name="adj1" fmla="val 67022"/>
              <a:gd name="adj2" fmla="val -81076"/>
              <a:gd name="adj3" fmla="val 16667"/>
            </a:avLst>
          </a:prstGeom>
          <a:solidFill>
            <a:schemeClr val="accent4">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It’s a very miserable condition.</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166" y="1807333"/>
            <a:ext cx="1260763" cy="198876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6897" y="2096599"/>
            <a:ext cx="984057" cy="1833916"/>
          </a:xfrm>
          <a:prstGeom prst="rect">
            <a:avLst/>
          </a:prstGeom>
        </p:spPr>
      </p:pic>
      <p:sp>
        <p:nvSpPr>
          <p:cNvPr id="14" name="Speech Bubble: Rectangle with Corners Rounded 12">
            <a:extLst>
              <a:ext uri="{FF2B5EF4-FFF2-40B4-BE49-F238E27FC236}">
                <a16:creationId xmlns:a16="http://schemas.microsoft.com/office/drawing/2014/main" id="{75CFB1E9-5C24-42DD-A6AC-DEDA9586C2E5}"/>
              </a:ext>
            </a:extLst>
          </p:cNvPr>
          <p:cNvSpPr/>
          <p:nvPr/>
        </p:nvSpPr>
        <p:spPr>
          <a:xfrm>
            <a:off x="4322964" y="1525948"/>
            <a:ext cx="6266898" cy="1940633"/>
          </a:xfrm>
          <a:prstGeom prst="wedgeRoundRectCallout">
            <a:avLst>
              <a:gd name="adj1" fmla="val -58491"/>
              <a:gd name="adj2" fmla="val -13275"/>
              <a:gd name="adj3" fmla="val 16667"/>
            </a:avLst>
          </a:prstGeom>
          <a:solidFill>
            <a:schemeClr val="accent5">
              <a:lumMod val="20000"/>
              <a:lumOff val="80000"/>
            </a:schemeClr>
          </a:solidFill>
          <a:ln>
            <a:solidFill>
              <a:schemeClr val="accent5">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3200" dirty="0">
                <a:solidFill>
                  <a:srgbClr val="002060"/>
                </a:solidFill>
                <a:latin typeface="Times New Roman" panose="02020603050405020304" pitchFamily="18" charset="0"/>
                <a:cs typeface="Times New Roman" panose="02020603050405020304" pitchFamily="18" charset="0"/>
              </a:rPr>
              <a:t>Yes, We see the crowds in the big cities. Health, education, accommodation, sanitation and security are badly  affected.</a:t>
            </a:r>
          </a:p>
        </p:txBody>
      </p:sp>
    </p:spTree>
    <p:extLst>
      <p:ext uri="{BB962C8B-B14F-4D97-AF65-F5344CB8AC3E}">
        <p14:creationId xmlns:p14="http://schemas.microsoft.com/office/powerpoint/2010/main" val="219807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A2AF7B-3584-449C-B9AC-7E1808A680B1}"/>
              </a:ext>
            </a:extLst>
          </p:cNvPr>
          <p:cNvSpPr txBox="1"/>
          <p:nvPr/>
        </p:nvSpPr>
        <p:spPr>
          <a:xfrm>
            <a:off x="2673928" y="156748"/>
            <a:ext cx="9385068" cy="954107"/>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Read the chart and fill the gaps with information from the table using </a:t>
            </a:r>
            <a:r>
              <a:rPr lang="en-US" sz="2800" dirty="0">
                <a:solidFill>
                  <a:srgbClr val="C00000"/>
                </a:solidFill>
                <a:latin typeface="Times New Roman" panose="02020603050405020304" pitchFamily="18" charset="0"/>
                <a:cs typeface="Times New Roman" panose="02020603050405020304" pitchFamily="18" charset="0"/>
              </a:rPr>
              <a:t>comparative</a:t>
            </a:r>
            <a:r>
              <a:rPr lang="en-US" sz="2800" dirty="0">
                <a:latin typeface="Times New Roman" panose="02020603050405020304" pitchFamily="18" charset="0"/>
                <a:cs typeface="Times New Roman" panose="02020603050405020304" pitchFamily="18" charset="0"/>
              </a:rPr>
              <a:t> and </a:t>
            </a:r>
            <a:r>
              <a:rPr lang="en-US" sz="2800" dirty="0">
                <a:solidFill>
                  <a:srgbClr val="C00000"/>
                </a:solidFill>
                <a:latin typeface="Times New Roman" panose="02020603050405020304" pitchFamily="18" charset="0"/>
                <a:cs typeface="Times New Roman" panose="02020603050405020304" pitchFamily="18" charset="0"/>
              </a:rPr>
              <a:t>superlative</a:t>
            </a:r>
            <a:r>
              <a:rPr lang="en-US" sz="2800" dirty="0">
                <a:latin typeface="Times New Roman" panose="02020603050405020304" pitchFamily="18" charset="0"/>
                <a:cs typeface="Times New Roman" panose="02020603050405020304" pitchFamily="18" charset="0"/>
              </a:rPr>
              <a:t> degree where necessary.</a:t>
            </a:r>
          </a:p>
        </p:txBody>
      </p:sp>
      <p:graphicFrame>
        <p:nvGraphicFramePr>
          <p:cNvPr id="3" name="Table 2">
            <a:extLst>
              <a:ext uri="{FF2B5EF4-FFF2-40B4-BE49-F238E27FC236}">
                <a16:creationId xmlns:a16="http://schemas.microsoft.com/office/drawing/2014/main" id="{10BF5CF8-452F-492F-96E9-645949456202}"/>
              </a:ext>
            </a:extLst>
          </p:cNvPr>
          <p:cNvGraphicFramePr>
            <a:graphicFrameLocks noGrp="1"/>
          </p:cNvGraphicFramePr>
          <p:nvPr>
            <p:extLst>
              <p:ext uri="{D42A27DB-BD31-4B8C-83A1-F6EECF244321}">
                <p14:modId xmlns:p14="http://schemas.microsoft.com/office/powerpoint/2010/main" val="3462047993"/>
              </p:ext>
            </p:extLst>
          </p:nvPr>
        </p:nvGraphicFramePr>
        <p:xfrm>
          <a:off x="2180703" y="1110855"/>
          <a:ext cx="9878293" cy="5615640"/>
        </p:xfrm>
        <a:graphic>
          <a:graphicData uri="http://schemas.openxmlformats.org/drawingml/2006/table">
            <a:tbl>
              <a:tblPr firstRow="1" bandRow="1">
                <a:tableStyleId>{7DF18680-E054-41AD-8BC1-D1AEF772440D}</a:tableStyleId>
              </a:tblPr>
              <a:tblGrid>
                <a:gridCol w="1587733">
                  <a:extLst>
                    <a:ext uri="{9D8B030D-6E8A-4147-A177-3AD203B41FA5}">
                      <a16:colId xmlns:a16="http://schemas.microsoft.com/office/drawing/2014/main" val="119752230"/>
                    </a:ext>
                  </a:extLst>
                </a:gridCol>
                <a:gridCol w="1889758">
                  <a:extLst>
                    <a:ext uri="{9D8B030D-6E8A-4147-A177-3AD203B41FA5}">
                      <a16:colId xmlns:a16="http://schemas.microsoft.com/office/drawing/2014/main" val="4287173610"/>
                    </a:ext>
                  </a:extLst>
                </a:gridCol>
                <a:gridCol w="2082501">
                  <a:extLst>
                    <a:ext uri="{9D8B030D-6E8A-4147-A177-3AD203B41FA5}">
                      <a16:colId xmlns:a16="http://schemas.microsoft.com/office/drawing/2014/main" val="253886333"/>
                    </a:ext>
                  </a:extLst>
                </a:gridCol>
                <a:gridCol w="2400832">
                  <a:extLst>
                    <a:ext uri="{9D8B030D-6E8A-4147-A177-3AD203B41FA5}">
                      <a16:colId xmlns:a16="http://schemas.microsoft.com/office/drawing/2014/main" val="1273679265"/>
                    </a:ext>
                  </a:extLst>
                </a:gridCol>
                <a:gridCol w="1917469">
                  <a:extLst>
                    <a:ext uri="{9D8B030D-6E8A-4147-A177-3AD203B41FA5}">
                      <a16:colId xmlns:a16="http://schemas.microsoft.com/office/drawing/2014/main" val="1691347115"/>
                    </a:ext>
                  </a:extLst>
                </a:gridCol>
              </a:tblGrid>
              <a:tr h="44085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Times New Roman" panose="02020603050405020304" pitchFamily="18" charset="0"/>
                          <a:cs typeface="Times New Roman" panose="02020603050405020304" pitchFamily="18" charset="0"/>
                        </a:rPr>
                        <a:t>Bangladesh</a:t>
                      </a:r>
                      <a:endParaRPr lang="en-US" sz="2400" b="0" i="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Sri </a:t>
                      </a:r>
                      <a:r>
                        <a:rPr lang="en-US" sz="2400" dirty="0">
                          <a:latin typeface="Times New Roman" panose="02020603050405020304" pitchFamily="18" charset="0"/>
                          <a:cs typeface="Times New Roman" panose="02020603050405020304" pitchFamily="18" charset="0"/>
                        </a:rPr>
                        <a:t>Lanka </a:t>
                      </a:r>
                      <a:endParaRPr lang="en-US" sz="2400" b="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    </a:t>
                      </a:r>
                      <a:r>
                        <a:rPr lang="en-US" sz="2400" dirty="0">
                          <a:latin typeface="Times New Roman" panose="02020603050405020304" pitchFamily="18" charset="0"/>
                          <a:cs typeface="Times New Roman" panose="02020603050405020304" pitchFamily="18" charset="0"/>
                        </a:rPr>
                        <a:t>India</a:t>
                      </a:r>
                      <a:endParaRPr lang="en-US" sz="2400" b="0" i="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China</a:t>
                      </a:r>
                      <a:endParaRPr lang="en-US" sz="2000" b="0" i="1"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7514581"/>
                  </a:ext>
                </a:extLst>
              </a:tr>
              <a:tr h="583451">
                <a:tc>
                  <a:txBody>
                    <a:bodyPr/>
                    <a:lstStyle/>
                    <a:p>
                      <a:r>
                        <a:rPr lang="en-US" sz="2400" dirty="0">
                          <a:latin typeface="Times New Roman" panose="02020603050405020304" pitchFamily="18" charset="0"/>
                          <a:cs typeface="Times New Roman" panose="02020603050405020304" pitchFamily="18" charset="0"/>
                        </a:rPr>
                        <a:t>Land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 1,47570 </a:t>
                      </a:r>
                      <a:r>
                        <a:rPr lang="en-US" sz="2400" dirty="0" err="1">
                          <a:latin typeface="Times New Roman" panose="02020603050405020304" pitchFamily="18" charset="0"/>
                          <a:cs typeface="Times New Roman" panose="02020603050405020304" pitchFamily="18" charset="0"/>
                        </a:rPr>
                        <a:t>sq</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km</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65,600 </a:t>
                      </a:r>
                      <a:r>
                        <a:rPr lang="en-US" sz="2400" dirty="0" err="1">
                          <a:latin typeface="Times New Roman" panose="02020603050405020304" pitchFamily="18" charset="0"/>
                          <a:cs typeface="Times New Roman" panose="02020603050405020304" pitchFamily="18" charset="0"/>
                        </a:rPr>
                        <a:t>sq</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km</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32,87,590 </a:t>
                      </a:r>
                      <a:r>
                        <a:rPr lang="en-US" sz="2400" dirty="0" err="1">
                          <a:latin typeface="Times New Roman" panose="02020603050405020304" pitchFamily="18" charset="0"/>
                          <a:cs typeface="Times New Roman" panose="02020603050405020304" pitchFamily="18" charset="0"/>
                        </a:rPr>
                        <a:t>sq</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km</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Times New Roman" panose="02020603050405020304" pitchFamily="18" charset="0"/>
                          <a:cs typeface="Times New Roman" panose="02020603050405020304" pitchFamily="18" charset="0"/>
                        </a:rPr>
                        <a:t>96,00,000 </a:t>
                      </a:r>
                      <a:r>
                        <a:rPr lang="en-US" sz="2800" dirty="0" err="1">
                          <a:latin typeface="Times New Roman" panose="02020603050405020304" pitchFamily="18" charset="0"/>
                          <a:cs typeface="Times New Roman" panose="02020603050405020304" pitchFamily="18" charset="0"/>
                        </a:rPr>
                        <a:t>sq</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km</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1622572"/>
                  </a:ext>
                </a:extLst>
              </a:tr>
              <a:tr h="476167">
                <a:tc>
                  <a:txBody>
                    <a:bodyPr/>
                    <a:lstStyle/>
                    <a:p>
                      <a:r>
                        <a:rPr lang="en-US" sz="2400" dirty="0">
                          <a:latin typeface="Times New Roman" panose="02020603050405020304" pitchFamily="18" charset="0"/>
                          <a:cs typeface="Times New Roman" panose="02020603050405020304" pitchFamily="18" charset="0"/>
                        </a:rPr>
                        <a:t>population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 150m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  20m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  1.15b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Times New Roman" panose="02020603050405020304" pitchFamily="18" charset="0"/>
                          <a:cs typeface="Times New Roman" panose="02020603050405020304" pitchFamily="18" charset="0"/>
                        </a:rPr>
                        <a:t> 1.33b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9916334"/>
                  </a:ext>
                </a:extLst>
              </a:tr>
              <a:tr h="857100">
                <a:tc>
                  <a:txBody>
                    <a:bodyPr/>
                    <a:lstStyle/>
                    <a:p>
                      <a:r>
                        <a:rPr lang="en-US" sz="2400" dirty="0">
                          <a:latin typeface="Times New Roman" panose="02020603050405020304" pitchFamily="18" charset="0"/>
                          <a:cs typeface="Times New Roman" panose="02020603050405020304" pitchFamily="18" charset="0"/>
                        </a:rPr>
                        <a:t>Density of</a:t>
                      </a:r>
                    </a:p>
                    <a:p>
                      <a:r>
                        <a:rPr lang="en-US" sz="2400" dirty="0">
                          <a:latin typeface="Times New Roman" panose="02020603050405020304" pitchFamily="18" charset="0"/>
                          <a:cs typeface="Times New Roman" panose="02020603050405020304" pitchFamily="18" charset="0"/>
                        </a:rPr>
                        <a:t>population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  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   332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382</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143</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7169163"/>
                  </a:ext>
                </a:extLst>
              </a:tr>
              <a:tr h="857100">
                <a:tc>
                  <a:txBody>
                    <a:bodyPr/>
                    <a:lstStyle/>
                    <a:p>
                      <a:r>
                        <a:rPr lang="en-US" sz="2400" dirty="0">
                          <a:latin typeface="Times New Roman" panose="02020603050405020304" pitchFamily="18" charset="0"/>
                          <a:cs typeface="Times New Roman" panose="02020603050405020304" pitchFamily="18" charset="0"/>
                        </a:rPr>
                        <a:t>Birth rate</a:t>
                      </a:r>
                    </a:p>
                    <a:p>
                      <a:r>
                        <a:rPr lang="en-US" sz="2400" dirty="0">
                          <a:latin typeface="Times New Roman" panose="02020603050405020304" pitchFamily="18" charset="0"/>
                          <a:cs typeface="Times New Roman" panose="02020603050405020304" pitchFamily="18" charset="0"/>
                        </a:rPr>
                        <a:t> (per1000)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   20.1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   17.42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22.22</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12.29</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435535"/>
                  </a:ext>
                </a:extLst>
              </a:tr>
              <a:tr h="0">
                <a:tc>
                  <a:txBody>
                    <a:bodyPr/>
                    <a:lstStyle/>
                    <a:p>
                      <a:r>
                        <a:rPr lang="en-US" sz="2400" dirty="0">
                          <a:latin typeface="Times New Roman" panose="02020603050405020304" pitchFamily="18" charset="0"/>
                          <a:cs typeface="Times New Roman" panose="02020603050405020304" pitchFamily="18" charset="0"/>
                        </a:rPr>
                        <a:t>Death rate</a:t>
                      </a:r>
                    </a:p>
                    <a:p>
                      <a:r>
                        <a:rPr lang="en-US" sz="2400" dirty="0">
                          <a:latin typeface="Times New Roman" panose="02020603050405020304" pitchFamily="18" charset="0"/>
                          <a:cs typeface="Times New Roman" panose="02020603050405020304" pitchFamily="18" charset="0"/>
                        </a:rPr>
                        <a:t> (per1000)</a:t>
                      </a:r>
                    </a:p>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     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     5.92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7.48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7.03</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8581165"/>
                  </a:ext>
                </a:extLst>
              </a:tr>
              <a:tr h="145580">
                <a:tc>
                  <a:txBody>
                    <a:bodyPr/>
                    <a:lstStyle/>
                    <a:p>
                      <a:r>
                        <a:rPr lang="en-US" sz="2400" dirty="0">
                          <a:latin typeface="Times New Roman" panose="02020603050405020304" pitchFamily="18" charset="0"/>
                          <a:cs typeface="Times New Roman" panose="02020603050405020304" pitchFamily="18" charset="0"/>
                        </a:rPr>
                        <a:t>Growth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    1.40%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     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    1.41%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Times New Roman" panose="02020603050405020304" pitchFamily="18" charset="0"/>
                          <a:cs typeface="Times New Roman" panose="02020603050405020304" pitchFamily="18" charset="0"/>
                        </a:rPr>
                        <a:t>   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305173"/>
                  </a:ext>
                </a:extLst>
              </a:tr>
            </a:tbl>
          </a:graphicData>
        </a:graphic>
      </p:graphicFrame>
    </p:spTree>
    <p:extLst>
      <p:ext uri="{BB962C8B-B14F-4D97-AF65-F5344CB8AC3E}">
        <p14:creationId xmlns:p14="http://schemas.microsoft.com/office/powerpoint/2010/main" val="34500257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9404" y="189067"/>
            <a:ext cx="5029200" cy="646331"/>
          </a:xfrm>
          <a:prstGeom prst="rect">
            <a:avLst/>
          </a:prstGeom>
          <a:solidFill>
            <a:schemeClr val="accent6">
              <a:lumMod val="40000"/>
              <a:lumOff val="6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600" dirty="0">
                <a:solidFill>
                  <a:srgbClr val="00206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I</a:t>
            </a:r>
            <a:r>
              <a:rPr lang="en-US" sz="3600" b="1" dirty="0">
                <a:solidFill>
                  <a:srgbClr val="002060"/>
                </a:solidFill>
                <a:latin typeface="Times New Roman" panose="02020603050405020304" pitchFamily="18" charset="0"/>
                <a:cs typeface="Times New Roman" panose="02020603050405020304" pitchFamily="18" charset="0"/>
              </a:rPr>
              <a:t>d</a:t>
            </a:r>
            <a:r>
              <a:rPr lang="en-US" sz="3600" b="1" dirty="0">
                <a:solidFill>
                  <a:srgbClr val="00B050"/>
                </a:solidFill>
                <a:latin typeface="Times New Roman" panose="02020603050405020304" pitchFamily="18" charset="0"/>
                <a:cs typeface="Times New Roman" panose="02020603050405020304" pitchFamily="18" charset="0"/>
              </a:rPr>
              <a:t>e</a:t>
            </a:r>
            <a:r>
              <a:rPr lang="en-US" sz="3600" b="1" dirty="0">
                <a:solidFill>
                  <a:srgbClr val="002060"/>
                </a:solidFill>
                <a:latin typeface="Times New Roman" panose="02020603050405020304" pitchFamily="18" charset="0"/>
                <a:cs typeface="Times New Roman" panose="02020603050405020304" pitchFamily="18" charset="0"/>
              </a:rPr>
              <a:t>n</a:t>
            </a:r>
            <a:r>
              <a:rPr lang="en-US" sz="3600" b="1" dirty="0">
                <a:solidFill>
                  <a:srgbClr val="7030A0"/>
                </a:solidFill>
                <a:latin typeface="Times New Roman" panose="02020603050405020304" pitchFamily="18" charset="0"/>
                <a:cs typeface="Times New Roman" panose="02020603050405020304" pitchFamily="18" charset="0"/>
              </a:rPr>
              <a:t>t</a:t>
            </a:r>
            <a:r>
              <a:rPr lang="en-US" sz="3600" b="1" dirty="0">
                <a:solidFill>
                  <a:srgbClr val="002060"/>
                </a:solidFill>
                <a:latin typeface="Times New Roman" panose="02020603050405020304" pitchFamily="18" charset="0"/>
                <a:cs typeface="Times New Roman" panose="02020603050405020304" pitchFamily="18" charset="0"/>
              </a:rPr>
              <a:t>i</a:t>
            </a:r>
            <a:r>
              <a:rPr lang="en-US" sz="3600" b="1" dirty="0">
                <a:solidFill>
                  <a:srgbClr val="C00000"/>
                </a:solidFill>
                <a:latin typeface="Times New Roman" panose="02020603050405020304" pitchFamily="18" charset="0"/>
                <a:cs typeface="Times New Roman" panose="02020603050405020304" pitchFamily="18" charset="0"/>
              </a:rPr>
              <a:t>t</a:t>
            </a:r>
            <a:r>
              <a:rPr lang="en-US" sz="3600" b="1" dirty="0">
                <a:solidFill>
                  <a:srgbClr val="FF0000"/>
                </a:solidFill>
                <a:latin typeface="Times New Roman" panose="02020603050405020304" pitchFamily="18" charset="0"/>
                <a:cs typeface="Times New Roman" panose="02020603050405020304" pitchFamily="18" charset="0"/>
              </a:rPr>
              <a:t>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6930" y="1339059"/>
            <a:ext cx="1766455" cy="2138433"/>
          </a:xfrm>
          <a:prstGeom prst="rect">
            <a:avLst/>
          </a:prstGeom>
          <a:ln w="88900" cap="sq" cmpd="thickThin">
            <a:solidFill>
              <a:srgbClr val="B81846"/>
            </a:solidFill>
            <a:prstDash val="solid"/>
            <a:miter lim="800000"/>
          </a:ln>
          <a:effectLst>
            <a:innerShdw blurRad="76200">
              <a:srgbClr val="000000"/>
            </a:innerShdw>
          </a:effectLst>
        </p:spPr>
      </p:pic>
      <p:sp>
        <p:nvSpPr>
          <p:cNvPr id="4" name="Rectangle 3"/>
          <p:cNvSpPr/>
          <p:nvPr/>
        </p:nvSpPr>
        <p:spPr>
          <a:xfrm>
            <a:off x="4823228" y="1069448"/>
            <a:ext cx="5964774" cy="2677656"/>
          </a:xfrm>
          <a:prstGeom prst="rect">
            <a:avLst/>
          </a:prstGeom>
          <a:solidFill>
            <a:srgbClr val="7B8865">
              <a:lumMod val="20000"/>
              <a:lumOff val="80000"/>
            </a:srgbClr>
          </a:solidFill>
          <a:ln w="28575">
            <a:solidFill>
              <a:srgbClr val="C00000"/>
            </a:solidFill>
          </a:ln>
        </p:spPr>
        <p:txBody>
          <a:bodyPr wrap="square">
            <a:spAutoFit/>
          </a:bodyPr>
          <a:lstStyle/>
          <a:p>
            <a:pPr defTabSz="914400">
              <a:defRPr/>
            </a:pPr>
            <a:r>
              <a:rPr lang="en-US" sz="3200" kern="0" dirty="0">
                <a:solidFill>
                  <a:prstClr val="black"/>
                </a:solidFill>
                <a:latin typeface="Candara"/>
              </a:rPr>
              <a:t> </a:t>
            </a:r>
            <a:r>
              <a:rPr lang="en-US" sz="3600" b="1" kern="0" dirty="0">
                <a:solidFill>
                  <a:srgbClr val="002060"/>
                </a:solidFill>
                <a:latin typeface="Times New Roman" pitchFamily="18" charset="0"/>
                <a:cs typeface="Times New Roman" pitchFamily="18" charset="0"/>
              </a:rPr>
              <a:t>Manik Chandra Majumder</a:t>
            </a:r>
          </a:p>
          <a:p>
            <a:pPr defTabSz="914400">
              <a:defRPr/>
            </a:pPr>
            <a:r>
              <a:rPr lang="en-US" sz="3600" b="1" kern="0" dirty="0">
                <a:solidFill>
                  <a:srgbClr val="0070C0"/>
                </a:solidFill>
                <a:latin typeface="Times New Roman" pitchFamily="18" charset="0"/>
                <a:cs typeface="Times New Roman" pitchFamily="18" charset="0"/>
              </a:rPr>
              <a:t>           </a:t>
            </a:r>
            <a:r>
              <a:rPr lang="en-US" sz="3200" b="1" kern="0" dirty="0">
                <a:solidFill>
                  <a:srgbClr val="800000"/>
                </a:solidFill>
                <a:latin typeface="Times New Roman" pitchFamily="18" charset="0"/>
                <a:cs typeface="Times New Roman" pitchFamily="18" charset="0"/>
              </a:rPr>
              <a:t>Senior Teacher </a:t>
            </a:r>
            <a:endParaRPr lang="en-US" sz="3200" b="1" kern="0" dirty="0" smtClean="0">
              <a:solidFill>
                <a:srgbClr val="800000"/>
              </a:solidFill>
              <a:latin typeface="Times New Roman" pitchFamily="18" charset="0"/>
              <a:cs typeface="Times New Roman" pitchFamily="18" charset="0"/>
            </a:endParaRPr>
          </a:p>
          <a:p>
            <a:pPr defTabSz="914400">
              <a:defRPr/>
            </a:pPr>
            <a:r>
              <a:rPr lang="en-US" sz="3600" b="1" kern="0" dirty="0" smtClean="0">
                <a:solidFill>
                  <a:srgbClr val="002060"/>
                </a:solidFill>
                <a:latin typeface="Times New Roman" pitchFamily="18" charset="0"/>
                <a:cs typeface="Times New Roman" pitchFamily="18" charset="0"/>
              </a:rPr>
              <a:t>    Gazirhat </a:t>
            </a:r>
            <a:r>
              <a:rPr lang="en-US" sz="3600" b="1" kern="0" dirty="0">
                <a:solidFill>
                  <a:srgbClr val="002060"/>
                </a:solidFill>
                <a:latin typeface="Times New Roman" pitchFamily="18" charset="0"/>
                <a:cs typeface="Times New Roman" pitchFamily="18" charset="0"/>
              </a:rPr>
              <a:t>High School</a:t>
            </a:r>
          </a:p>
          <a:p>
            <a:pPr defTabSz="914400">
              <a:defRPr/>
            </a:pPr>
            <a:r>
              <a:rPr lang="en-US" sz="2800" kern="0" dirty="0">
                <a:solidFill>
                  <a:srgbClr val="002060"/>
                </a:solidFill>
                <a:latin typeface="Times New Roman" pitchFamily="18" charset="0"/>
                <a:cs typeface="Times New Roman" pitchFamily="18" charset="0"/>
              </a:rPr>
              <a:t>             </a:t>
            </a:r>
            <a:r>
              <a:rPr lang="en-US" sz="3200" b="1" kern="0" dirty="0">
                <a:solidFill>
                  <a:srgbClr val="C00000"/>
                </a:solidFill>
                <a:latin typeface="Times New Roman" pitchFamily="18" charset="0"/>
                <a:cs typeface="Times New Roman" pitchFamily="18" charset="0"/>
              </a:rPr>
              <a:t>Senbag, Noakhali</a:t>
            </a:r>
          </a:p>
          <a:p>
            <a:pPr defTabSz="914400">
              <a:defRPr/>
            </a:pPr>
            <a:r>
              <a:rPr lang="en-US" sz="2800" kern="0" dirty="0">
                <a:solidFill>
                  <a:srgbClr val="002060"/>
                </a:solidFill>
                <a:latin typeface="Times New Roman" pitchFamily="18" charset="0"/>
                <a:cs typeface="Times New Roman" pitchFamily="18" charset="0"/>
              </a:rPr>
              <a:t>    </a:t>
            </a:r>
            <a:r>
              <a:rPr lang="en-US" sz="2800" kern="0" dirty="0">
                <a:solidFill>
                  <a:prstClr val="black"/>
                </a:solidFill>
                <a:latin typeface="Times New Roman" pitchFamily="18" charset="0"/>
                <a:cs typeface="Times New Roman" pitchFamily="18" charset="0"/>
              </a:rPr>
              <a:t>Mobile No: 01717155169</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9469" y="3981154"/>
            <a:ext cx="1498270" cy="1755188"/>
          </a:xfrm>
          <a:prstGeom prst="rect">
            <a:avLst/>
          </a:prstGeom>
          <a:ln>
            <a:solidFill>
              <a:srgbClr val="002060"/>
            </a:solidFill>
          </a:ln>
        </p:spPr>
      </p:pic>
      <p:sp>
        <p:nvSpPr>
          <p:cNvPr id="6" name="Rectangle 5"/>
          <p:cNvSpPr/>
          <p:nvPr/>
        </p:nvSpPr>
        <p:spPr>
          <a:xfrm>
            <a:off x="4226403" y="4124210"/>
            <a:ext cx="4869364" cy="1138773"/>
          </a:xfrm>
          <a:prstGeom prst="rect">
            <a:avLst/>
          </a:prstGeom>
          <a:solidFill>
            <a:srgbClr val="AE9E7C">
              <a:lumMod val="40000"/>
              <a:lumOff val="60000"/>
            </a:srgbClr>
          </a:solidFill>
          <a:ln w="28575">
            <a:solidFill>
              <a:srgbClr val="C00000"/>
            </a:solidFill>
          </a:ln>
        </p:spPr>
        <p:txBody>
          <a:bodyPr wrap="square">
            <a:spAutoFit/>
          </a:bodyPr>
          <a:lstStyle/>
          <a:p>
            <a:pPr defTabSz="914400">
              <a:defRPr/>
            </a:pPr>
            <a:r>
              <a:rPr lang="en-US" sz="3600" kern="0" dirty="0">
                <a:solidFill>
                  <a:prstClr val="black"/>
                </a:solidFill>
                <a:latin typeface="Times New Roman" pitchFamily="18" charset="0"/>
                <a:cs typeface="Times New Roman" pitchFamily="18" charset="0"/>
              </a:rPr>
              <a:t>   Class : Nine-Ten</a:t>
            </a:r>
          </a:p>
          <a:p>
            <a:pPr defTabSz="914400">
              <a:defRPr/>
            </a:pPr>
            <a:r>
              <a:rPr lang="en-US" sz="3200" kern="0" dirty="0">
                <a:solidFill>
                  <a:prstClr val="black"/>
                </a:solidFill>
                <a:latin typeface="Times New Roman" pitchFamily="18" charset="0"/>
                <a:cs typeface="Times New Roman" pitchFamily="18" charset="0"/>
              </a:rPr>
              <a:t>  </a:t>
            </a:r>
            <a:r>
              <a:rPr lang="en-US" sz="3200" kern="0" dirty="0">
                <a:solidFill>
                  <a:srgbClr val="C00000"/>
                </a:solidFill>
                <a:latin typeface="Times New Roman" pitchFamily="18" charset="0"/>
                <a:cs typeface="Times New Roman" pitchFamily="18" charset="0"/>
              </a:rPr>
              <a:t>Subject : English 1st </a:t>
            </a:r>
            <a:r>
              <a:rPr lang="en-US" sz="3200" kern="0" dirty="0" smtClean="0">
                <a:solidFill>
                  <a:srgbClr val="C00000"/>
                </a:solidFill>
                <a:latin typeface="Times New Roman" pitchFamily="18" charset="0"/>
                <a:cs typeface="Times New Roman" pitchFamily="18" charset="0"/>
              </a:rPr>
              <a:t>paper   </a:t>
            </a:r>
            <a:endParaRPr lang="en-US" sz="3200" kern="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80463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5F501-7645-4697-BBB8-264CAE2FE28A}"/>
              </a:ext>
            </a:extLst>
          </p:cNvPr>
          <p:cNvSpPr txBox="1"/>
          <p:nvPr/>
        </p:nvSpPr>
        <p:spPr>
          <a:xfrm>
            <a:off x="211015" y="1800159"/>
            <a:ext cx="11772371" cy="4524315"/>
          </a:xfrm>
          <a:prstGeom prst="rect">
            <a:avLst/>
          </a:prstGeom>
          <a:solidFill>
            <a:schemeClr val="accent2">
              <a:lumMod val="20000"/>
              <a:lumOff val="80000"/>
            </a:schemeClr>
          </a:solid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In land area Bangladesh is 1)</a:t>
            </a:r>
            <a:r>
              <a:rPr lang="en-US" sz="3200" u="sng" dirty="0">
                <a:latin typeface="Times New Roman" panose="02020603050405020304" pitchFamily="18" charset="0"/>
                <a:cs typeface="Times New Roman" panose="02020603050405020304" pitchFamily="18" charset="0"/>
              </a:rPr>
              <a:t> larger </a:t>
            </a:r>
            <a:r>
              <a:rPr lang="en-US" sz="3200" dirty="0">
                <a:latin typeface="Times New Roman" panose="02020603050405020304" pitchFamily="18" charset="0"/>
                <a:cs typeface="Times New Roman" panose="02020603050405020304" pitchFamily="18" charset="0"/>
              </a:rPr>
              <a:t>than Sri Lanka but 2) ……….  than India. China is , of course, 3) ………of all three countries. Sri Lanka  has the 4) …… population among the four countries. However, China has the 5)……… population shown in the chart. In fact, China has the 6)……… population in the world and India has the 7)………..highest population in the world. On the </a:t>
            </a:r>
            <a:r>
              <a:rPr lang="en-US" sz="3200" dirty="0" smtClean="0">
                <a:latin typeface="Times New Roman" panose="02020603050405020304" pitchFamily="18" charset="0"/>
                <a:cs typeface="Times New Roman" panose="02020603050405020304" pitchFamily="18" charset="0"/>
              </a:rPr>
              <a:t>other hand</a:t>
            </a:r>
            <a:r>
              <a:rPr lang="en-US" sz="3200" dirty="0">
                <a:latin typeface="Times New Roman" panose="02020603050405020304" pitchFamily="18" charset="0"/>
                <a:cs typeface="Times New Roman" panose="02020603050405020304" pitchFamily="18" charset="0"/>
              </a:rPr>
              <a:t>, China </a:t>
            </a:r>
            <a:r>
              <a:rPr lang="en-US" sz="3200" dirty="0" smtClean="0">
                <a:latin typeface="Times New Roman" panose="02020603050405020304" pitchFamily="18" charset="0"/>
                <a:cs typeface="Times New Roman" panose="02020603050405020304" pitchFamily="18" charset="0"/>
              </a:rPr>
              <a:t>has </a:t>
            </a:r>
            <a:r>
              <a:rPr lang="en-US" sz="3200" dirty="0">
                <a:latin typeface="Times New Roman" panose="02020603050405020304" pitchFamily="18" charset="0"/>
                <a:cs typeface="Times New Roman" panose="02020603050405020304" pitchFamily="18" charset="0"/>
              </a:rPr>
              <a:t>the 8) ………growth rate among the 4 countries. Bangladesh has </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9) ……..growth rate than India, but higher birth rate than 10) ………and 11)……..    .  </a:t>
            </a:r>
          </a:p>
        </p:txBody>
      </p:sp>
      <p:sp>
        <p:nvSpPr>
          <p:cNvPr id="14" name="TextBox 13">
            <a:extLst>
              <a:ext uri="{FF2B5EF4-FFF2-40B4-BE49-F238E27FC236}">
                <a16:creationId xmlns:a16="http://schemas.microsoft.com/office/drawing/2014/main" id="{71F2D0BE-376A-4899-A645-6389AE33464A}"/>
              </a:ext>
            </a:extLst>
          </p:cNvPr>
          <p:cNvSpPr txBox="1"/>
          <p:nvPr/>
        </p:nvSpPr>
        <p:spPr>
          <a:xfrm>
            <a:off x="281453" y="949017"/>
            <a:ext cx="11772371" cy="523220"/>
          </a:xfrm>
          <a:prstGeom prst="rect">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B1A1B0A8-7BF4-4019-889F-5F0B6879EED6}"/>
              </a:ext>
            </a:extLst>
          </p:cNvPr>
          <p:cNvSpPr txBox="1"/>
          <p:nvPr/>
        </p:nvSpPr>
        <p:spPr>
          <a:xfrm>
            <a:off x="1836426" y="529808"/>
            <a:ext cx="1252024"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second</a:t>
            </a:r>
          </a:p>
        </p:txBody>
      </p:sp>
      <p:sp>
        <p:nvSpPr>
          <p:cNvPr id="16" name="TextBox 15">
            <a:extLst>
              <a:ext uri="{FF2B5EF4-FFF2-40B4-BE49-F238E27FC236}">
                <a16:creationId xmlns:a16="http://schemas.microsoft.com/office/drawing/2014/main" id="{2E592CFE-55A3-4C0C-8266-615B411B3FD9}"/>
              </a:ext>
            </a:extLst>
          </p:cNvPr>
          <p:cNvSpPr txBox="1"/>
          <p:nvPr/>
        </p:nvSpPr>
        <p:spPr>
          <a:xfrm>
            <a:off x="3021081" y="927689"/>
            <a:ext cx="144194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bigger</a:t>
            </a:r>
          </a:p>
        </p:txBody>
      </p:sp>
      <p:sp>
        <p:nvSpPr>
          <p:cNvPr id="17" name="TextBox 16">
            <a:extLst>
              <a:ext uri="{FF2B5EF4-FFF2-40B4-BE49-F238E27FC236}">
                <a16:creationId xmlns:a16="http://schemas.microsoft.com/office/drawing/2014/main" id="{BFBCB1A3-3A43-440B-A853-14C3F3EB4E79}"/>
              </a:ext>
            </a:extLst>
          </p:cNvPr>
          <p:cNvSpPr txBox="1"/>
          <p:nvPr/>
        </p:nvSpPr>
        <p:spPr>
          <a:xfrm>
            <a:off x="4053886" y="923130"/>
            <a:ext cx="1252024"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least</a:t>
            </a:r>
          </a:p>
        </p:txBody>
      </p:sp>
      <p:sp>
        <p:nvSpPr>
          <p:cNvPr id="18" name="TextBox 17">
            <a:extLst>
              <a:ext uri="{FF2B5EF4-FFF2-40B4-BE49-F238E27FC236}">
                <a16:creationId xmlns:a16="http://schemas.microsoft.com/office/drawing/2014/main" id="{D7766B0C-80C0-4DC8-AE39-385544AD8121}"/>
              </a:ext>
            </a:extLst>
          </p:cNvPr>
          <p:cNvSpPr txBox="1"/>
          <p:nvPr/>
        </p:nvSpPr>
        <p:spPr>
          <a:xfrm>
            <a:off x="4885691" y="986343"/>
            <a:ext cx="1343464"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highest</a:t>
            </a:r>
          </a:p>
        </p:txBody>
      </p:sp>
      <p:sp>
        <p:nvSpPr>
          <p:cNvPr id="19" name="TextBox 18">
            <a:extLst>
              <a:ext uri="{FF2B5EF4-FFF2-40B4-BE49-F238E27FC236}">
                <a16:creationId xmlns:a16="http://schemas.microsoft.com/office/drawing/2014/main" id="{40A2FF6D-F95F-491F-95AB-3C784ABB4DC6}"/>
              </a:ext>
            </a:extLst>
          </p:cNvPr>
          <p:cNvSpPr txBox="1"/>
          <p:nvPr/>
        </p:nvSpPr>
        <p:spPr>
          <a:xfrm>
            <a:off x="6167639" y="923130"/>
            <a:ext cx="1252024"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smaller</a:t>
            </a:r>
          </a:p>
        </p:txBody>
      </p:sp>
      <p:sp>
        <p:nvSpPr>
          <p:cNvPr id="20" name="TextBox 19">
            <a:extLst>
              <a:ext uri="{FF2B5EF4-FFF2-40B4-BE49-F238E27FC236}">
                <a16:creationId xmlns:a16="http://schemas.microsoft.com/office/drawing/2014/main" id="{5A3DF9E4-0402-4CB6-B7C6-F5C6DB312394}"/>
              </a:ext>
            </a:extLst>
          </p:cNvPr>
          <p:cNvSpPr txBox="1"/>
          <p:nvPr/>
        </p:nvSpPr>
        <p:spPr>
          <a:xfrm>
            <a:off x="8236100" y="951577"/>
            <a:ext cx="914911"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less</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C738239-6E41-4951-A9D5-771BD62C6119}"/>
              </a:ext>
            </a:extLst>
          </p:cNvPr>
          <p:cNvSpPr txBox="1"/>
          <p:nvPr/>
        </p:nvSpPr>
        <p:spPr>
          <a:xfrm>
            <a:off x="7082550" y="944846"/>
            <a:ext cx="1153550"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   least</a:t>
            </a:r>
          </a:p>
          <a:p>
            <a:endParaRPr lang="en-US" sz="28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2005A85-2261-46AF-A0D4-21A05F5FE7A2}"/>
              </a:ext>
            </a:extLst>
          </p:cNvPr>
          <p:cNvSpPr txBox="1"/>
          <p:nvPr/>
        </p:nvSpPr>
        <p:spPr>
          <a:xfrm>
            <a:off x="9052537" y="986343"/>
            <a:ext cx="115355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China</a:t>
            </a:r>
          </a:p>
        </p:txBody>
      </p:sp>
      <p:sp>
        <p:nvSpPr>
          <p:cNvPr id="23" name="TextBox 22">
            <a:extLst>
              <a:ext uri="{FF2B5EF4-FFF2-40B4-BE49-F238E27FC236}">
                <a16:creationId xmlns:a16="http://schemas.microsoft.com/office/drawing/2014/main" id="{E803F971-708F-4FF0-B038-5D4E04C1C8B0}"/>
              </a:ext>
            </a:extLst>
          </p:cNvPr>
          <p:cNvSpPr txBox="1"/>
          <p:nvPr/>
        </p:nvSpPr>
        <p:spPr>
          <a:xfrm>
            <a:off x="10199746" y="969813"/>
            <a:ext cx="1437205"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largest</a:t>
            </a:r>
          </a:p>
        </p:txBody>
      </p:sp>
      <p:sp>
        <p:nvSpPr>
          <p:cNvPr id="3" name="TextBox 2">
            <a:extLst>
              <a:ext uri="{FF2B5EF4-FFF2-40B4-BE49-F238E27FC236}">
                <a16:creationId xmlns:a16="http://schemas.microsoft.com/office/drawing/2014/main" id="{A8AD119F-2C7A-4F19-9AA5-CC9165A9A7C0}"/>
              </a:ext>
            </a:extLst>
          </p:cNvPr>
          <p:cNvSpPr txBox="1"/>
          <p:nvPr/>
        </p:nvSpPr>
        <p:spPr>
          <a:xfrm>
            <a:off x="1012229" y="153326"/>
            <a:ext cx="10624721" cy="523220"/>
          </a:xfrm>
          <a:prstGeom prst="rect">
            <a:avLst/>
          </a:prstGeom>
          <a:solidFill>
            <a:schemeClr val="accent4">
              <a:lumMod val="20000"/>
              <a:lumOff val="80000"/>
            </a:schemeClr>
          </a:solidFill>
          <a:ln>
            <a:solidFill>
              <a:srgbClr val="002060"/>
            </a:solidFill>
          </a:ln>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Now fill up the gaps with appropriate words from the box below</a:t>
            </a:r>
          </a:p>
        </p:txBody>
      </p:sp>
      <p:sp>
        <p:nvSpPr>
          <p:cNvPr id="4" name="TextBox 3">
            <a:extLst>
              <a:ext uri="{FF2B5EF4-FFF2-40B4-BE49-F238E27FC236}">
                <a16:creationId xmlns:a16="http://schemas.microsoft.com/office/drawing/2014/main" id="{861CB063-E9E4-4D73-85E9-C6186A926EA4}"/>
              </a:ext>
            </a:extLst>
          </p:cNvPr>
          <p:cNvSpPr txBox="1"/>
          <p:nvPr/>
        </p:nvSpPr>
        <p:spPr>
          <a:xfrm>
            <a:off x="211015" y="986343"/>
            <a:ext cx="1600249"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Sri Lanka</a:t>
            </a:r>
          </a:p>
        </p:txBody>
      </p:sp>
    </p:spTree>
    <p:extLst>
      <p:ext uri="{BB962C8B-B14F-4D97-AF65-F5344CB8AC3E}">
        <p14:creationId xmlns:p14="http://schemas.microsoft.com/office/powerpoint/2010/main" val="3620884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055 0.02523 L 0.36016 0.12939 " pathEditMode="relative" rAng="0" ptsTypes="AA">
                                      <p:cBhvr>
                                        <p:cTn id="6" dur="2000" fill="hold"/>
                                        <p:tgtEl>
                                          <p:spTgt spid="19"/>
                                        </p:tgtEl>
                                        <p:attrNameLst>
                                          <p:attrName>ppt_x</p:attrName>
                                          <p:attrName>ppt_y</p:attrName>
                                        </p:attrNameLst>
                                      </p:cBhvr>
                                      <p:rCtr x="17474" y="520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091 0.01551 L 0.27018 0.20231 " pathEditMode="relative" rAng="0" ptsTypes="AA">
                                      <p:cBhvr>
                                        <p:cTn id="10" dur="2000" fill="hold"/>
                                        <p:tgtEl>
                                          <p:spTgt spid="16"/>
                                        </p:tgtEl>
                                        <p:attrNameLst>
                                          <p:attrName>ppt_x</p:attrName>
                                          <p:attrName>ppt_y</p:attrName>
                                        </p:attrNameLst>
                                      </p:cBhvr>
                                      <p:rCtr x="13555" y="932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8424 -0.02084 L -0.06914 0.26365 " pathEditMode="relative" rAng="0" ptsTypes="AA">
                                      <p:cBhvr>
                                        <p:cTn id="14" dur="2000" fill="hold"/>
                                        <p:tgtEl>
                                          <p:spTgt spid="17"/>
                                        </p:tgtEl>
                                        <p:attrNameLst>
                                          <p:attrName>ppt_x</p:attrName>
                                          <p:attrName>ppt_y</p:attrName>
                                        </p:attrNameLst>
                                      </p:cBhvr>
                                      <p:rCtr x="755" y="1421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6.25E-7 -4.44444E-6 L -0.15313 0.32107 " pathEditMode="relative" rAng="0" ptsTypes="AA">
                                      <p:cBhvr>
                                        <p:cTn id="18" dur="2000" fill="hold"/>
                                        <p:tgtEl>
                                          <p:spTgt spid="18"/>
                                        </p:tgtEl>
                                        <p:attrNameLst>
                                          <p:attrName>ppt_x</p:attrName>
                                          <p:attrName>ppt_y</p:attrName>
                                        </p:attrNameLst>
                                      </p:cBhvr>
                                      <p:rCtr x="-7656" y="1604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70833E-6 1.85185E-6 L -0.64218 0.39236 " pathEditMode="relative" rAng="0" ptsTypes="AA">
                                      <p:cBhvr>
                                        <p:cTn id="22" dur="2000" fill="hold"/>
                                        <p:tgtEl>
                                          <p:spTgt spid="23"/>
                                        </p:tgtEl>
                                        <p:attrNameLst>
                                          <p:attrName>ppt_x</p:attrName>
                                          <p:attrName>ppt_y</p:attrName>
                                        </p:attrNameLst>
                                      </p:cBhvr>
                                      <p:rCtr x="-32109" y="1960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091 0.00486 L -0.10156 0.47755 " pathEditMode="relative" rAng="0" ptsTypes="AA">
                                      <p:cBhvr>
                                        <p:cTn id="26" dur="2000" fill="hold"/>
                                        <p:tgtEl>
                                          <p:spTgt spid="15"/>
                                        </p:tgtEl>
                                        <p:attrNameLst>
                                          <p:attrName>ppt_x</p:attrName>
                                          <p:attrName>ppt_y</p:attrName>
                                        </p:attrNameLst>
                                      </p:cBhvr>
                                      <p:rCtr x="-5039" y="23634"/>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E-6 4.07407E-6 L -0.42696 0.55046 " pathEditMode="relative" rAng="0" ptsTypes="AA">
                                      <p:cBhvr>
                                        <p:cTn id="30" dur="2000" fill="hold"/>
                                        <p:tgtEl>
                                          <p:spTgt spid="21"/>
                                        </p:tgtEl>
                                        <p:attrNameLst>
                                          <p:attrName>ppt_x</p:attrName>
                                          <p:attrName>ppt_y</p:attrName>
                                        </p:attrNameLst>
                                      </p:cBhvr>
                                      <p:rCtr x="-21354" y="2752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8.33333E-7 -1.85185E-6 L -0.59935 0.61713 " pathEditMode="relative" rAng="0" ptsTypes="AA">
                                      <p:cBhvr>
                                        <p:cTn id="34" dur="2000" fill="hold"/>
                                        <p:tgtEl>
                                          <p:spTgt spid="20"/>
                                        </p:tgtEl>
                                        <p:attrNameLst>
                                          <p:attrName>ppt_x</p:attrName>
                                          <p:attrName>ppt_y</p:attrName>
                                        </p:attrNameLst>
                                      </p:cBhvr>
                                      <p:rCtr x="-29974" y="30856"/>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54167E-6 -4.44444E-6 L -0.71588 0.69491 " pathEditMode="relative" rAng="0" ptsTypes="AA">
                                      <p:cBhvr>
                                        <p:cTn id="38" dur="2000" fill="hold"/>
                                        <p:tgtEl>
                                          <p:spTgt spid="22"/>
                                        </p:tgtEl>
                                        <p:attrNameLst>
                                          <p:attrName>ppt_x</p:attrName>
                                          <p:attrName>ppt_y</p:attrName>
                                        </p:attrNameLst>
                                      </p:cBhvr>
                                      <p:rCtr x="-35794" y="34745"/>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2.70833E-6 -4.44444E-6 L 0.21302 0.67871 " pathEditMode="relative" rAng="0" ptsTypes="AA">
                                      <p:cBhvr>
                                        <p:cTn id="42" dur="2000" fill="hold"/>
                                        <p:tgtEl>
                                          <p:spTgt spid="4"/>
                                        </p:tgtEl>
                                        <p:attrNameLst>
                                          <p:attrName>ppt_x</p:attrName>
                                          <p:attrName>ppt_y</p:attrName>
                                        </p:attrNameLst>
                                      </p:cBhvr>
                                      <p:rCtr x="10651" y="3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BFB753-34F7-4AB2-8E2A-0B64F20FD575}"/>
              </a:ext>
            </a:extLst>
          </p:cNvPr>
          <p:cNvSpPr txBox="1"/>
          <p:nvPr/>
        </p:nvSpPr>
        <p:spPr>
          <a:xfrm>
            <a:off x="1924633" y="111379"/>
            <a:ext cx="9800336" cy="584775"/>
          </a:xfrm>
          <a:prstGeom prst="rect">
            <a:avLst/>
          </a:prstGeom>
          <a:solidFill>
            <a:schemeClr val="accent5">
              <a:lumMod val="20000"/>
              <a:lumOff val="80000"/>
            </a:schemeClr>
          </a:solidFill>
          <a:ln>
            <a:solidFill>
              <a:srgbClr val="002060"/>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lvl="0" defTabSz="914400"/>
            <a:r>
              <a:rPr lang="en-US" sz="3200" dirty="0">
                <a:solidFill>
                  <a:prstClr val="black"/>
                </a:solidFill>
                <a:latin typeface="Times New Roman" panose="02020603050405020304" pitchFamily="18" charset="0"/>
                <a:cs typeface="Times New Roman" panose="02020603050405020304" pitchFamily="18" charset="0"/>
              </a:rPr>
              <a:t>Choose the correct answer from the following alternatives</a:t>
            </a:r>
          </a:p>
        </p:txBody>
      </p:sp>
      <p:sp>
        <p:nvSpPr>
          <p:cNvPr id="4" name="TextBox 3">
            <a:extLst>
              <a:ext uri="{FF2B5EF4-FFF2-40B4-BE49-F238E27FC236}">
                <a16:creationId xmlns:a16="http://schemas.microsoft.com/office/drawing/2014/main" id="{19B338C7-51CC-441A-BD81-2B0D97F5D206}"/>
              </a:ext>
            </a:extLst>
          </p:cNvPr>
          <p:cNvSpPr txBox="1"/>
          <p:nvPr/>
        </p:nvSpPr>
        <p:spPr>
          <a:xfrm>
            <a:off x="3203929" y="691404"/>
            <a:ext cx="6682155" cy="523220"/>
          </a:xfrm>
          <a:prstGeom prst="rect">
            <a:avLst/>
          </a:prstGeom>
          <a:solidFill>
            <a:schemeClr val="accent3">
              <a:lumMod val="40000"/>
              <a:lumOff val="60000"/>
            </a:schemeClr>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Bangladesh is a small country because</a:t>
            </a:r>
          </a:p>
        </p:txBody>
      </p:sp>
      <p:sp>
        <p:nvSpPr>
          <p:cNvPr id="5" name="TextBox 4">
            <a:extLst>
              <a:ext uri="{FF2B5EF4-FFF2-40B4-BE49-F238E27FC236}">
                <a16:creationId xmlns:a16="http://schemas.microsoft.com/office/drawing/2014/main" id="{6A506458-1E60-474C-84B8-A820C7192892}"/>
              </a:ext>
            </a:extLst>
          </p:cNvPr>
          <p:cNvSpPr txBox="1"/>
          <p:nvPr/>
        </p:nvSpPr>
        <p:spPr>
          <a:xfrm>
            <a:off x="4116213" y="1344868"/>
            <a:ext cx="3699804"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its land area is small.</a:t>
            </a:r>
          </a:p>
        </p:txBody>
      </p:sp>
      <p:sp>
        <p:nvSpPr>
          <p:cNvPr id="6" name="TextBox 5">
            <a:extLst>
              <a:ext uri="{FF2B5EF4-FFF2-40B4-BE49-F238E27FC236}">
                <a16:creationId xmlns:a16="http://schemas.microsoft.com/office/drawing/2014/main" id="{F15ED22F-9906-4139-A681-997DD9D4945D}"/>
              </a:ext>
            </a:extLst>
          </p:cNvPr>
          <p:cNvSpPr txBox="1"/>
          <p:nvPr/>
        </p:nvSpPr>
        <p:spPr>
          <a:xfrm>
            <a:off x="3303380" y="1914114"/>
            <a:ext cx="4364501"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iii) </a:t>
            </a:r>
            <a:r>
              <a:rPr lang="en-US" sz="2800" dirty="0">
                <a:latin typeface="Times New Roman" panose="02020603050405020304" pitchFamily="18" charset="0"/>
                <a:cs typeface="Times New Roman" panose="02020603050405020304" pitchFamily="18" charset="0"/>
              </a:rPr>
              <a:t>it has 150 million people.</a:t>
            </a:r>
          </a:p>
        </p:txBody>
      </p:sp>
      <p:sp>
        <p:nvSpPr>
          <p:cNvPr id="7" name="TextBox 6">
            <a:extLst>
              <a:ext uri="{FF2B5EF4-FFF2-40B4-BE49-F238E27FC236}">
                <a16:creationId xmlns:a16="http://schemas.microsoft.com/office/drawing/2014/main" id="{03EE5D93-124B-470E-9C18-E2511269122E}"/>
              </a:ext>
            </a:extLst>
          </p:cNvPr>
          <p:cNvSpPr txBox="1"/>
          <p:nvPr/>
        </p:nvSpPr>
        <p:spPr>
          <a:xfrm>
            <a:off x="7979979" y="1292401"/>
            <a:ext cx="4019896" cy="1384995"/>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  </a:t>
            </a:r>
            <a:r>
              <a:rPr lang="en-US" sz="2800" dirty="0">
                <a:latin typeface="Times New Roman" panose="02020603050405020304" pitchFamily="18" charset="0"/>
                <a:cs typeface="Times New Roman" panose="02020603050405020304" pitchFamily="18" charset="0"/>
              </a:rPr>
              <a:t>it is the 8</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position </a:t>
            </a:r>
            <a:r>
              <a:rPr lang="en-US" sz="2800" dirty="0">
                <a:latin typeface="Times New Roman" panose="02020603050405020304" pitchFamily="18" charset="0"/>
                <a:cs typeface="Times New Roman" panose="02020603050405020304" pitchFamily="18" charset="0"/>
              </a:rPr>
              <a:t>among the top populous countries.</a:t>
            </a:r>
          </a:p>
        </p:txBody>
      </p:sp>
      <p:sp>
        <p:nvSpPr>
          <p:cNvPr id="8" name="TextBox 7">
            <a:extLst>
              <a:ext uri="{FF2B5EF4-FFF2-40B4-BE49-F238E27FC236}">
                <a16:creationId xmlns:a16="http://schemas.microsoft.com/office/drawing/2014/main" id="{F239C7D1-9E32-4A72-9EBC-EE3BF96CCAFD}"/>
              </a:ext>
            </a:extLst>
          </p:cNvPr>
          <p:cNvSpPr txBox="1"/>
          <p:nvPr/>
        </p:nvSpPr>
        <p:spPr>
          <a:xfrm>
            <a:off x="3391292" y="2516693"/>
            <a:ext cx="4362145" cy="584775"/>
          </a:xfrm>
          <a:prstGeom prst="rect">
            <a:avLst/>
          </a:prstGeom>
          <a:solidFill>
            <a:schemeClr val="bg1"/>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iv</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it has limited resources.</a:t>
            </a: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9E86BB7-15EF-4EF6-AA26-1B005D4D57F2}"/>
              </a:ext>
            </a:extLst>
          </p:cNvPr>
          <p:cNvSpPr txBox="1"/>
          <p:nvPr/>
        </p:nvSpPr>
        <p:spPr>
          <a:xfrm>
            <a:off x="2481691" y="1327415"/>
            <a:ext cx="1533379"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Cor. Ans:</a:t>
            </a:r>
          </a:p>
        </p:txBody>
      </p:sp>
      <p:sp>
        <p:nvSpPr>
          <p:cNvPr id="12" name="TextBox 11">
            <a:extLst>
              <a:ext uri="{FF2B5EF4-FFF2-40B4-BE49-F238E27FC236}">
                <a16:creationId xmlns:a16="http://schemas.microsoft.com/office/drawing/2014/main" id="{47CC73D1-E4AD-4086-BED5-4D9886B0280C}"/>
              </a:ext>
            </a:extLst>
          </p:cNvPr>
          <p:cNvSpPr txBox="1"/>
          <p:nvPr/>
        </p:nvSpPr>
        <p:spPr>
          <a:xfrm>
            <a:off x="4116213" y="1344868"/>
            <a:ext cx="3699804"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its land area is small.</a:t>
            </a:r>
          </a:p>
        </p:txBody>
      </p:sp>
      <p:sp>
        <p:nvSpPr>
          <p:cNvPr id="14" name="TextBox 13">
            <a:extLst>
              <a:ext uri="{FF2B5EF4-FFF2-40B4-BE49-F238E27FC236}">
                <a16:creationId xmlns:a16="http://schemas.microsoft.com/office/drawing/2014/main" id="{937E5DE3-900D-415B-8336-A9951765298B}"/>
              </a:ext>
            </a:extLst>
          </p:cNvPr>
          <p:cNvSpPr txBox="1"/>
          <p:nvPr/>
        </p:nvSpPr>
        <p:spPr>
          <a:xfrm>
            <a:off x="2481691" y="1321867"/>
            <a:ext cx="1533379"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Cor. Ans:</a:t>
            </a:r>
          </a:p>
        </p:txBody>
      </p:sp>
      <p:sp>
        <p:nvSpPr>
          <p:cNvPr id="15" name="TextBox 14">
            <a:extLst>
              <a:ext uri="{FF2B5EF4-FFF2-40B4-BE49-F238E27FC236}">
                <a16:creationId xmlns:a16="http://schemas.microsoft.com/office/drawing/2014/main" id="{E973EDA4-7D93-45BC-80B9-96A0397559F8}"/>
              </a:ext>
            </a:extLst>
          </p:cNvPr>
          <p:cNvSpPr txBox="1"/>
          <p:nvPr/>
        </p:nvSpPr>
        <p:spPr>
          <a:xfrm>
            <a:off x="2987543" y="3436971"/>
            <a:ext cx="7674516" cy="523220"/>
          </a:xfrm>
          <a:prstGeom prst="rect">
            <a:avLst/>
          </a:prstGeom>
          <a:solidFill>
            <a:schemeClr val="accent3">
              <a:lumMod val="40000"/>
              <a:lumOff val="60000"/>
            </a:schemeClr>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Density of population in any country means</a:t>
            </a:r>
          </a:p>
        </p:txBody>
      </p:sp>
      <p:sp>
        <p:nvSpPr>
          <p:cNvPr id="16" name="TextBox 15">
            <a:extLst>
              <a:ext uri="{FF2B5EF4-FFF2-40B4-BE49-F238E27FC236}">
                <a16:creationId xmlns:a16="http://schemas.microsoft.com/office/drawing/2014/main" id="{D935EE14-4348-4046-9423-388048464929}"/>
              </a:ext>
            </a:extLst>
          </p:cNvPr>
          <p:cNvSpPr txBox="1"/>
          <p:nvPr/>
        </p:nvSpPr>
        <p:spPr>
          <a:xfrm>
            <a:off x="3712532" y="4046053"/>
            <a:ext cx="3478428" cy="954107"/>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all the people in a country.</a:t>
            </a:r>
          </a:p>
        </p:txBody>
      </p:sp>
      <p:sp>
        <p:nvSpPr>
          <p:cNvPr id="17" name="TextBox 16">
            <a:extLst>
              <a:ext uri="{FF2B5EF4-FFF2-40B4-BE49-F238E27FC236}">
                <a16:creationId xmlns:a16="http://schemas.microsoft.com/office/drawing/2014/main" id="{5DD034B6-BAEA-49B0-AFC4-7D31B165F7BE}"/>
              </a:ext>
            </a:extLst>
          </p:cNvPr>
          <p:cNvSpPr txBox="1"/>
          <p:nvPr/>
        </p:nvSpPr>
        <p:spPr>
          <a:xfrm>
            <a:off x="2104643" y="4637001"/>
            <a:ext cx="1533379"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Cor. Ans:</a:t>
            </a:r>
          </a:p>
        </p:txBody>
      </p:sp>
      <p:sp>
        <p:nvSpPr>
          <p:cNvPr id="18" name="TextBox 17">
            <a:extLst>
              <a:ext uri="{FF2B5EF4-FFF2-40B4-BE49-F238E27FC236}">
                <a16:creationId xmlns:a16="http://schemas.microsoft.com/office/drawing/2014/main" id="{645A84AC-0345-4179-8ED9-84F470341185}"/>
              </a:ext>
            </a:extLst>
          </p:cNvPr>
          <p:cNvSpPr txBox="1"/>
          <p:nvPr/>
        </p:nvSpPr>
        <p:spPr>
          <a:xfrm>
            <a:off x="2113228" y="4648341"/>
            <a:ext cx="1533379"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Cor. Ans:</a:t>
            </a:r>
          </a:p>
        </p:txBody>
      </p:sp>
      <p:sp>
        <p:nvSpPr>
          <p:cNvPr id="19" name="TextBox 18">
            <a:extLst>
              <a:ext uri="{FF2B5EF4-FFF2-40B4-BE49-F238E27FC236}">
                <a16:creationId xmlns:a16="http://schemas.microsoft.com/office/drawing/2014/main" id="{4223389C-BC2B-4DE9-9F04-7CA3D95E1D09}"/>
              </a:ext>
            </a:extLst>
          </p:cNvPr>
          <p:cNvSpPr txBox="1"/>
          <p:nvPr/>
        </p:nvSpPr>
        <p:spPr>
          <a:xfrm>
            <a:off x="3646607" y="5182901"/>
            <a:ext cx="3610277" cy="954107"/>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iii) </a:t>
            </a:r>
            <a:r>
              <a:rPr lang="en-US" sz="2800" dirty="0">
                <a:latin typeface="Times New Roman" panose="02020603050405020304" pitchFamily="18" charset="0"/>
                <a:cs typeface="Times New Roman" panose="02020603050405020304" pitchFamily="18" charset="0"/>
              </a:rPr>
              <a:t>number of people living in one </a:t>
            </a:r>
            <a:r>
              <a:rPr lang="en-US" sz="2800" dirty="0" err="1">
                <a:latin typeface="Times New Roman" panose="02020603050405020304" pitchFamily="18" charset="0"/>
                <a:cs typeface="Times New Roman" panose="02020603050405020304" pitchFamily="18" charset="0"/>
              </a:rPr>
              <a:t>sq</a:t>
            </a:r>
            <a:r>
              <a:rPr lang="en-US" sz="2800" dirty="0">
                <a:latin typeface="Times New Roman" panose="02020603050405020304" pitchFamily="18" charset="0"/>
                <a:cs typeface="Times New Roman" panose="02020603050405020304" pitchFamily="18" charset="0"/>
              </a:rPr>
              <a:t> km.</a:t>
            </a:r>
          </a:p>
        </p:txBody>
      </p:sp>
      <p:sp>
        <p:nvSpPr>
          <p:cNvPr id="20" name="TextBox 19">
            <a:extLst>
              <a:ext uri="{FF2B5EF4-FFF2-40B4-BE49-F238E27FC236}">
                <a16:creationId xmlns:a16="http://schemas.microsoft.com/office/drawing/2014/main" id="{89057C4C-AD08-4539-83A7-D246972BC4DC}"/>
              </a:ext>
            </a:extLst>
          </p:cNvPr>
          <p:cNvSpPr txBox="1"/>
          <p:nvPr/>
        </p:nvSpPr>
        <p:spPr>
          <a:xfrm>
            <a:off x="7525730" y="4077275"/>
            <a:ext cx="4326599" cy="954107"/>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 </a:t>
            </a:r>
            <a:r>
              <a:rPr lang="en-US" sz="2800" dirty="0">
                <a:latin typeface="Times New Roman" panose="02020603050405020304" pitchFamily="18" charset="0"/>
                <a:cs typeface="Times New Roman" panose="02020603050405020304" pitchFamily="18" charset="0"/>
              </a:rPr>
              <a:t>1000 people living in one </a:t>
            </a:r>
            <a:r>
              <a:rPr lang="en-US" sz="2800" dirty="0" err="1">
                <a:latin typeface="Times New Roman" panose="02020603050405020304" pitchFamily="18" charset="0"/>
                <a:cs typeface="Times New Roman" panose="02020603050405020304" pitchFamily="18" charset="0"/>
              </a:rPr>
              <a:t>sq</a:t>
            </a:r>
            <a:r>
              <a:rPr lang="en-US" sz="2800" dirty="0">
                <a:latin typeface="Times New Roman" panose="02020603050405020304" pitchFamily="18" charset="0"/>
                <a:cs typeface="Times New Roman" panose="02020603050405020304" pitchFamily="18" charset="0"/>
              </a:rPr>
              <a:t> km.</a:t>
            </a:r>
          </a:p>
        </p:txBody>
      </p:sp>
      <p:sp>
        <p:nvSpPr>
          <p:cNvPr id="21" name="TextBox 20">
            <a:extLst>
              <a:ext uri="{FF2B5EF4-FFF2-40B4-BE49-F238E27FC236}">
                <a16:creationId xmlns:a16="http://schemas.microsoft.com/office/drawing/2014/main" id="{6ED76DEF-E89D-4174-A442-53C031A18F4C}"/>
              </a:ext>
            </a:extLst>
          </p:cNvPr>
          <p:cNvSpPr txBox="1"/>
          <p:nvPr/>
        </p:nvSpPr>
        <p:spPr>
          <a:xfrm>
            <a:off x="7525730" y="5124575"/>
            <a:ext cx="4481307" cy="954107"/>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iv) </a:t>
            </a:r>
            <a:r>
              <a:rPr lang="en-US" sz="2800" dirty="0">
                <a:latin typeface="Times New Roman" panose="02020603050405020304" pitchFamily="18" charset="0"/>
                <a:cs typeface="Times New Roman" panose="02020603050405020304" pitchFamily="18" charset="0"/>
              </a:rPr>
              <a:t>too many people living in </a:t>
            </a:r>
            <a:r>
              <a:rPr lang="en-US" sz="2800" dirty="0" err="1">
                <a:latin typeface="Times New Roman" panose="02020603050405020304" pitchFamily="18" charset="0"/>
                <a:cs typeface="Times New Roman" panose="02020603050405020304" pitchFamily="18" charset="0"/>
              </a:rPr>
              <a:t>sq</a:t>
            </a:r>
            <a:r>
              <a:rPr lang="en-US" sz="2800" dirty="0">
                <a:latin typeface="Times New Roman" panose="02020603050405020304" pitchFamily="18" charset="0"/>
                <a:cs typeface="Times New Roman" panose="02020603050405020304" pitchFamily="18" charset="0"/>
              </a:rPr>
              <a:t> km.</a:t>
            </a:r>
          </a:p>
        </p:txBody>
      </p:sp>
      <p:sp>
        <p:nvSpPr>
          <p:cNvPr id="22" name="TextBox 21">
            <a:extLst>
              <a:ext uri="{FF2B5EF4-FFF2-40B4-BE49-F238E27FC236}">
                <a16:creationId xmlns:a16="http://schemas.microsoft.com/office/drawing/2014/main" id="{39C54C49-0AE9-42C9-A3C6-CA72E6FAF330}"/>
              </a:ext>
            </a:extLst>
          </p:cNvPr>
          <p:cNvSpPr txBox="1"/>
          <p:nvPr/>
        </p:nvSpPr>
        <p:spPr>
          <a:xfrm>
            <a:off x="3646607" y="5182901"/>
            <a:ext cx="3619954" cy="954107"/>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iii) </a:t>
            </a:r>
            <a:r>
              <a:rPr lang="en-US" sz="2800" dirty="0">
                <a:latin typeface="Times New Roman" panose="02020603050405020304" pitchFamily="18" charset="0"/>
                <a:cs typeface="Times New Roman" panose="02020603050405020304" pitchFamily="18" charset="0"/>
              </a:rPr>
              <a:t>number of people living in one </a:t>
            </a:r>
            <a:r>
              <a:rPr lang="en-US" sz="2800" dirty="0" err="1">
                <a:latin typeface="Times New Roman" panose="02020603050405020304" pitchFamily="18" charset="0"/>
                <a:cs typeface="Times New Roman" panose="02020603050405020304" pitchFamily="18" charset="0"/>
              </a:rPr>
              <a:t>sq</a:t>
            </a:r>
            <a:r>
              <a:rPr lang="en-US" sz="2800" dirty="0">
                <a:latin typeface="Times New Roman" panose="02020603050405020304" pitchFamily="18" charset="0"/>
                <a:cs typeface="Times New Roman" panose="02020603050405020304" pitchFamily="18" charset="0"/>
              </a:rPr>
              <a:t> km.</a:t>
            </a:r>
          </a:p>
        </p:txBody>
      </p:sp>
    </p:spTree>
    <p:extLst>
      <p:ext uri="{BB962C8B-B14F-4D97-AF65-F5344CB8AC3E}">
        <p14:creationId xmlns:p14="http://schemas.microsoft.com/office/powerpoint/2010/main" val="32031162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Effect transition="in" filter="fade">
                                      <p:cBhvr>
                                        <p:cTn id="6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68" presetID="53" presetClass="entr" presetSubtype="16"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73" presetID="53" presetClass="entr" presetSubtype="16"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Effect transition="in" filter="fade">
                                      <p:cBhvr>
                                        <p:cTn id="77"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78" presetID="53" presetClass="entr" presetSubtype="16"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fltVal val="0"/>
                                          </p:val>
                                        </p:tav>
                                        <p:tav tm="100000">
                                          <p:val>
                                            <p:strVal val="#ppt_w"/>
                                          </p:val>
                                        </p:tav>
                                      </p:tavLst>
                                    </p:anim>
                                    <p:anim calcmode="lin" valueType="num">
                                      <p:cBhvr>
                                        <p:cTn id="81" dur="500" fill="hold"/>
                                        <p:tgtEl>
                                          <p:spTgt spid="19"/>
                                        </p:tgtEl>
                                        <p:attrNameLst>
                                          <p:attrName>ppt_h</p:attrName>
                                        </p:attrNameLst>
                                      </p:cBhvr>
                                      <p:tavLst>
                                        <p:tav tm="0">
                                          <p:val>
                                            <p:fltVal val="0"/>
                                          </p:val>
                                        </p:tav>
                                        <p:tav tm="100000">
                                          <p:val>
                                            <p:strVal val="#ppt_h"/>
                                          </p:val>
                                        </p:tav>
                                      </p:tavLst>
                                    </p:anim>
                                    <p:animEffect transition="in" filter="fade">
                                      <p:cBhvr>
                                        <p:cTn id="82"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83" presetID="53" presetClass="entr" presetSubtype="16"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500" fill="hold"/>
                                        <p:tgtEl>
                                          <p:spTgt spid="21"/>
                                        </p:tgtEl>
                                        <p:attrNameLst>
                                          <p:attrName>ppt_w</p:attrName>
                                        </p:attrNameLst>
                                      </p:cBhvr>
                                      <p:tavLst>
                                        <p:tav tm="0">
                                          <p:val>
                                            <p:fltVal val="0"/>
                                          </p:val>
                                        </p:tav>
                                        <p:tav tm="100000">
                                          <p:val>
                                            <p:strVal val="#ppt_w"/>
                                          </p:val>
                                        </p:tav>
                                      </p:tavLst>
                                    </p:anim>
                                    <p:anim calcmode="lin" valueType="num">
                                      <p:cBhvr>
                                        <p:cTn id="86" dur="500" fill="hold"/>
                                        <p:tgtEl>
                                          <p:spTgt spid="21"/>
                                        </p:tgtEl>
                                        <p:attrNameLst>
                                          <p:attrName>ppt_h</p:attrName>
                                        </p:attrNameLst>
                                      </p:cBhvr>
                                      <p:tavLst>
                                        <p:tav tm="0">
                                          <p:val>
                                            <p:fltVal val="0"/>
                                          </p:val>
                                        </p:tav>
                                        <p:tav tm="100000">
                                          <p:val>
                                            <p:strVal val="#ppt_h"/>
                                          </p:val>
                                        </p:tav>
                                      </p:tavLst>
                                    </p:anim>
                                    <p:animEffect transition="in" filter="fade">
                                      <p:cBhvr>
                                        <p:cTn id="87"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500" fill="hold"/>
                                        <p:tgtEl>
                                          <p:spTgt spid="18"/>
                                        </p:tgtEl>
                                        <p:attrNameLst>
                                          <p:attrName>ppt_w</p:attrName>
                                        </p:attrNameLst>
                                      </p:cBhvr>
                                      <p:tavLst>
                                        <p:tav tm="0">
                                          <p:val>
                                            <p:fltVal val="0"/>
                                          </p:val>
                                        </p:tav>
                                        <p:tav tm="100000">
                                          <p:val>
                                            <p:strVal val="#ppt_w"/>
                                          </p:val>
                                        </p:tav>
                                      </p:tavLst>
                                    </p:anim>
                                    <p:anim calcmode="lin" valueType="num">
                                      <p:cBhvr>
                                        <p:cTn id="93" dur="500" fill="hold"/>
                                        <p:tgtEl>
                                          <p:spTgt spid="18"/>
                                        </p:tgtEl>
                                        <p:attrNameLst>
                                          <p:attrName>ppt_h</p:attrName>
                                        </p:attrNameLst>
                                      </p:cBhvr>
                                      <p:tavLst>
                                        <p:tav tm="0">
                                          <p:val>
                                            <p:fltVal val="0"/>
                                          </p:val>
                                        </p:tav>
                                        <p:tav tm="100000">
                                          <p:val>
                                            <p:strVal val="#ppt_h"/>
                                          </p:val>
                                        </p:tav>
                                      </p:tavLst>
                                    </p:anim>
                                    <p:animEffect transition="in" filter="fade">
                                      <p:cBhvr>
                                        <p:cTn id="94" dur="500"/>
                                        <p:tgtEl>
                                          <p:spTgt spid="1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FD8B83-B569-443B-8A75-8296438E495A}"/>
              </a:ext>
            </a:extLst>
          </p:cNvPr>
          <p:cNvSpPr txBox="1"/>
          <p:nvPr/>
        </p:nvSpPr>
        <p:spPr>
          <a:xfrm>
            <a:off x="4231351" y="235674"/>
            <a:ext cx="6529754" cy="523220"/>
          </a:xfrm>
          <a:prstGeom prst="rect">
            <a:avLst/>
          </a:prstGeom>
          <a:solidFill>
            <a:schemeClr val="accent3">
              <a:lumMod val="40000"/>
              <a:lumOff val="60000"/>
            </a:schemeClr>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Our population growth rate is</a:t>
            </a:r>
          </a:p>
        </p:txBody>
      </p:sp>
      <p:sp>
        <p:nvSpPr>
          <p:cNvPr id="3" name="TextBox 2">
            <a:extLst>
              <a:ext uri="{FF2B5EF4-FFF2-40B4-BE49-F238E27FC236}">
                <a16:creationId xmlns:a16="http://schemas.microsoft.com/office/drawing/2014/main" id="{D3F4115B-A44D-4462-9818-1205CDFFA67E}"/>
              </a:ext>
            </a:extLst>
          </p:cNvPr>
          <p:cNvSpPr txBox="1"/>
          <p:nvPr/>
        </p:nvSpPr>
        <p:spPr>
          <a:xfrm>
            <a:off x="4639565" y="857534"/>
            <a:ext cx="1467729"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1.9%</a:t>
            </a:r>
          </a:p>
        </p:txBody>
      </p:sp>
      <p:sp>
        <p:nvSpPr>
          <p:cNvPr id="4" name="TextBox 3">
            <a:extLst>
              <a:ext uri="{FF2B5EF4-FFF2-40B4-BE49-F238E27FC236}">
                <a16:creationId xmlns:a16="http://schemas.microsoft.com/office/drawing/2014/main" id="{9CC7237B-BD05-4D45-85D8-F902F5BD041A}"/>
              </a:ext>
            </a:extLst>
          </p:cNvPr>
          <p:cNvSpPr txBox="1"/>
          <p:nvPr/>
        </p:nvSpPr>
        <p:spPr>
          <a:xfrm>
            <a:off x="6296757" y="870156"/>
            <a:ext cx="1596684"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 </a:t>
            </a:r>
            <a:r>
              <a:rPr lang="en-US" sz="2800" dirty="0">
                <a:latin typeface="Times New Roman" panose="02020603050405020304" pitchFamily="18" charset="0"/>
                <a:cs typeface="Times New Roman" panose="02020603050405020304" pitchFamily="18" charset="0"/>
              </a:rPr>
              <a:t>1.40%</a:t>
            </a:r>
          </a:p>
        </p:txBody>
      </p:sp>
      <p:sp>
        <p:nvSpPr>
          <p:cNvPr id="5" name="TextBox 4">
            <a:extLst>
              <a:ext uri="{FF2B5EF4-FFF2-40B4-BE49-F238E27FC236}">
                <a16:creationId xmlns:a16="http://schemas.microsoft.com/office/drawing/2014/main" id="{D0E22A7E-2221-43DF-AD59-D43565564D91}"/>
              </a:ext>
            </a:extLst>
          </p:cNvPr>
          <p:cNvSpPr txBox="1"/>
          <p:nvPr/>
        </p:nvSpPr>
        <p:spPr>
          <a:xfrm>
            <a:off x="8008101" y="865532"/>
            <a:ext cx="1467729" cy="523220"/>
          </a:xfrm>
          <a:prstGeom prst="rect">
            <a:avLst/>
          </a:prstGeom>
          <a:solidFill>
            <a:schemeClr val="bg1"/>
          </a:solidFill>
          <a:ln>
            <a:solidFill>
              <a:srgbClr val="002060"/>
            </a:solid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iii) </a:t>
            </a:r>
            <a:r>
              <a:rPr lang="en-US" sz="2800" dirty="0">
                <a:latin typeface="Times New Roman" panose="02020603050405020304" pitchFamily="18" charset="0"/>
                <a:cs typeface="Times New Roman" panose="02020603050405020304" pitchFamily="18" charset="0"/>
              </a:rPr>
              <a:t>2.1%</a:t>
            </a:r>
          </a:p>
        </p:txBody>
      </p:sp>
      <p:sp>
        <p:nvSpPr>
          <p:cNvPr id="6" name="TextBox 5">
            <a:extLst>
              <a:ext uri="{FF2B5EF4-FFF2-40B4-BE49-F238E27FC236}">
                <a16:creationId xmlns:a16="http://schemas.microsoft.com/office/drawing/2014/main" id="{749E4946-0272-47F0-BBC2-DFCAF253D67D}"/>
              </a:ext>
            </a:extLst>
          </p:cNvPr>
          <p:cNvSpPr txBox="1"/>
          <p:nvPr/>
        </p:nvSpPr>
        <p:spPr>
          <a:xfrm>
            <a:off x="9590491" y="900527"/>
            <a:ext cx="1467729"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iv) </a:t>
            </a:r>
            <a:r>
              <a:rPr lang="en-US" sz="2800" dirty="0">
                <a:latin typeface="Times New Roman" panose="02020603050405020304" pitchFamily="18" charset="0"/>
                <a:cs typeface="Times New Roman" panose="02020603050405020304" pitchFamily="18" charset="0"/>
              </a:rPr>
              <a:t>1.1%</a:t>
            </a:r>
          </a:p>
        </p:txBody>
      </p:sp>
      <p:sp>
        <p:nvSpPr>
          <p:cNvPr id="7" name="TextBox 6">
            <a:extLst>
              <a:ext uri="{FF2B5EF4-FFF2-40B4-BE49-F238E27FC236}">
                <a16:creationId xmlns:a16="http://schemas.microsoft.com/office/drawing/2014/main" id="{6493E292-7A31-4784-94A7-46F15C0674C1}"/>
              </a:ext>
            </a:extLst>
          </p:cNvPr>
          <p:cNvSpPr txBox="1"/>
          <p:nvPr/>
        </p:nvSpPr>
        <p:spPr>
          <a:xfrm>
            <a:off x="6289610" y="857217"/>
            <a:ext cx="1596684"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 </a:t>
            </a:r>
            <a:r>
              <a:rPr lang="en-US" sz="2800" dirty="0">
                <a:latin typeface="Times New Roman" panose="02020603050405020304" pitchFamily="18" charset="0"/>
                <a:cs typeface="Times New Roman" panose="02020603050405020304" pitchFamily="18" charset="0"/>
              </a:rPr>
              <a:t>1.40%</a:t>
            </a:r>
          </a:p>
        </p:txBody>
      </p:sp>
      <p:sp>
        <p:nvSpPr>
          <p:cNvPr id="8" name="TextBox 7">
            <a:extLst>
              <a:ext uri="{FF2B5EF4-FFF2-40B4-BE49-F238E27FC236}">
                <a16:creationId xmlns:a16="http://schemas.microsoft.com/office/drawing/2014/main" id="{F911EA9F-BBEB-4658-98EA-735E6056ED99}"/>
              </a:ext>
            </a:extLst>
          </p:cNvPr>
          <p:cNvSpPr txBox="1"/>
          <p:nvPr/>
        </p:nvSpPr>
        <p:spPr>
          <a:xfrm>
            <a:off x="4743988" y="2663441"/>
            <a:ext cx="1467729"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1.9</a:t>
            </a:r>
          </a:p>
        </p:txBody>
      </p:sp>
      <p:sp>
        <p:nvSpPr>
          <p:cNvPr id="9" name="TextBox 8">
            <a:extLst>
              <a:ext uri="{FF2B5EF4-FFF2-40B4-BE49-F238E27FC236}">
                <a16:creationId xmlns:a16="http://schemas.microsoft.com/office/drawing/2014/main" id="{E3305B1F-1DA0-4944-9E8C-6176786773D4}"/>
              </a:ext>
            </a:extLst>
          </p:cNvPr>
          <p:cNvSpPr txBox="1"/>
          <p:nvPr/>
        </p:nvSpPr>
        <p:spPr>
          <a:xfrm>
            <a:off x="3105441" y="857217"/>
            <a:ext cx="1467729"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Cor.Ans:</a:t>
            </a:r>
          </a:p>
        </p:txBody>
      </p:sp>
      <p:sp>
        <p:nvSpPr>
          <p:cNvPr id="10" name="TextBox 9">
            <a:extLst>
              <a:ext uri="{FF2B5EF4-FFF2-40B4-BE49-F238E27FC236}">
                <a16:creationId xmlns:a16="http://schemas.microsoft.com/office/drawing/2014/main" id="{84E77C7F-491E-428F-B477-27FB02C9CB93}"/>
              </a:ext>
            </a:extLst>
          </p:cNvPr>
          <p:cNvSpPr txBox="1"/>
          <p:nvPr/>
        </p:nvSpPr>
        <p:spPr>
          <a:xfrm>
            <a:off x="3114825" y="857217"/>
            <a:ext cx="1467729"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Cor.Ans:</a:t>
            </a:r>
          </a:p>
        </p:txBody>
      </p:sp>
      <p:sp>
        <p:nvSpPr>
          <p:cNvPr id="11" name="TextBox 10">
            <a:extLst>
              <a:ext uri="{FF2B5EF4-FFF2-40B4-BE49-F238E27FC236}">
                <a16:creationId xmlns:a16="http://schemas.microsoft.com/office/drawing/2014/main" id="{450ED194-A684-4740-B3C0-B00CF4246B2D}"/>
              </a:ext>
            </a:extLst>
          </p:cNvPr>
          <p:cNvSpPr txBox="1"/>
          <p:nvPr/>
        </p:nvSpPr>
        <p:spPr>
          <a:xfrm>
            <a:off x="3158356" y="2653871"/>
            <a:ext cx="1467729"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Cor.Ans:</a:t>
            </a:r>
          </a:p>
        </p:txBody>
      </p:sp>
      <p:sp>
        <p:nvSpPr>
          <p:cNvPr id="12" name="TextBox 11">
            <a:extLst>
              <a:ext uri="{FF2B5EF4-FFF2-40B4-BE49-F238E27FC236}">
                <a16:creationId xmlns:a16="http://schemas.microsoft.com/office/drawing/2014/main" id="{B5837F2F-50D5-46EF-9BA2-C50F1609423D}"/>
              </a:ext>
            </a:extLst>
          </p:cNvPr>
          <p:cNvSpPr txBox="1"/>
          <p:nvPr/>
        </p:nvSpPr>
        <p:spPr>
          <a:xfrm>
            <a:off x="4582554" y="1737303"/>
            <a:ext cx="6529754" cy="523220"/>
          </a:xfrm>
          <a:prstGeom prst="rect">
            <a:avLst/>
          </a:prstGeom>
          <a:solidFill>
            <a:schemeClr val="accent3">
              <a:lumMod val="40000"/>
              <a:lumOff val="60000"/>
            </a:schemeClr>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d</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Our birth rate is--------- per thousand.</a:t>
            </a:r>
          </a:p>
        </p:txBody>
      </p:sp>
      <p:sp>
        <p:nvSpPr>
          <p:cNvPr id="13" name="TextBox 12">
            <a:extLst>
              <a:ext uri="{FF2B5EF4-FFF2-40B4-BE49-F238E27FC236}">
                <a16:creationId xmlns:a16="http://schemas.microsoft.com/office/drawing/2014/main" id="{550ACEC4-5B95-4352-BE9D-058F36CD896D}"/>
              </a:ext>
            </a:extLst>
          </p:cNvPr>
          <p:cNvSpPr txBox="1"/>
          <p:nvPr/>
        </p:nvSpPr>
        <p:spPr>
          <a:xfrm>
            <a:off x="8367083" y="2668626"/>
            <a:ext cx="1467729"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iii) </a:t>
            </a:r>
            <a:r>
              <a:rPr lang="en-US" sz="2800" dirty="0">
                <a:latin typeface="Times New Roman" panose="02020603050405020304" pitchFamily="18" charset="0"/>
                <a:cs typeface="Times New Roman" panose="02020603050405020304" pitchFamily="18" charset="0"/>
              </a:rPr>
              <a:t>20.1</a:t>
            </a:r>
          </a:p>
        </p:txBody>
      </p:sp>
      <p:sp>
        <p:nvSpPr>
          <p:cNvPr id="14" name="TextBox 13">
            <a:extLst>
              <a:ext uri="{FF2B5EF4-FFF2-40B4-BE49-F238E27FC236}">
                <a16:creationId xmlns:a16="http://schemas.microsoft.com/office/drawing/2014/main" id="{E262E926-97BA-48F7-89C0-5DEAB6D20662}"/>
              </a:ext>
            </a:extLst>
          </p:cNvPr>
          <p:cNvSpPr txBox="1"/>
          <p:nvPr/>
        </p:nvSpPr>
        <p:spPr>
          <a:xfrm>
            <a:off x="6421899" y="2677520"/>
            <a:ext cx="1770180"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 </a:t>
            </a:r>
            <a:r>
              <a:rPr lang="en-US" sz="2800" dirty="0">
                <a:latin typeface="Times New Roman" panose="02020603050405020304" pitchFamily="18" charset="0"/>
                <a:cs typeface="Times New Roman" panose="02020603050405020304" pitchFamily="18" charset="0"/>
              </a:rPr>
              <a:t>1.40</a:t>
            </a:r>
          </a:p>
        </p:txBody>
      </p:sp>
      <p:sp>
        <p:nvSpPr>
          <p:cNvPr id="17" name="TextBox 16">
            <a:extLst>
              <a:ext uri="{FF2B5EF4-FFF2-40B4-BE49-F238E27FC236}">
                <a16:creationId xmlns:a16="http://schemas.microsoft.com/office/drawing/2014/main" id="{7FC9469B-36DB-401D-BFE2-97FEAFF29471}"/>
              </a:ext>
            </a:extLst>
          </p:cNvPr>
          <p:cNvSpPr txBox="1"/>
          <p:nvPr/>
        </p:nvSpPr>
        <p:spPr>
          <a:xfrm>
            <a:off x="10074057" y="2674669"/>
            <a:ext cx="1467729"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iv) </a:t>
            </a:r>
            <a:r>
              <a:rPr lang="en-US" sz="2800" dirty="0">
                <a:latin typeface="Times New Roman" panose="02020603050405020304" pitchFamily="18" charset="0"/>
                <a:cs typeface="Times New Roman" panose="02020603050405020304" pitchFamily="18" charset="0"/>
              </a:rPr>
              <a:t>14</a:t>
            </a:r>
          </a:p>
        </p:txBody>
      </p:sp>
      <p:sp>
        <p:nvSpPr>
          <p:cNvPr id="18" name="TextBox 17">
            <a:extLst>
              <a:ext uri="{FF2B5EF4-FFF2-40B4-BE49-F238E27FC236}">
                <a16:creationId xmlns:a16="http://schemas.microsoft.com/office/drawing/2014/main" id="{BAB0E531-3A5C-4C70-A6D2-26640C7BAB55}"/>
              </a:ext>
            </a:extLst>
          </p:cNvPr>
          <p:cNvSpPr txBox="1"/>
          <p:nvPr/>
        </p:nvSpPr>
        <p:spPr>
          <a:xfrm>
            <a:off x="3161795" y="2672225"/>
            <a:ext cx="1467729"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Cor.Ans:</a:t>
            </a:r>
          </a:p>
        </p:txBody>
      </p:sp>
      <p:sp>
        <p:nvSpPr>
          <p:cNvPr id="19" name="TextBox 18">
            <a:extLst>
              <a:ext uri="{FF2B5EF4-FFF2-40B4-BE49-F238E27FC236}">
                <a16:creationId xmlns:a16="http://schemas.microsoft.com/office/drawing/2014/main" id="{070621F3-53B1-418C-BCEB-FF96A027B274}"/>
              </a:ext>
            </a:extLst>
          </p:cNvPr>
          <p:cNvSpPr txBox="1"/>
          <p:nvPr/>
        </p:nvSpPr>
        <p:spPr>
          <a:xfrm>
            <a:off x="8321803" y="2672225"/>
            <a:ext cx="1467729"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iii) </a:t>
            </a:r>
            <a:r>
              <a:rPr lang="en-US" sz="2800" dirty="0">
                <a:latin typeface="Times New Roman" panose="02020603050405020304" pitchFamily="18" charset="0"/>
                <a:cs typeface="Times New Roman" panose="02020603050405020304" pitchFamily="18" charset="0"/>
              </a:rPr>
              <a:t>20.1</a:t>
            </a:r>
          </a:p>
        </p:txBody>
      </p:sp>
      <p:sp>
        <p:nvSpPr>
          <p:cNvPr id="20" name="TextBox 19">
            <a:extLst>
              <a:ext uri="{FF2B5EF4-FFF2-40B4-BE49-F238E27FC236}">
                <a16:creationId xmlns:a16="http://schemas.microsoft.com/office/drawing/2014/main" id="{1C507210-D1D5-4694-BFE8-86B0E63A8E81}"/>
              </a:ext>
            </a:extLst>
          </p:cNvPr>
          <p:cNvSpPr txBox="1"/>
          <p:nvPr/>
        </p:nvSpPr>
        <p:spPr>
          <a:xfrm>
            <a:off x="4046695" y="3520240"/>
            <a:ext cx="7679198" cy="523220"/>
          </a:xfrm>
          <a:prstGeom prst="rect">
            <a:avLst/>
          </a:prstGeom>
          <a:solidFill>
            <a:schemeClr val="accent4">
              <a:lumMod val="40000"/>
              <a:lumOff val="60000"/>
            </a:schemeClr>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What will be the size of our population in 2050?</a:t>
            </a:r>
          </a:p>
        </p:txBody>
      </p:sp>
      <p:sp>
        <p:nvSpPr>
          <p:cNvPr id="22" name="TextBox 21">
            <a:extLst>
              <a:ext uri="{FF2B5EF4-FFF2-40B4-BE49-F238E27FC236}">
                <a16:creationId xmlns:a16="http://schemas.microsoft.com/office/drawing/2014/main" id="{E3B02956-2D6E-4B21-9ED4-2630F921236E}"/>
              </a:ext>
            </a:extLst>
          </p:cNvPr>
          <p:cNvSpPr txBox="1"/>
          <p:nvPr/>
        </p:nvSpPr>
        <p:spPr>
          <a:xfrm>
            <a:off x="4823442" y="4584092"/>
            <a:ext cx="1467729"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150 m</a:t>
            </a:r>
          </a:p>
        </p:txBody>
      </p:sp>
      <p:sp>
        <p:nvSpPr>
          <p:cNvPr id="23" name="TextBox 22">
            <a:extLst>
              <a:ext uri="{FF2B5EF4-FFF2-40B4-BE49-F238E27FC236}">
                <a16:creationId xmlns:a16="http://schemas.microsoft.com/office/drawing/2014/main" id="{43BB743C-B88B-4DCA-91A0-E549E1C6FBEB}"/>
              </a:ext>
            </a:extLst>
          </p:cNvPr>
          <p:cNvSpPr txBox="1"/>
          <p:nvPr/>
        </p:nvSpPr>
        <p:spPr>
          <a:xfrm>
            <a:off x="6638906" y="4627250"/>
            <a:ext cx="1553173"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 </a:t>
            </a:r>
            <a:r>
              <a:rPr lang="en-US" sz="2800" dirty="0">
                <a:latin typeface="Times New Roman" panose="02020603050405020304" pitchFamily="18" charset="0"/>
                <a:cs typeface="Times New Roman" panose="02020603050405020304" pitchFamily="18" charset="0"/>
              </a:rPr>
              <a:t>197 m</a:t>
            </a:r>
          </a:p>
        </p:txBody>
      </p:sp>
      <p:sp>
        <p:nvSpPr>
          <p:cNvPr id="24" name="TextBox 23">
            <a:extLst>
              <a:ext uri="{FF2B5EF4-FFF2-40B4-BE49-F238E27FC236}">
                <a16:creationId xmlns:a16="http://schemas.microsoft.com/office/drawing/2014/main" id="{FE6C7E28-DF6B-4FAA-9603-33D84F438323}"/>
              </a:ext>
            </a:extLst>
          </p:cNvPr>
          <p:cNvSpPr txBox="1"/>
          <p:nvPr/>
        </p:nvSpPr>
        <p:spPr>
          <a:xfrm>
            <a:off x="8343186" y="4618626"/>
            <a:ext cx="1730871"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iii) </a:t>
            </a:r>
            <a:r>
              <a:rPr lang="en-US" sz="2800" dirty="0">
                <a:latin typeface="Times New Roman" panose="02020603050405020304" pitchFamily="18" charset="0"/>
                <a:cs typeface="Times New Roman" panose="02020603050405020304" pitchFamily="18" charset="0"/>
              </a:rPr>
              <a:t>217 m</a:t>
            </a:r>
          </a:p>
        </p:txBody>
      </p:sp>
      <p:sp>
        <p:nvSpPr>
          <p:cNvPr id="25" name="TextBox 24">
            <a:extLst>
              <a:ext uri="{FF2B5EF4-FFF2-40B4-BE49-F238E27FC236}">
                <a16:creationId xmlns:a16="http://schemas.microsoft.com/office/drawing/2014/main" id="{1C0AFEB6-221F-4300-8474-E0B10E6D2C22}"/>
              </a:ext>
            </a:extLst>
          </p:cNvPr>
          <p:cNvSpPr txBox="1"/>
          <p:nvPr/>
        </p:nvSpPr>
        <p:spPr>
          <a:xfrm>
            <a:off x="10378443" y="4618626"/>
            <a:ext cx="1661157"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iv) </a:t>
            </a:r>
            <a:r>
              <a:rPr lang="en-US" sz="2800" dirty="0">
                <a:latin typeface="Times New Roman" panose="02020603050405020304" pitchFamily="18" charset="0"/>
                <a:cs typeface="Times New Roman" panose="02020603050405020304" pitchFamily="18" charset="0"/>
              </a:rPr>
              <a:t>250 m</a:t>
            </a:r>
          </a:p>
        </p:txBody>
      </p:sp>
      <p:sp>
        <p:nvSpPr>
          <p:cNvPr id="26" name="TextBox 25">
            <a:extLst>
              <a:ext uri="{FF2B5EF4-FFF2-40B4-BE49-F238E27FC236}">
                <a16:creationId xmlns:a16="http://schemas.microsoft.com/office/drawing/2014/main" id="{86E881E0-59E5-46B7-BDBB-F1DA5F399A47}"/>
              </a:ext>
            </a:extLst>
          </p:cNvPr>
          <p:cNvSpPr txBox="1"/>
          <p:nvPr/>
        </p:nvSpPr>
        <p:spPr>
          <a:xfrm>
            <a:off x="8321803" y="4618626"/>
            <a:ext cx="1773635"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iii) </a:t>
            </a:r>
            <a:r>
              <a:rPr lang="en-US" sz="2800" dirty="0">
                <a:latin typeface="Times New Roman" panose="02020603050405020304" pitchFamily="18" charset="0"/>
                <a:cs typeface="Times New Roman" panose="02020603050405020304" pitchFamily="18" charset="0"/>
              </a:rPr>
              <a:t>217 m</a:t>
            </a:r>
          </a:p>
        </p:txBody>
      </p:sp>
      <p:sp>
        <p:nvSpPr>
          <p:cNvPr id="27" name="TextBox 26">
            <a:extLst>
              <a:ext uri="{FF2B5EF4-FFF2-40B4-BE49-F238E27FC236}">
                <a16:creationId xmlns:a16="http://schemas.microsoft.com/office/drawing/2014/main" id="{AA56D5C0-74A7-46E8-8C30-9314002673ED}"/>
              </a:ext>
            </a:extLst>
          </p:cNvPr>
          <p:cNvSpPr txBox="1"/>
          <p:nvPr/>
        </p:nvSpPr>
        <p:spPr>
          <a:xfrm>
            <a:off x="3015383" y="4581084"/>
            <a:ext cx="1616354"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Cor. Ans:</a:t>
            </a:r>
          </a:p>
        </p:txBody>
      </p:sp>
      <p:sp>
        <p:nvSpPr>
          <p:cNvPr id="28" name="TextBox 27">
            <a:extLst>
              <a:ext uri="{FF2B5EF4-FFF2-40B4-BE49-F238E27FC236}">
                <a16:creationId xmlns:a16="http://schemas.microsoft.com/office/drawing/2014/main" id="{F41060CA-6B6F-4688-8745-777EED77CBDF}"/>
              </a:ext>
            </a:extLst>
          </p:cNvPr>
          <p:cNvSpPr txBox="1"/>
          <p:nvPr/>
        </p:nvSpPr>
        <p:spPr>
          <a:xfrm>
            <a:off x="2990918" y="4581084"/>
            <a:ext cx="1635167"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Cor. Ans:</a:t>
            </a:r>
          </a:p>
        </p:txBody>
      </p:sp>
    </p:spTree>
    <p:extLst>
      <p:ext uri="{BB962C8B-B14F-4D97-AF65-F5344CB8AC3E}">
        <p14:creationId xmlns:p14="http://schemas.microsoft.com/office/powerpoint/2010/main" val="22605385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63" presetID="53" presetClass="entr" presetSubtype="16"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68" presetID="53" presetClass="entr" presetSubtype="16"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73" presetID="53" presetClass="entr" presetSubtype="16"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p:cTn id="75" dur="500" fill="hold"/>
                                        <p:tgtEl>
                                          <p:spTgt spid="8"/>
                                        </p:tgtEl>
                                        <p:attrNameLst>
                                          <p:attrName>ppt_w</p:attrName>
                                        </p:attrNameLst>
                                      </p:cBhvr>
                                      <p:tavLst>
                                        <p:tav tm="0">
                                          <p:val>
                                            <p:fltVal val="0"/>
                                          </p:val>
                                        </p:tav>
                                        <p:tav tm="100000">
                                          <p:val>
                                            <p:strVal val="#ppt_w"/>
                                          </p:val>
                                        </p:tav>
                                      </p:tavLst>
                                    </p:anim>
                                    <p:anim calcmode="lin" valueType="num">
                                      <p:cBhvr>
                                        <p:cTn id="76" dur="500" fill="hold"/>
                                        <p:tgtEl>
                                          <p:spTgt spid="8"/>
                                        </p:tgtEl>
                                        <p:attrNameLst>
                                          <p:attrName>ppt_h</p:attrName>
                                        </p:attrNameLst>
                                      </p:cBhvr>
                                      <p:tavLst>
                                        <p:tav tm="0">
                                          <p:val>
                                            <p:fltVal val="0"/>
                                          </p:val>
                                        </p:tav>
                                        <p:tav tm="100000">
                                          <p:val>
                                            <p:strVal val="#ppt_h"/>
                                          </p:val>
                                        </p:tav>
                                      </p:tavLst>
                                    </p:anim>
                                    <p:animEffect transition="in" filter="fade">
                                      <p:cBhvr>
                                        <p:cTn id="7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78" presetID="53" presetClass="entr" presetSubtype="16"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fill="hold"/>
                                        <p:tgtEl>
                                          <p:spTgt spid="11"/>
                                        </p:tgtEl>
                                        <p:attrNameLst>
                                          <p:attrName>ppt_w</p:attrName>
                                        </p:attrNameLst>
                                      </p:cBhvr>
                                      <p:tavLst>
                                        <p:tav tm="0">
                                          <p:val>
                                            <p:fltVal val="0"/>
                                          </p:val>
                                        </p:tav>
                                        <p:tav tm="100000">
                                          <p:val>
                                            <p:strVal val="#ppt_w"/>
                                          </p:val>
                                        </p:tav>
                                      </p:tavLst>
                                    </p:anim>
                                    <p:anim calcmode="lin" valueType="num">
                                      <p:cBhvr>
                                        <p:cTn id="81" dur="500" fill="hold"/>
                                        <p:tgtEl>
                                          <p:spTgt spid="11"/>
                                        </p:tgtEl>
                                        <p:attrNameLst>
                                          <p:attrName>ppt_h</p:attrName>
                                        </p:attrNameLst>
                                      </p:cBhvr>
                                      <p:tavLst>
                                        <p:tav tm="0">
                                          <p:val>
                                            <p:fltVal val="0"/>
                                          </p:val>
                                        </p:tav>
                                        <p:tav tm="100000">
                                          <p:val>
                                            <p:strVal val="#ppt_h"/>
                                          </p:val>
                                        </p:tav>
                                      </p:tavLst>
                                    </p:anim>
                                    <p:animEffect transition="in" filter="fade">
                                      <p:cBhvr>
                                        <p:cTn id="8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500" fill="hold"/>
                                        <p:tgtEl>
                                          <p:spTgt spid="20"/>
                                        </p:tgtEl>
                                        <p:attrNameLst>
                                          <p:attrName>ppt_w</p:attrName>
                                        </p:attrNameLst>
                                      </p:cBhvr>
                                      <p:tavLst>
                                        <p:tav tm="0">
                                          <p:val>
                                            <p:fltVal val="0"/>
                                          </p:val>
                                        </p:tav>
                                        <p:tav tm="100000">
                                          <p:val>
                                            <p:strVal val="#ppt_w"/>
                                          </p:val>
                                        </p:tav>
                                      </p:tavLst>
                                    </p:anim>
                                    <p:anim calcmode="lin" valueType="num">
                                      <p:cBhvr>
                                        <p:cTn id="100" dur="500" fill="hold"/>
                                        <p:tgtEl>
                                          <p:spTgt spid="20"/>
                                        </p:tgtEl>
                                        <p:attrNameLst>
                                          <p:attrName>ppt_h</p:attrName>
                                        </p:attrNameLst>
                                      </p:cBhvr>
                                      <p:tavLst>
                                        <p:tav tm="0">
                                          <p:val>
                                            <p:fltVal val="0"/>
                                          </p:val>
                                        </p:tav>
                                        <p:tav tm="100000">
                                          <p:val>
                                            <p:strVal val="#ppt_h"/>
                                          </p:val>
                                        </p:tav>
                                      </p:tavLst>
                                    </p:anim>
                                    <p:animEffect transition="in" filter="fade">
                                      <p:cBhvr>
                                        <p:cTn id="101" dur="500"/>
                                        <p:tgtEl>
                                          <p:spTgt spid="20"/>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p:cTn id="106" dur="500" fill="hold"/>
                                        <p:tgtEl>
                                          <p:spTgt spid="27"/>
                                        </p:tgtEl>
                                        <p:attrNameLst>
                                          <p:attrName>ppt_w</p:attrName>
                                        </p:attrNameLst>
                                      </p:cBhvr>
                                      <p:tavLst>
                                        <p:tav tm="0">
                                          <p:val>
                                            <p:fltVal val="0"/>
                                          </p:val>
                                        </p:tav>
                                        <p:tav tm="100000">
                                          <p:val>
                                            <p:strVal val="#ppt_w"/>
                                          </p:val>
                                        </p:tav>
                                      </p:tavLst>
                                    </p:anim>
                                    <p:anim calcmode="lin" valueType="num">
                                      <p:cBhvr>
                                        <p:cTn id="107" dur="500" fill="hold"/>
                                        <p:tgtEl>
                                          <p:spTgt spid="27"/>
                                        </p:tgtEl>
                                        <p:attrNameLst>
                                          <p:attrName>ppt_h</p:attrName>
                                        </p:attrNameLst>
                                      </p:cBhvr>
                                      <p:tavLst>
                                        <p:tav tm="0">
                                          <p:val>
                                            <p:fltVal val="0"/>
                                          </p:val>
                                        </p:tav>
                                        <p:tav tm="100000">
                                          <p:val>
                                            <p:strVal val="#ppt_h"/>
                                          </p:val>
                                        </p:tav>
                                      </p:tavLst>
                                    </p:anim>
                                    <p:animEffect transition="in" filter="fade">
                                      <p:cBhvr>
                                        <p:cTn id="108"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par>
                                <p:cTn id="109" presetID="53" presetClass="entr" presetSubtype="16"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p:cTn id="111" dur="500" fill="hold"/>
                                        <p:tgtEl>
                                          <p:spTgt spid="22"/>
                                        </p:tgtEl>
                                        <p:attrNameLst>
                                          <p:attrName>ppt_w</p:attrName>
                                        </p:attrNameLst>
                                      </p:cBhvr>
                                      <p:tavLst>
                                        <p:tav tm="0">
                                          <p:val>
                                            <p:fltVal val="0"/>
                                          </p:val>
                                        </p:tav>
                                        <p:tav tm="100000">
                                          <p:val>
                                            <p:strVal val="#ppt_w"/>
                                          </p:val>
                                        </p:tav>
                                      </p:tavLst>
                                    </p:anim>
                                    <p:anim calcmode="lin" valueType="num">
                                      <p:cBhvr>
                                        <p:cTn id="112" dur="500" fill="hold"/>
                                        <p:tgtEl>
                                          <p:spTgt spid="22"/>
                                        </p:tgtEl>
                                        <p:attrNameLst>
                                          <p:attrName>ppt_h</p:attrName>
                                        </p:attrNameLst>
                                      </p:cBhvr>
                                      <p:tavLst>
                                        <p:tav tm="0">
                                          <p:val>
                                            <p:fltVal val="0"/>
                                          </p:val>
                                        </p:tav>
                                        <p:tav tm="100000">
                                          <p:val>
                                            <p:strVal val="#ppt_h"/>
                                          </p:val>
                                        </p:tav>
                                      </p:tavLst>
                                    </p:anim>
                                    <p:animEffect transition="in" filter="fade">
                                      <p:cBhvr>
                                        <p:cTn id="113"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114" presetID="53" presetClass="entr" presetSubtype="16" fill="hold" grpId="0" nodeType="with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p:cTn id="116" dur="500" fill="hold"/>
                                        <p:tgtEl>
                                          <p:spTgt spid="23"/>
                                        </p:tgtEl>
                                        <p:attrNameLst>
                                          <p:attrName>ppt_w</p:attrName>
                                        </p:attrNameLst>
                                      </p:cBhvr>
                                      <p:tavLst>
                                        <p:tav tm="0">
                                          <p:val>
                                            <p:fltVal val="0"/>
                                          </p:val>
                                        </p:tav>
                                        <p:tav tm="100000">
                                          <p:val>
                                            <p:strVal val="#ppt_w"/>
                                          </p:val>
                                        </p:tav>
                                      </p:tavLst>
                                    </p:anim>
                                    <p:anim calcmode="lin" valueType="num">
                                      <p:cBhvr>
                                        <p:cTn id="117" dur="500" fill="hold"/>
                                        <p:tgtEl>
                                          <p:spTgt spid="23"/>
                                        </p:tgtEl>
                                        <p:attrNameLst>
                                          <p:attrName>ppt_h</p:attrName>
                                        </p:attrNameLst>
                                      </p:cBhvr>
                                      <p:tavLst>
                                        <p:tav tm="0">
                                          <p:val>
                                            <p:fltVal val="0"/>
                                          </p:val>
                                        </p:tav>
                                        <p:tav tm="100000">
                                          <p:val>
                                            <p:strVal val="#ppt_h"/>
                                          </p:val>
                                        </p:tav>
                                      </p:tavLst>
                                    </p:anim>
                                    <p:animEffect transition="in" filter="fade">
                                      <p:cBhvr>
                                        <p:cTn id="118"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par>
                                <p:cTn id="119" presetID="53" presetClass="entr" presetSubtype="16" fill="hold" grpId="0" nodeType="with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 fill="hold"/>
                                        <p:tgtEl>
                                          <p:spTgt spid="24"/>
                                        </p:tgtEl>
                                        <p:attrNameLst>
                                          <p:attrName>ppt_w</p:attrName>
                                        </p:attrNameLst>
                                      </p:cBhvr>
                                      <p:tavLst>
                                        <p:tav tm="0">
                                          <p:val>
                                            <p:fltVal val="0"/>
                                          </p:val>
                                        </p:tav>
                                        <p:tav tm="100000">
                                          <p:val>
                                            <p:strVal val="#ppt_w"/>
                                          </p:val>
                                        </p:tav>
                                      </p:tavLst>
                                    </p:anim>
                                    <p:anim calcmode="lin" valueType="num">
                                      <p:cBhvr>
                                        <p:cTn id="122" dur="500" fill="hold"/>
                                        <p:tgtEl>
                                          <p:spTgt spid="24"/>
                                        </p:tgtEl>
                                        <p:attrNameLst>
                                          <p:attrName>ppt_h</p:attrName>
                                        </p:attrNameLst>
                                      </p:cBhvr>
                                      <p:tavLst>
                                        <p:tav tm="0">
                                          <p:val>
                                            <p:fltVal val="0"/>
                                          </p:val>
                                        </p:tav>
                                        <p:tav tm="100000">
                                          <p:val>
                                            <p:strVal val="#ppt_h"/>
                                          </p:val>
                                        </p:tav>
                                      </p:tavLst>
                                    </p:anim>
                                    <p:animEffect transition="in" filter="fade">
                                      <p:cBhvr>
                                        <p:cTn id="123"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par>
                                <p:cTn id="124" presetID="53" presetClass="entr" presetSubtype="16" fill="hold" grpId="0" nodeType="with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p:cTn id="126" dur="500" fill="hold"/>
                                        <p:tgtEl>
                                          <p:spTgt spid="25"/>
                                        </p:tgtEl>
                                        <p:attrNameLst>
                                          <p:attrName>ppt_w</p:attrName>
                                        </p:attrNameLst>
                                      </p:cBhvr>
                                      <p:tavLst>
                                        <p:tav tm="0">
                                          <p:val>
                                            <p:fltVal val="0"/>
                                          </p:val>
                                        </p:tav>
                                        <p:tav tm="100000">
                                          <p:val>
                                            <p:strVal val="#ppt_w"/>
                                          </p:val>
                                        </p:tav>
                                      </p:tavLst>
                                    </p:anim>
                                    <p:anim calcmode="lin" valueType="num">
                                      <p:cBhvr>
                                        <p:cTn id="127" dur="500" fill="hold"/>
                                        <p:tgtEl>
                                          <p:spTgt spid="25"/>
                                        </p:tgtEl>
                                        <p:attrNameLst>
                                          <p:attrName>ppt_h</p:attrName>
                                        </p:attrNameLst>
                                      </p:cBhvr>
                                      <p:tavLst>
                                        <p:tav tm="0">
                                          <p:val>
                                            <p:fltVal val="0"/>
                                          </p:val>
                                        </p:tav>
                                        <p:tav tm="100000">
                                          <p:val>
                                            <p:strVal val="#ppt_h"/>
                                          </p:val>
                                        </p:tav>
                                      </p:tavLst>
                                    </p:anim>
                                    <p:animEffect transition="in" filter="fade">
                                      <p:cBhvr>
                                        <p:cTn id="128"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p:cTn id="133" dur="500" fill="hold"/>
                                        <p:tgtEl>
                                          <p:spTgt spid="28"/>
                                        </p:tgtEl>
                                        <p:attrNameLst>
                                          <p:attrName>ppt_w</p:attrName>
                                        </p:attrNameLst>
                                      </p:cBhvr>
                                      <p:tavLst>
                                        <p:tav tm="0">
                                          <p:val>
                                            <p:fltVal val="0"/>
                                          </p:val>
                                        </p:tav>
                                        <p:tav tm="100000">
                                          <p:val>
                                            <p:strVal val="#ppt_w"/>
                                          </p:val>
                                        </p:tav>
                                      </p:tavLst>
                                    </p:anim>
                                    <p:anim calcmode="lin" valueType="num">
                                      <p:cBhvr>
                                        <p:cTn id="134" dur="500" fill="hold"/>
                                        <p:tgtEl>
                                          <p:spTgt spid="28"/>
                                        </p:tgtEl>
                                        <p:attrNameLst>
                                          <p:attrName>ppt_h</p:attrName>
                                        </p:attrNameLst>
                                      </p:cBhvr>
                                      <p:tavLst>
                                        <p:tav tm="0">
                                          <p:val>
                                            <p:fltVal val="0"/>
                                          </p:val>
                                        </p:tav>
                                        <p:tav tm="100000">
                                          <p:val>
                                            <p:strVal val="#ppt_h"/>
                                          </p:val>
                                        </p:tav>
                                      </p:tavLst>
                                    </p:anim>
                                    <p:animEffect transition="in" filter="fade">
                                      <p:cBhvr>
                                        <p:cTn id="135" dur="500"/>
                                        <p:tgtEl>
                                          <p:spTgt spid="28"/>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 calcmode="lin" valueType="num">
                                      <p:cBhvr>
                                        <p:cTn id="138" dur="500" fill="hold"/>
                                        <p:tgtEl>
                                          <p:spTgt spid="26"/>
                                        </p:tgtEl>
                                        <p:attrNameLst>
                                          <p:attrName>ppt_w</p:attrName>
                                        </p:attrNameLst>
                                      </p:cBhvr>
                                      <p:tavLst>
                                        <p:tav tm="0">
                                          <p:val>
                                            <p:fltVal val="0"/>
                                          </p:val>
                                        </p:tav>
                                        <p:tav tm="100000">
                                          <p:val>
                                            <p:strVal val="#ppt_w"/>
                                          </p:val>
                                        </p:tav>
                                      </p:tavLst>
                                    </p:anim>
                                    <p:anim calcmode="lin" valueType="num">
                                      <p:cBhvr>
                                        <p:cTn id="139" dur="500" fill="hold"/>
                                        <p:tgtEl>
                                          <p:spTgt spid="26"/>
                                        </p:tgtEl>
                                        <p:attrNameLst>
                                          <p:attrName>ppt_h</p:attrName>
                                        </p:attrNameLst>
                                      </p:cBhvr>
                                      <p:tavLst>
                                        <p:tav tm="0">
                                          <p:val>
                                            <p:fltVal val="0"/>
                                          </p:val>
                                        </p:tav>
                                        <p:tav tm="100000">
                                          <p:val>
                                            <p:strVal val="#ppt_h"/>
                                          </p:val>
                                        </p:tav>
                                      </p:tavLst>
                                    </p:anim>
                                    <p:animEffect transition="in" filter="fade">
                                      <p:cBhvr>
                                        <p:cTn id="1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FD8B83-B569-443B-8A75-8296438E495A}"/>
              </a:ext>
            </a:extLst>
          </p:cNvPr>
          <p:cNvSpPr txBox="1"/>
          <p:nvPr/>
        </p:nvSpPr>
        <p:spPr>
          <a:xfrm>
            <a:off x="3435927" y="147345"/>
            <a:ext cx="8537856" cy="954107"/>
          </a:xfrm>
          <a:prstGeom prst="rect">
            <a:avLst/>
          </a:prstGeom>
          <a:solidFill>
            <a:schemeClr val="accent3">
              <a:lumMod val="40000"/>
              <a:lumOff val="60000"/>
            </a:schemeClr>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f</a:t>
            </a:r>
            <a:r>
              <a:rPr lang="en-US" sz="2800" dirty="0" smtClean="0">
                <a:latin typeface="Times New Roman" panose="02020603050405020304" pitchFamily="18" charset="0"/>
                <a:cs typeface="Times New Roman" panose="02020603050405020304" pitchFamily="18" charset="0"/>
              </a:rPr>
              <a:t>. Finding the right answer to this question is very important for us for our national development. Why?</a:t>
            </a:r>
            <a:endParaRPr lang="en-US"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3F4115B-A44D-4462-9818-1205CDFFA67E}"/>
              </a:ext>
            </a:extLst>
          </p:cNvPr>
          <p:cNvSpPr txBox="1"/>
          <p:nvPr/>
        </p:nvSpPr>
        <p:spPr>
          <a:xfrm>
            <a:off x="4665157" y="1130919"/>
            <a:ext cx="4182258"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We need to use our rivers</a:t>
            </a: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CC7237B-BD05-4D45-85D8-F902F5BD041A}"/>
              </a:ext>
            </a:extLst>
          </p:cNvPr>
          <p:cNvSpPr txBox="1"/>
          <p:nvPr/>
        </p:nvSpPr>
        <p:spPr>
          <a:xfrm>
            <a:off x="2875498" y="2918506"/>
            <a:ext cx="8159404"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iv) </a:t>
            </a:r>
            <a:r>
              <a:rPr lang="en-US" sz="2800" dirty="0" smtClean="0">
                <a:solidFill>
                  <a:prstClr val="black"/>
                </a:solidFill>
                <a:latin typeface="Times New Roman" panose="02020603050405020304" pitchFamily="18" charset="0"/>
                <a:cs typeface="Times New Roman" panose="02020603050405020304" pitchFamily="18" charset="0"/>
              </a:rPr>
              <a:t>Increasing </a:t>
            </a:r>
            <a:r>
              <a:rPr lang="en-US" sz="2800" dirty="0">
                <a:solidFill>
                  <a:prstClr val="black"/>
                </a:solidFill>
                <a:latin typeface="Times New Roman" panose="02020603050405020304" pitchFamily="18" charset="0"/>
                <a:cs typeface="Times New Roman" panose="02020603050405020304" pitchFamily="18" charset="0"/>
              </a:rPr>
              <a:t>population may hamper our development</a:t>
            </a:r>
            <a:endParaRPr lang="en-US" sz="2800" dirty="0" smtClean="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E22A7E-2221-43DF-AD59-D43565564D91}"/>
              </a:ext>
            </a:extLst>
          </p:cNvPr>
          <p:cNvSpPr txBox="1"/>
          <p:nvPr/>
        </p:nvSpPr>
        <p:spPr>
          <a:xfrm>
            <a:off x="4218118" y="1740602"/>
            <a:ext cx="6973474"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 We need faster and safer communication</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49E4946-0272-47F0-BBC2-DFCAF253D67D}"/>
              </a:ext>
            </a:extLst>
          </p:cNvPr>
          <p:cNvSpPr txBox="1"/>
          <p:nvPr/>
        </p:nvSpPr>
        <p:spPr>
          <a:xfrm>
            <a:off x="4218118" y="2315670"/>
            <a:ext cx="6142122"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iii) We must utilize our human resource</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493E292-7A31-4784-94A7-46F15C0674C1}"/>
              </a:ext>
            </a:extLst>
          </p:cNvPr>
          <p:cNvSpPr txBox="1"/>
          <p:nvPr/>
        </p:nvSpPr>
        <p:spPr>
          <a:xfrm>
            <a:off x="2875498" y="2928107"/>
            <a:ext cx="8182739"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iv)</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Increasing population may hamper our development</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911EA9F-BBEB-4658-98EA-735E6056ED99}"/>
              </a:ext>
            </a:extLst>
          </p:cNvPr>
          <p:cNvSpPr txBox="1"/>
          <p:nvPr/>
        </p:nvSpPr>
        <p:spPr>
          <a:xfrm>
            <a:off x="4290386" y="4503704"/>
            <a:ext cx="1656209" cy="523220"/>
          </a:xfrm>
          <a:prstGeom prst="rect">
            <a:avLst/>
          </a:prstGeom>
          <a:solidFill>
            <a:schemeClr val="bg1"/>
          </a:solidFill>
          <a:ln>
            <a:solidFill>
              <a:srgbClr val="002060"/>
            </a:solidFill>
          </a:ln>
        </p:spPr>
        <p:txBody>
          <a:bodyPr wrap="square" rtlCol="0">
            <a:spAutoFit/>
          </a:bodyPr>
          <a:lstStyle/>
          <a:p>
            <a:r>
              <a:rPr lang="en-US" sz="2800" dirty="0" err="1">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activity</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3305B1F-1DA0-4944-9E8C-6176786773D4}"/>
              </a:ext>
            </a:extLst>
          </p:cNvPr>
          <p:cNvSpPr txBox="1"/>
          <p:nvPr/>
        </p:nvSpPr>
        <p:spPr>
          <a:xfrm>
            <a:off x="2639983" y="1572599"/>
            <a:ext cx="1467729"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Cor.Ans:</a:t>
            </a:r>
          </a:p>
        </p:txBody>
      </p:sp>
      <p:sp>
        <p:nvSpPr>
          <p:cNvPr id="10" name="TextBox 9">
            <a:extLst>
              <a:ext uri="{FF2B5EF4-FFF2-40B4-BE49-F238E27FC236}">
                <a16:creationId xmlns:a16="http://schemas.microsoft.com/office/drawing/2014/main" id="{84E77C7F-491E-428F-B477-27FB02C9CB93}"/>
              </a:ext>
            </a:extLst>
          </p:cNvPr>
          <p:cNvSpPr txBox="1"/>
          <p:nvPr/>
        </p:nvSpPr>
        <p:spPr>
          <a:xfrm>
            <a:off x="2626203" y="1567398"/>
            <a:ext cx="1467729"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Cor.Ans:</a:t>
            </a:r>
          </a:p>
        </p:txBody>
      </p:sp>
      <p:sp>
        <p:nvSpPr>
          <p:cNvPr id="11" name="TextBox 10">
            <a:extLst>
              <a:ext uri="{FF2B5EF4-FFF2-40B4-BE49-F238E27FC236}">
                <a16:creationId xmlns:a16="http://schemas.microsoft.com/office/drawing/2014/main" id="{450ED194-A684-4740-B3C0-B00CF4246B2D}"/>
              </a:ext>
            </a:extLst>
          </p:cNvPr>
          <p:cNvSpPr txBox="1"/>
          <p:nvPr/>
        </p:nvSpPr>
        <p:spPr>
          <a:xfrm>
            <a:off x="2641187" y="4566637"/>
            <a:ext cx="1467729"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Cor.Ans:</a:t>
            </a:r>
          </a:p>
        </p:txBody>
      </p:sp>
      <p:sp>
        <p:nvSpPr>
          <p:cNvPr id="12" name="TextBox 11">
            <a:extLst>
              <a:ext uri="{FF2B5EF4-FFF2-40B4-BE49-F238E27FC236}">
                <a16:creationId xmlns:a16="http://schemas.microsoft.com/office/drawing/2014/main" id="{B5837F2F-50D5-46EF-9BA2-C50F1609423D}"/>
              </a:ext>
            </a:extLst>
          </p:cNvPr>
          <p:cNvSpPr txBox="1"/>
          <p:nvPr/>
        </p:nvSpPr>
        <p:spPr>
          <a:xfrm>
            <a:off x="2762020" y="3717775"/>
            <a:ext cx="8386359"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g</a:t>
            </a:r>
            <a:r>
              <a:rPr lang="en-US" sz="2800" dirty="0" smtClean="0">
                <a:latin typeface="Times New Roman" panose="02020603050405020304" pitchFamily="18" charset="0"/>
                <a:cs typeface="Times New Roman" panose="02020603050405020304" pitchFamily="18" charset="0"/>
              </a:rPr>
              <a:t>. What could be the closest meaning for occupation</a:t>
            </a:r>
            <a:endParaRPr lang="en-US"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50ACEC4-5B95-4352-BE9D-058F36CD896D}"/>
              </a:ext>
            </a:extLst>
          </p:cNvPr>
          <p:cNvSpPr txBox="1"/>
          <p:nvPr/>
        </p:nvSpPr>
        <p:spPr>
          <a:xfrm>
            <a:off x="4262554" y="5159293"/>
            <a:ext cx="2276791"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iii)profession  </a:t>
            </a:r>
            <a:endParaRPr lang="en-US"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262E926-97BA-48F7-89C0-5DEAB6D20662}"/>
              </a:ext>
            </a:extLst>
          </p:cNvPr>
          <p:cNvSpPr txBox="1"/>
          <p:nvPr/>
        </p:nvSpPr>
        <p:spPr>
          <a:xfrm>
            <a:off x="6326575" y="4438534"/>
            <a:ext cx="2734298"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 employment </a:t>
            </a:r>
            <a:endParaRPr lang="en-US" sz="28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FC9469B-36DB-401D-BFE2-97FEAFF29471}"/>
              </a:ext>
            </a:extLst>
          </p:cNvPr>
          <p:cNvSpPr txBox="1"/>
          <p:nvPr/>
        </p:nvSpPr>
        <p:spPr>
          <a:xfrm>
            <a:off x="6756286" y="5171728"/>
            <a:ext cx="1847387"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iv) service</a:t>
            </a:r>
            <a:endParaRPr lang="en-US" sz="2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AB0E531-3A5C-4C70-A6D2-26640C7BAB55}"/>
              </a:ext>
            </a:extLst>
          </p:cNvPr>
          <p:cNvSpPr txBox="1"/>
          <p:nvPr/>
        </p:nvSpPr>
        <p:spPr>
          <a:xfrm>
            <a:off x="2626202" y="4576581"/>
            <a:ext cx="1467729" cy="523220"/>
          </a:xfrm>
          <a:prstGeom prst="rect">
            <a:avLst/>
          </a:prstGeom>
          <a:solidFill>
            <a:schemeClr val="bg1"/>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Cor.Ans:</a:t>
            </a:r>
          </a:p>
        </p:txBody>
      </p:sp>
      <p:sp>
        <p:nvSpPr>
          <p:cNvPr id="19" name="TextBox 18">
            <a:extLst>
              <a:ext uri="{FF2B5EF4-FFF2-40B4-BE49-F238E27FC236}">
                <a16:creationId xmlns:a16="http://schemas.microsoft.com/office/drawing/2014/main" id="{070621F3-53B1-418C-BCEB-FF96A027B274}"/>
              </a:ext>
            </a:extLst>
          </p:cNvPr>
          <p:cNvSpPr txBox="1"/>
          <p:nvPr/>
        </p:nvSpPr>
        <p:spPr>
          <a:xfrm>
            <a:off x="4218118" y="5159293"/>
            <a:ext cx="2321227" cy="523220"/>
          </a:xfrm>
          <a:prstGeom prst="rect">
            <a:avLst/>
          </a:prstGeom>
          <a:solidFill>
            <a:schemeClr val="bg1"/>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iii) profession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8711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63" presetID="53" presetClass="entr" presetSubtype="16"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68" presetID="53" presetClass="entr" presetSubtype="16"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73" presetID="53" presetClass="entr" presetSubtype="16"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p:cTn id="75" dur="500" fill="hold"/>
                                        <p:tgtEl>
                                          <p:spTgt spid="8"/>
                                        </p:tgtEl>
                                        <p:attrNameLst>
                                          <p:attrName>ppt_w</p:attrName>
                                        </p:attrNameLst>
                                      </p:cBhvr>
                                      <p:tavLst>
                                        <p:tav tm="0">
                                          <p:val>
                                            <p:fltVal val="0"/>
                                          </p:val>
                                        </p:tav>
                                        <p:tav tm="100000">
                                          <p:val>
                                            <p:strVal val="#ppt_w"/>
                                          </p:val>
                                        </p:tav>
                                      </p:tavLst>
                                    </p:anim>
                                    <p:anim calcmode="lin" valueType="num">
                                      <p:cBhvr>
                                        <p:cTn id="76" dur="500" fill="hold"/>
                                        <p:tgtEl>
                                          <p:spTgt spid="8"/>
                                        </p:tgtEl>
                                        <p:attrNameLst>
                                          <p:attrName>ppt_h</p:attrName>
                                        </p:attrNameLst>
                                      </p:cBhvr>
                                      <p:tavLst>
                                        <p:tav tm="0">
                                          <p:val>
                                            <p:fltVal val="0"/>
                                          </p:val>
                                        </p:tav>
                                        <p:tav tm="100000">
                                          <p:val>
                                            <p:strVal val="#ppt_h"/>
                                          </p:val>
                                        </p:tav>
                                      </p:tavLst>
                                    </p:anim>
                                    <p:animEffect transition="in" filter="fade">
                                      <p:cBhvr>
                                        <p:cTn id="7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78" presetID="53" presetClass="entr" presetSubtype="16"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fill="hold"/>
                                        <p:tgtEl>
                                          <p:spTgt spid="11"/>
                                        </p:tgtEl>
                                        <p:attrNameLst>
                                          <p:attrName>ppt_w</p:attrName>
                                        </p:attrNameLst>
                                      </p:cBhvr>
                                      <p:tavLst>
                                        <p:tav tm="0">
                                          <p:val>
                                            <p:fltVal val="0"/>
                                          </p:val>
                                        </p:tav>
                                        <p:tav tm="100000">
                                          <p:val>
                                            <p:strVal val="#ppt_w"/>
                                          </p:val>
                                        </p:tav>
                                      </p:tavLst>
                                    </p:anim>
                                    <p:anim calcmode="lin" valueType="num">
                                      <p:cBhvr>
                                        <p:cTn id="81" dur="500" fill="hold"/>
                                        <p:tgtEl>
                                          <p:spTgt spid="11"/>
                                        </p:tgtEl>
                                        <p:attrNameLst>
                                          <p:attrName>ppt_h</p:attrName>
                                        </p:attrNameLst>
                                      </p:cBhvr>
                                      <p:tavLst>
                                        <p:tav tm="0">
                                          <p:val>
                                            <p:fltVal val="0"/>
                                          </p:val>
                                        </p:tav>
                                        <p:tav tm="100000">
                                          <p:val>
                                            <p:strVal val="#ppt_h"/>
                                          </p:val>
                                        </p:tav>
                                      </p:tavLst>
                                    </p:anim>
                                    <p:animEffect transition="in" filter="fade">
                                      <p:cBhvr>
                                        <p:cTn id="8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4754" y="120145"/>
            <a:ext cx="5755978" cy="584775"/>
          </a:xfrm>
          <a:prstGeom prst="rect">
            <a:avLst/>
          </a:prstGeom>
          <a:solidFill>
            <a:srgbClr val="92D050"/>
          </a:solidFill>
          <a:ln w="1905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solidFill>
                  <a:srgbClr val="002060"/>
                </a:solidFill>
                <a:latin typeface="Times New Roman" panose="02020603050405020304" pitchFamily="18" charset="0"/>
                <a:cs typeface="Times New Roman" panose="02020603050405020304" pitchFamily="18" charset="0"/>
              </a:rPr>
              <a:t>Answer the following questions:</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057395" y="704920"/>
            <a:ext cx="9888684" cy="3108543"/>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514350" indent="-514350">
              <a:buAutoNum type="alphaLcParenR"/>
            </a:pPr>
            <a:r>
              <a:rPr lang="en-US" sz="2800" dirty="0" smtClean="0">
                <a:solidFill>
                  <a:schemeClr val="tx1"/>
                </a:solidFill>
                <a:latin typeface="Times New Roman" panose="02020603050405020304" pitchFamily="18" charset="0"/>
                <a:cs typeface="Times New Roman" panose="02020603050405020304" pitchFamily="18" charset="0"/>
              </a:rPr>
              <a:t>What do you mean by density of population?</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b) When does population of a country become curse?</a:t>
            </a:r>
          </a:p>
          <a:p>
            <a:pPr lvl="0"/>
            <a:r>
              <a:rPr lang="en-US" sz="2800" dirty="0" smtClean="0">
                <a:solidFill>
                  <a:schemeClr val="tx1"/>
                </a:solidFill>
                <a:latin typeface="Times New Roman" panose="02020603050405020304" pitchFamily="18" charset="0"/>
                <a:cs typeface="Times New Roman" panose="02020603050405020304" pitchFamily="18" charset="0"/>
              </a:rPr>
              <a:t>c) </a:t>
            </a:r>
            <a:r>
              <a:rPr lang="en-US" sz="2800" dirty="0">
                <a:solidFill>
                  <a:srgbClr val="000000"/>
                </a:solidFill>
                <a:latin typeface="Times New Roman" panose="02020603050405020304" pitchFamily="18" charset="0"/>
                <a:cs typeface="Times New Roman" panose="02020603050405020304" pitchFamily="18" charset="0"/>
              </a:rPr>
              <a:t>How can we calculate the  growth rate of  population of a </a:t>
            </a:r>
            <a:r>
              <a:rPr lang="en-US" sz="2800" dirty="0" smtClean="0">
                <a:solidFill>
                  <a:srgbClr val="000000"/>
                </a:solidFill>
                <a:latin typeface="Times New Roman" panose="02020603050405020304" pitchFamily="18" charset="0"/>
                <a:cs typeface="Times New Roman" panose="02020603050405020304" pitchFamily="18" charset="0"/>
              </a:rPr>
              <a:t>   </a:t>
            </a:r>
          </a:p>
          <a:p>
            <a:pPr lvl="0"/>
            <a:r>
              <a:rPr lang="en-US" sz="2800" dirty="0">
                <a:solidFill>
                  <a:srgbClr val="000000"/>
                </a:solidFill>
                <a:latin typeface="Times New Roman" panose="02020603050405020304" pitchFamily="18" charset="0"/>
                <a:cs typeface="Times New Roman" panose="02020603050405020304" pitchFamily="18" charset="0"/>
              </a:rPr>
              <a:t> </a:t>
            </a:r>
            <a:r>
              <a:rPr lang="en-US" sz="2800" dirty="0" smtClean="0">
                <a:solidFill>
                  <a:srgbClr val="000000"/>
                </a:solidFill>
                <a:latin typeface="Times New Roman" panose="02020603050405020304" pitchFamily="18" charset="0"/>
                <a:cs typeface="Times New Roman" panose="02020603050405020304" pitchFamily="18" charset="0"/>
              </a:rPr>
              <a:t>     country</a:t>
            </a:r>
            <a:r>
              <a:rPr lang="en-US" sz="2800" dirty="0">
                <a:solidFill>
                  <a:srgbClr val="000000"/>
                </a:solidFill>
                <a:latin typeface="Times New Roman" panose="02020603050405020304" pitchFamily="18" charset="0"/>
                <a:cs typeface="Times New Roman" panose="02020603050405020304" pitchFamily="18" charset="0"/>
              </a:rPr>
              <a:t>?</a:t>
            </a:r>
          </a:p>
          <a:p>
            <a:r>
              <a:rPr lang="en-US" sz="2800" dirty="0" smtClean="0">
                <a:solidFill>
                  <a:schemeClr val="tx1"/>
                </a:solidFill>
                <a:latin typeface="Times New Roman" panose="02020603050405020304" pitchFamily="18" charset="0"/>
                <a:cs typeface="Times New Roman" panose="02020603050405020304" pitchFamily="18" charset="0"/>
              </a:rPr>
              <a:t>d) </a:t>
            </a:r>
            <a:r>
              <a:rPr lang="en-US" sz="2800" dirty="0">
                <a:solidFill>
                  <a:srgbClr val="000000"/>
                </a:solidFill>
                <a:latin typeface="Times New Roman" panose="02020603050405020304" pitchFamily="18" charset="0"/>
                <a:cs typeface="Times New Roman" panose="02020603050405020304" pitchFamily="18" charset="0"/>
              </a:rPr>
              <a:t>Write down the effects of over population that caused by </a:t>
            </a:r>
            <a:r>
              <a:rPr lang="en-US" sz="2800" dirty="0" smtClean="0">
                <a:solidFill>
                  <a:srgbClr val="000000"/>
                </a:solidFill>
                <a:latin typeface="Times New Roman" panose="02020603050405020304" pitchFamily="18" charset="0"/>
                <a:cs typeface="Times New Roman" panose="02020603050405020304" pitchFamily="18" charset="0"/>
              </a:rPr>
              <a:t>high</a:t>
            </a:r>
          </a:p>
          <a:p>
            <a:r>
              <a:rPr lang="en-US" sz="2800" dirty="0">
                <a:solidFill>
                  <a:srgbClr val="000000"/>
                </a:solidFill>
                <a:latin typeface="Times New Roman" panose="02020603050405020304" pitchFamily="18" charset="0"/>
                <a:cs typeface="Times New Roman" panose="02020603050405020304" pitchFamily="18" charset="0"/>
              </a:rPr>
              <a:t> </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growth rate of population</a:t>
            </a:r>
            <a:r>
              <a:rPr lang="en-US" sz="2800" dirty="0" smtClean="0">
                <a:solidFill>
                  <a:srgbClr val="000000"/>
                </a:solidFill>
                <a:latin typeface="Times New Roman" panose="02020603050405020304" pitchFamily="18" charset="0"/>
                <a:cs typeface="Times New Roman" panose="02020603050405020304" pitchFamily="18" charset="0"/>
              </a:rPr>
              <a:t>.</a:t>
            </a:r>
            <a:endParaRPr lang="en-US" sz="2800" dirty="0" smtClean="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e)  How can we minimize high growth rate of population?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128401" y="4137547"/>
            <a:ext cx="9947566" cy="1384995"/>
          </a:xfrm>
          <a:prstGeom prst="rect">
            <a:avLst/>
          </a:prstGeom>
          <a:solidFill>
            <a:srgbClr val="92D050"/>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2800" dirty="0" smtClean="0">
                <a:solidFill>
                  <a:srgbClr val="FF0000"/>
                </a:solidFill>
                <a:latin typeface="Times New Roman" panose="02020603050405020304" pitchFamily="18" charset="0"/>
                <a:cs typeface="Times New Roman" panose="02020603050405020304" pitchFamily="18" charset="0"/>
              </a:rPr>
              <a:t>Answer-a) </a:t>
            </a:r>
            <a:r>
              <a:rPr lang="en-GB" sz="2800" dirty="0" smtClean="0">
                <a:latin typeface="Times New Roman" panose="02020603050405020304" pitchFamily="18" charset="0"/>
                <a:cs typeface="Times New Roman" panose="02020603050405020304" pitchFamily="18" charset="0"/>
              </a:rPr>
              <a:t>Density of population means how closely people live together in per square mile or per square kilometre or a particular area.</a:t>
            </a:r>
            <a:endParaRPr lang="en-GB"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2149182" y="3865761"/>
            <a:ext cx="9947566" cy="1384995"/>
          </a:xfrm>
          <a:prstGeom prst="rect">
            <a:avLst/>
          </a:prstGeom>
          <a:solidFill>
            <a:srgbClr val="92D050"/>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2800" dirty="0" smtClean="0">
                <a:solidFill>
                  <a:srgbClr val="FF0000"/>
                </a:solidFill>
                <a:latin typeface="Times New Roman" panose="02020603050405020304" pitchFamily="18" charset="0"/>
                <a:cs typeface="Times New Roman" panose="02020603050405020304" pitchFamily="18" charset="0"/>
              </a:rPr>
              <a:t>Answer-b) </a:t>
            </a:r>
            <a:r>
              <a:rPr lang="en-GB" sz="2800" dirty="0" smtClean="0">
                <a:latin typeface="Times New Roman" panose="02020603050405020304" pitchFamily="18" charset="0"/>
                <a:cs typeface="Times New Roman" panose="02020603050405020304" pitchFamily="18" charset="0"/>
              </a:rPr>
              <a:t>We know population of a country is an asset. But it becomes a curse when the country cannot provide the basic needs of its population.</a:t>
            </a:r>
            <a:endParaRPr lang="en-GB"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2057395" y="3930038"/>
            <a:ext cx="9947566" cy="2000548"/>
          </a:xfrm>
          <a:prstGeom prst="rect">
            <a:avLst/>
          </a:prstGeom>
          <a:solidFill>
            <a:srgbClr val="92D050"/>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457200"/>
            <a:r>
              <a:rPr lang="en-GB" sz="2800" dirty="0" smtClean="0">
                <a:solidFill>
                  <a:srgbClr val="FF0000"/>
                </a:solidFill>
                <a:latin typeface="Times New Roman" panose="02020603050405020304" pitchFamily="18" charset="0"/>
                <a:cs typeface="Times New Roman" panose="02020603050405020304" pitchFamily="18" charset="0"/>
              </a:rPr>
              <a:t>Answer-c) </a:t>
            </a:r>
            <a:r>
              <a:rPr lang="en-US" sz="3200" dirty="0">
                <a:solidFill>
                  <a:prstClr val="black"/>
                </a:solidFill>
                <a:latin typeface="Times New Roman" panose="02020603050405020304" pitchFamily="18" charset="0"/>
                <a:cs typeface="Times New Roman" panose="02020603050405020304" pitchFamily="18" charset="0"/>
              </a:rPr>
              <a:t>We can calculate the growth rate  of population by deducting death rate from birth rate. Generally it is calculated per thousand basis.</a:t>
            </a:r>
          </a:p>
          <a:p>
            <a:pPr algn="just"/>
            <a:r>
              <a:rPr lang="en-GB" sz="28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1935740" y="3973483"/>
            <a:ext cx="9947566" cy="2554545"/>
          </a:xfrm>
          <a:prstGeom prst="rect">
            <a:avLst/>
          </a:prstGeom>
          <a:solidFill>
            <a:srgbClr val="92D050"/>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3200" dirty="0" smtClean="0">
                <a:solidFill>
                  <a:srgbClr val="FF0000"/>
                </a:solidFill>
                <a:latin typeface="Times New Roman" panose="02020603050405020304" pitchFamily="18" charset="0"/>
                <a:cs typeface="Times New Roman" panose="02020603050405020304" pitchFamily="18" charset="0"/>
              </a:rPr>
              <a:t>Answer-d) </a:t>
            </a:r>
            <a:r>
              <a:rPr lang="en-US" sz="3200" dirty="0" smtClean="0">
                <a:solidFill>
                  <a:prstClr val="black"/>
                </a:solidFill>
                <a:latin typeface="Times New Roman" panose="02020603050405020304" pitchFamily="18" charset="0"/>
                <a:cs typeface="Times New Roman" panose="02020603050405020304" pitchFamily="18" charset="0"/>
              </a:rPr>
              <a:t>Over population hampers our development. It causes various problems such as food, clothes , accommodation, education, medical, employment, and environmental problems.  Sometimes the government cannot meet the basic needs of increasing population.</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1965608" y="3850092"/>
            <a:ext cx="9947566" cy="2862322"/>
          </a:xfrm>
          <a:prstGeom prst="rect">
            <a:avLst/>
          </a:prstGeom>
          <a:solidFill>
            <a:srgbClr val="92D050"/>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2800" dirty="0" smtClean="0">
                <a:solidFill>
                  <a:srgbClr val="FF0000"/>
                </a:solidFill>
                <a:latin typeface="Times New Roman" panose="02020603050405020304" pitchFamily="18" charset="0"/>
                <a:cs typeface="Times New Roman" panose="02020603050405020304" pitchFamily="18" charset="0"/>
              </a:rPr>
              <a:t>Answer-e)</a:t>
            </a:r>
            <a:r>
              <a:rPr lang="en-US" sz="2800" dirty="0" smtClean="0">
                <a:solidFill>
                  <a:prstClr val="black"/>
                </a:solidFill>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We can</a:t>
            </a:r>
            <a:r>
              <a:rPr lang="en-US" sz="3000" dirty="0">
                <a:solidFill>
                  <a:prstClr val="black"/>
                </a:solidFill>
                <a:latin typeface="Times New Roman" panose="02020603050405020304" pitchFamily="18" charset="0"/>
                <a:cs typeface="Times New Roman" panose="02020603050405020304" pitchFamily="18" charset="0"/>
              </a:rPr>
              <a:t> minimize high growth rate of </a:t>
            </a:r>
            <a:r>
              <a:rPr lang="en-US" sz="3000" dirty="0" smtClean="0">
                <a:solidFill>
                  <a:prstClr val="black"/>
                </a:solidFill>
                <a:latin typeface="Times New Roman" panose="02020603050405020304" pitchFamily="18" charset="0"/>
                <a:cs typeface="Times New Roman" panose="02020603050405020304" pitchFamily="18" charset="0"/>
              </a:rPr>
              <a:t>population by </a:t>
            </a:r>
            <a:r>
              <a:rPr lang="en-US" sz="3000" smtClean="0">
                <a:solidFill>
                  <a:prstClr val="black"/>
                </a:solidFill>
                <a:latin typeface="Times New Roman" panose="02020603050405020304" pitchFamily="18" charset="0"/>
                <a:cs typeface="Times New Roman" panose="02020603050405020304" pitchFamily="18" charset="0"/>
              </a:rPr>
              <a:t>adopting family planning </a:t>
            </a:r>
            <a:r>
              <a:rPr lang="en-US" sz="3000" dirty="0" smtClean="0">
                <a:solidFill>
                  <a:prstClr val="black"/>
                </a:solidFill>
                <a:latin typeface="Times New Roman" panose="02020603050405020304" pitchFamily="18" charset="0"/>
                <a:cs typeface="Times New Roman" panose="02020603050405020304" pitchFamily="18" charset="0"/>
              </a:rPr>
              <a:t>, keeping family size small, stopping early marriage, spreading education specially female education and  creating awareness among the common  people about bad effect of over population. Mass media can play important role in this regards.</a:t>
            </a:r>
            <a:endParaRPr lang="en-US" sz="3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204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AF86B0-9290-450D-8989-EE5659EAC5B2}"/>
              </a:ext>
            </a:extLst>
          </p:cNvPr>
          <p:cNvSpPr txBox="1"/>
          <p:nvPr/>
        </p:nvSpPr>
        <p:spPr>
          <a:xfrm>
            <a:off x="3872490" y="993806"/>
            <a:ext cx="4862656" cy="769441"/>
          </a:xfrm>
          <a:prstGeom prst="rect">
            <a:avLst/>
          </a:prstGeom>
          <a:solidFill>
            <a:srgbClr val="FFC000">
              <a:lumMod val="20000"/>
              <a:lumOff val="80000"/>
            </a:srgbClr>
          </a:solidFill>
          <a:ln w="6350" cap="flat" cmpd="sng" algn="ctr">
            <a:solidFill>
              <a:srgbClr val="002060"/>
            </a:solidFill>
            <a:prstDash val="solid"/>
            <a:miter lim="800000"/>
          </a:ln>
          <a:effectLst/>
        </p:spPr>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Evaluation</a:t>
            </a:r>
          </a:p>
        </p:txBody>
      </p:sp>
      <p:sp>
        <p:nvSpPr>
          <p:cNvPr id="3" name="TextBox 2"/>
          <p:cNvSpPr txBox="1"/>
          <p:nvPr/>
        </p:nvSpPr>
        <p:spPr>
          <a:xfrm>
            <a:off x="1503213" y="2422884"/>
            <a:ext cx="9888684" cy="1384995"/>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514350" indent="-514350">
              <a:buAutoNum type="alphaLcParenR"/>
            </a:pPr>
            <a:r>
              <a:rPr lang="en-US" sz="2800" dirty="0" smtClean="0">
                <a:solidFill>
                  <a:schemeClr val="tx1"/>
                </a:solidFill>
                <a:latin typeface="Times New Roman" panose="02020603050405020304" pitchFamily="18" charset="0"/>
                <a:cs typeface="Times New Roman" panose="02020603050405020304" pitchFamily="18" charset="0"/>
              </a:rPr>
              <a:t>What do you mean by birth rate and death rate of population?</a:t>
            </a:r>
          </a:p>
          <a:p>
            <a:pPr marL="514350" indent="-514350">
              <a:buAutoNum type="alphaLcParenR"/>
            </a:pPr>
            <a:r>
              <a:rPr lang="en-GB" sz="2800" dirty="0" smtClean="0">
                <a:solidFill>
                  <a:schemeClr val="tx1"/>
                </a:solidFill>
                <a:latin typeface="Times New Roman" panose="02020603050405020304" pitchFamily="18" charset="0"/>
                <a:cs typeface="Times New Roman" panose="02020603050405020304" pitchFamily="18" charset="0"/>
              </a:rPr>
              <a:t>How </a:t>
            </a:r>
            <a:r>
              <a:rPr lang="en-GB" sz="2800" dirty="0">
                <a:solidFill>
                  <a:schemeClr val="tx1"/>
                </a:solidFill>
                <a:latin typeface="Times New Roman" panose="02020603050405020304" pitchFamily="18" charset="0"/>
                <a:cs typeface="Times New Roman" panose="02020603050405020304" pitchFamily="18" charset="0"/>
              </a:rPr>
              <a:t>do you get the population growth rate of a country? </a:t>
            </a:r>
            <a:endParaRPr lang="en-GB" sz="2800" dirty="0" smtClean="0">
              <a:solidFill>
                <a:schemeClr val="tx1"/>
              </a:solidFill>
              <a:latin typeface="Times New Roman" panose="02020603050405020304" pitchFamily="18" charset="0"/>
              <a:cs typeface="Times New Roman" panose="02020603050405020304" pitchFamily="18" charset="0"/>
            </a:endParaRPr>
          </a:p>
          <a:p>
            <a:pPr marL="514350" indent="-514350">
              <a:buAutoNum type="alphaLcParenR"/>
            </a:pPr>
            <a:r>
              <a:rPr lang="en-GB" sz="2800" dirty="0" smtClean="0">
                <a:solidFill>
                  <a:schemeClr val="tx1"/>
                </a:solidFill>
                <a:latin typeface="Times New Roman" panose="02020603050405020304" pitchFamily="18" charset="0"/>
                <a:cs typeface="Times New Roman" panose="02020603050405020304" pitchFamily="18" charset="0"/>
              </a:rPr>
              <a:t>Why </a:t>
            </a:r>
            <a:r>
              <a:rPr lang="en-GB" sz="2800" dirty="0">
                <a:solidFill>
                  <a:schemeClr val="tx1"/>
                </a:solidFill>
                <a:latin typeface="Times New Roman" panose="02020603050405020304" pitchFamily="18" charset="0"/>
                <a:cs typeface="Times New Roman" panose="02020603050405020304" pitchFamily="18" charset="0"/>
              </a:rPr>
              <a:t>will the population of Bangladesh be so large in 2050? </a:t>
            </a:r>
          </a:p>
        </p:txBody>
      </p:sp>
    </p:spTree>
    <p:extLst>
      <p:ext uri="{BB962C8B-B14F-4D97-AF65-F5344CB8AC3E}">
        <p14:creationId xmlns:p14="http://schemas.microsoft.com/office/powerpoint/2010/main" val="30197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8E056D-E3A9-4B7F-87FC-26FD6D8AF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064" y="1657350"/>
            <a:ext cx="3785235" cy="1771650"/>
          </a:xfrm>
          <a:prstGeom prst="rect">
            <a:avLst/>
          </a:prstGeom>
        </p:spPr>
      </p:pic>
      <p:sp>
        <p:nvSpPr>
          <p:cNvPr id="6" name="TextBox 5">
            <a:extLst>
              <a:ext uri="{FF2B5EF4-FFF2-40B4-BE49-F238E27FC236}">
                <a16:creationId xmlns:a16="http://schemas.microsoft.com/office/drawing/2014/main" id="{E6285954-29AB-45C9-8674-60AEE13459AB}"/>
              </a:ext>
            </a:extLst>
          </p:cNvPr>
          <p:cNvSpPr txBox="1"/>
          <p:nvPr/>
        </p:nvSpPr>
        <p:spPr>
          <a:xfrm>
            <a:off x="3108960" y="534572"/>
            <a:ext cx="5908431" cy="830997"/>
          </a:xfrm>
          <a:prstGeom prst="rect">
            <a:avLst/>
          </a:prstGeom>
          <a:solidFill>
            <a:schemeClr val="accent4">
              <a:lumMod val="20000"/>
              <a:lumOff val="80000"/>
            </a:schemeClr>
          </a:solidFill>
          <a:ln>
            <a:solidFill>
              <a:srgbClr val="00206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4400" dirty="0">
                <a:solidFill>
                  <a:schemeClr val="tx1"/>
                </a:solidFill>
                <a:latin typeface="Times New Roman" panose="02020603050405020304" pitchFamily="18" charset="0"/>
                <a:cs typeface="Times New Roman" panose="02020603050405020304" pitchFamily="18" charset="0"/>
              </a:rPr>
              <a:t>        </a:t>
            </a:r>
            <a:r>
              <a:rPr lang="en-US" sz="4800" dirty="0">
                <a:solidFill>
                  <a:schemeClr val="tx1"/>
                </a:solidFill>
                <a:latin typeface="Times New Roman" panose="02020603050405020304" pitchFamily="18" charset="0"/>
                <a:cs typeface="Times New Roman" panose="02020603050405020304" pitchFamily="18" charset="0"/>
              </a:rPr>
              <a:t>HOME WORK</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6B2E5EC-B4B5-4EAA-A743-C65ECAF94FA4}"/>
              </a:ext>
            </a:extLst>
          </p:cNvPr>
          <p:cNvSpPr txBox="1"/>
          <p:nvPr/>
        </p:nvSpPr>
        <p:spPr>
          <a:xfrm>
            <a:off x="759656" y="3720781"/>
            <a:ext cx="10452296" cy="1323439"/>
          </a:xfrm>
          <a:prstGeom prst="rect">
            <a:avLst/>
          </a:prstGeom>
          <a:solidFill>
            <a:schemeClr val="accent4">
              <a:lumMod val="20000"/>
              <a:lumOff val="80000"/>
            </a:schemeClr>
          </a:solidFill>
          <a:ln w="28575">
            <a:solidFill>
              <a:srgbClr val="2AA41A"/>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000" dirty="0">
                <a:solidFill>
                  <a:srgbClr val="0070C0"/>
                </a:solidFill>
                <a:latin typeface="Times New Roman" panose="02020603050405020304" pitchFamily="18" charset="0"/>
                <a:cs typeface="Times New Roman" panose="02020603050405020304" pitchFamily="18" charset="0"/>
              </a:rPr>
              <a:t>Write a paragraph about the </a:t>
            </a:r>
            <a:r>
              <a:rPr lang="en-US" sz="4000" dirty="0">
                <a:solidFill>
                  <a:srgbClr val="E8207A"/>
                </a:solidFill>
                <a:latin typeface="Times New Roman" panose="02020603050405020304" pitchFamily="18" charset="0"/>
                <a:cs typeface="Times New Roman" panose="02020603050405020304" pitchFamily="18" charset="0"/>
              </a:rPr>
              <a:t>“Population problem of Bangladesh”</a:t>
            </a:r>
            <a:r>
              <a:rPr lang="en-US" sz="40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018831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 calcmode="lin" valueType="num">
                                      <p:cBhvr>
                                        <p:cTn id="2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637" y="1367258"/>
            <a:ext cx="10002982" cy="391605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6" t="20952" r="2011" b="24285"/>
          <a:stretch/>
        </p:blipFill>
        <p:spPr>
          <a:xfrm>
            <a:off x="213069" y="5283311"/>
            <a:ext cx="10928467" cy="1434548"/>
          </a:xfrm>
          <a:custGeom>
            <a:avLst/>
            <a:gdLst>
              <a:gd name="connsiteX0" fmla="*/ 5737980 w 10912138"/>
              <a:gd name="connsiteY0" fmla="*/ 579627 h 1057365"/>
              <a:gd name="connsiteX1" fmla="*/ 5932201 w 10912138"/>
              <a:gd name="connsiteY1" fmla="*/ 579627 h 1057365"/>
              <a:gd name="connsiteX2" fmla="*/ 5932201 w 10912138"/>
              <a:gd name="connsiteY2" fmla="*/ 729200 h 1057365"/>
              <a:gd name="connsiteX3" fmla="*/ 5897821 w 10912138"/>
              <a:gd name="connsiteY3" fmla="*/ 859573 h 1057365"/>
              <a:gd name="connsiteX4" fmla="*/ 5780396 w 10912138"/>
              <a:gd name="connsiteY4" fmla="*/ 943959 h 1057365"/>
              <a:gd name="connsiteX5" fmla="*/ 5737980 w 10912138"/>
              <a:gd name="connsiteY5" fmla="*/ 864485 h 1057365"/>
              <a:gd name="connsiteX6" fmla="*/ 5809194 w 10912138"/>
              <a:gd name="connsiteY6" fmla="*/ 816487 h 1057365"/>
              <a:gd name="connsiteX7" fmla="*/ 5830849 w 10912138"/>
              <a:gd name="connsiteY7" fmla="*/ 760007 h 1057365"/>
              <a:gd name="connsiteX8" fmla="*/ 5737980 w 10912138"/>
              <a:gd name="connsiteY8" fmla="*/ 760007 h 1057365"/>
              <a:gd name="connsiteX9" fmla="*/ 9766013 w 10912138"/>
              <a:gd name="connsiteY9" fmla="*/ 534979 h 1057365"/>
              <a:gd name="connsiteX10" fmla="*/ 9687878 w 10912138"/>
              <a:gd name="connsiteY10" fmla="*/ 558643 h 1057365"/>
              <a:gd name="connsiteX11" fmla="*/ 9617780 w 10912138"/>
              <a:gd name="connsiteY11" fmla="*/ 587664 h 1057365"/>
              <a:gd name="connsiteX12" fmla="*/ 9602600 w 10912138"/>
              <a:gd name="connsiteY12" fmla="*/ 621151 h 1057365"/>
              <a:gd name="connsiteX13" fmla="*/ 9617557 w 10912138"/>
              <a:gd name="connsiteY13" fmla="*/ 656200 h 1057365"/>
              <a:gd name="connsiteX14" fmla="*/ 9661536 w 10912138"/>
              <a:gd name="connsiteY14" fmla="*/ 669817 h 1057365"/>
              <a:gd name="connsiteX15" fmla="*/ 9718016 w 10912138"/>
              <a:gd name="connsiteY15" fmla="*/ 655083 h 1057365"/>
              <a:gd name="connsiteX16" fmla="*/ 9755074 w 10912138"/>
              <a:gd name="connsiteY16" fmla="*/ 619141 h 1057365"/>
              <a:gd name="connsiteX17" fmla="*/ 9766013 w 10912138"/>
              <a:gd name="connsiteY17" fmla="*/ 564001 h 1057365"/>
              <a:gd name="connsiteX18" fmla="*/ 7737188 w 10912138"/>
              <a:gd name="connsiteY18" fmla="*/ 534979 h 1057365"/>
              <a:gd name="connsiteX19" fmla="*/ 7659054 w 10912138"/>
              <a:gd name="connsiteY19" fmla="*/ 558643 h 1057365"/>
              <a:gd name="connsiteX20" fmla="*/ 7588955 w 10912138"/>
              <a:gd name="connsiteY20" fmla="*/ 587664 h 1057365"/>
              <a:gd name="connsiteX21" fmla="*/ 7573775 w 10912138"/>
              <a:gd name="connsiteY21" fmla="*/ 621151 h 1057365"/>
              <a:gd name="connsiteX22" fmla="*/ 7588732 w 10912138"/>
              <a:gd name="connsiteY22" fmla="*/ 656200 h 1057365"/>
              <a:gd name="connsiteX23" fmla="*/ 7632711 w 10912138"/>
              <a:gd name="connsiteY23" fmla="*/ 669817 h 1057365"/>
              <a:gd name="connsiteX24" fmla="*/ 7689191 w 10912138"/>
              <a:gd name="connsiteY24" fmla="*/ 655083 h 1057365"/>
              <a:gd name="connsiteX25" fmla="*/ 7726249 w 10912138"/>
              <a:gd name="connsiteY25" fmla="*/ 619141 h 1057365"/>
              <a:gd name="connsiteX26" fmla="*/ 7737188 w 10912138"/>
              <a:gd name="connsiteY26" fmla="*/ 564001 h 1057365"/>
              <a:gd name="connsiteX27" fmla="*/ 1536414 w 10912138"/>
              <a:gd name="connsiteY27" fmla="*/ 534979 h 1057365"/>
              <a:gd name="connsiteX28" fmla="*/ 1458279 w 10912138"/>
              <a:gd name="connsiteY28" fmla="*/ 558643 h 1057365"/>
              <a:gd name="connsiteX29" fmla="*/ 1388181 w 10912138"/>
              <a:gd name="connsiteY29" fmla="*/ 587664 h 1057365"/>
              <a:gd name="connsiteX30" fmla="*/ 1373000 w 10912138"/>
              <a:gd name="connsiteY30" fmla="*/ 621151 h 1057365"/>
              <a:gd name="connsiteX31" fmla="*/ 1387958 w 10912138"/>
              <a:gd name="connsiteY31" fmla="*/ 656200 h 1057365"/>
              <a:gd name="connsiteX32" fmla="*/ 1431936 w 10912138"/>
              <a:gd name="connsiteY32" fmla="*/ 669817 h 1057365"/>
              <a:gd name="connsiteX33" fmla="*/ 1488417 w 10912138"/>
              <a:gd name="connsiteY33" fmla="*/ 655083 h 1057365"/>
              <a:gd name="connsiteX34" fmla="*/ 1525475 w 10912138"/>
              <a:gd name="connsiteY34" fmla="*/ 619141 h 1057365"/>
              <a:gd name="connsiteX35" fmla="*/ 1536414 w 10912138"/>
              <a:gd name="connsiteY35" fmla="*/ 564001 h 1057365"/>
              <a:gd name="connsiteX36" fmla="*/ 3550505 w 10912138"/>
              <a:gd name="connsiteY36" fmla="*/ 400141 h 1057365"/>
              <a:gd name="connsiteX37" fmla="*/ 3484872 w 10912138"/>
              <a:gd name="connsiteY37" fmla="*/ 430725 h 1057365"/>
              <a:gd name="connsiteX38" fmla="*/ 3458975 w 10912138"/>
              <a:gd name="connsiteY38" fmla="*/ 523817 h 1057365"/>
              <a:gd name="connsiteX39" fmla="*/ 3484649 w 10912138"/>
              <a:gd name="connsiteY39" fmla="*/ 617579 h 1057365"/>
              <a:gd name="connsiteX40" fmla="*/ 3549165 w 10912138"/>
              <a:gd name="connsiteY40" fmla="*/ 647940 h 1057365"/>
              <a:gd name="connsiteX41" fmla="*/ 3613683 w 10912138"/>
              <a:gd name="connsiteY41" fmla="*/ 618025 h 1057365"/>
              <a:gd name="connsiteX42" fmla="*/ 3638909 w 10912138"/>
              <a:gd name="connsiteY42" fmla="*/ 522031 h 1057365"/>
              <a:gd name="connsiteX43" fmla="*/ 3613459 w 10912138"/>
              <a:gd name="connsiteY43" fmla="*/ 430278 h 1057365"/>
              <a:gd name="connsiteX44" fmla="*/ 3550505 w 10912138"/>
              <a:gd name="connsiteY44" fmla="*/ 400141 h 1057365"/>
              <a:gd name="connsiteX45" fmla="*/ 10638444 w 10912138"/>
              <a:gd name="connsiteY45" fmla="*/ 382728 h 1057365"/>
              <a:gd name="connsiteX46" fmla="*/ 10569238 w 10912138"/>
              <a:gd name="connsiteY46" fmla="*/ 417107 h 1057365"/>
              <a:gd name="connsiteX47" fmla="*/ 10548254 w 10912138"/>
              <a:gd name="connsiteY47" fmla="*/ 480954 h 1057365"/>
              <a:gd name="connsiteX48" fmla="*/ 10727294 w 10912138"/>
              <a:gd name="connsiteY48" fmla="*/ 480954 h 1057365"/>
              <a:gd name="connsiteX49" fmla="*/ 10698942 w 10912138"/>
              <a:gd name="connsiteY49" fmla="*/ 405499 h 1057365"/>
              <a:gd name="connsiteX50" fmla="*/ 10638444 w 10912138"/>
              <a:gd name="connsiteY50" fmla="*/ 382728 h 1057365"/>
              <a:gd name="connsiteX51" fmla="*/ 5075844 w 10912138"/>
              <a:gd name="connsiteY51" fmla="*/ 382728 h 1057365"/>
              <a:gd name="connsiteX52" fmla="*/ 5006639 w 10912138"/>
              <a:gd name="connsiteY52" fmla="*/ 417107 h 1057365"/>
              <a:gd name="connsiteX53" fmla="*/ 4985654 w 10912138"/>
              <a:gd name="connsiteY53" fmla="*/ 480954 h 1057365"/>
              <a:gd name="connsiteX54" fmla="*/ 5164694 w 10912138"/>
              <a:gd name="connsiteY54" fmla="*/ 480954 h 1057365"/>
              <a:gd name="connsiteX55" fmla="*/ 5136342 w 10912138"/>
              <a:gd name="connsiteY55" fmla="*/ 405499 h 1057365"/>
              <a:gd name="connsiteX56" fmla="*/ 5075844 w 10912138"/>
              <a:gd name="connsiteY56" fmla="*/ 382728 h 1057365"/>
              <a:gd name="connsiteX57" fmla="*/ 7971295 w 10912138"/>
              <a:gd name="connsiteY57" fmla="*/ 285841 h 1057365"/>
              <a:gd name="connsiteX58" fmla="*/ 8163039 w 10912138"/>
              <a:gd name="connsiteY58" fmla="*/ 285841 h 1057365"/>
              <a:gd name="connsiteX59" fmla="*/ 8260840 w 10912138"/>
              <a:gd name="connsiteY59" fmla="*/ 601505 h 1057365"/>
              <a:gd name="connsiteX60" fmla="*/ 8351672 w 10912138"/>
              <a:gd name="connsiteY60" fmla="*/ 285841 h 1057365"/>
              <a:gd name="connsiteX61" fmla="*/ 8530740 w 10912138"/>
              <a:gd name="connsiteY61" fmla="*/ 285841 h 1057365"/>
              <a:gd name="connsiteX62" fmla="*/ 8342616 w 10912138"/>
              <a:gd name="connsiteY62" fmla="*/ 792482 h 1057365"/>
              <a:gd name="connsiteX63" fmla="*/ 8277011 w 10912138"/>
              <a:gd name="connsiteY63" fmla="*/ 909545 h 1057365"/>
              <a:gd name="connsiteX64" fmla="*/ 8132859 w 10912138"/>
              <a:gd name="connsiteY64" fmla="*/ 952442 h 1057365"/>
              <a:gd name="connsiteX65" fmla="*/ 8011464 w 10912138"/>
              <a:gd name="connsiteY65" fmla="*/ 941726 h 1057365"/>
              <a:gd name="connsiteX66" fmla="*/ 7997191 w 10912138"/>
              <a:gd name="connsiteY66" fmla="*/ 814925 h 1057365"/>
              <a:gd name="connsiteX67" fmla="*/ 8084625 w 10912138"/>
              <a:gd name="connsiteY67" fmla="*/ 827426 h 1057365"/>
              <a:gd name="connsiteX68" fmla="*/ 8136595 w 10912138"/>
              <a:gd name="connsiteY68" fmla="*/ 812675 h 1057365"/>
              <a:gd name="connsiteX69" fmla="*/ 8170273 w 10912138"/>
              <a:gd name="connsiteY69" fmla="*/ 759923 h 1057365"/>
              <a:gd name="connsiteX70" fmla="*/ 1770520 w 10912138"/>
              <a:gd name="connsiteY70" fmla="*/ 285841 h 1057365"/>
              <a:gd name="connsiteX71" fmla="*/ 1962264 w 10912138"/>
              <a:gd name="connsiteY71" fmla="*/ 285841 h 1057365"/>
              <a:gd name="connsiteX72" fmla="*/ 2060066 w 10912138"/>
              <a:gd name="connsiteY72" fmla="*/ 601505 h 1057365"/>
              <a:gd name="connsiteX73" fmla="*/ 2150897 w 10912138"/>
              <a:gd name="connsiteY73" fmla="*/ 285841 h 1057365"/>
              <a:gd name="connsiteX74" fmla="*/ 2329965 w 10912138"/>
              <a:gd name="connsiteY74" fmla="*/ 285841 h 1057365"/>
              <a:gd name="connsiteX75" fmla="*/ 2141842 w 10912138"/>
              <a:gd name="connsiteY75" fmla="*/ 792482 h 1057365"/>
              <a:gd name="connsiteX76" fmla="*/ 2076237 w 10912138"/>
              <a:gd name="connsiteY76" fmla="*/ 909545 h 1057365"/>
              <a:gd name="connsiteX77" fmla="*/ 1932085 w 10912138"/>
              <a:gd name="connsiteY77" fmla="*/ 952442 h 1057365"/>
              <a:gd name="connsiteX78" fmla="*/ 1810690 w 10912138"/>
              <a:gd name="connsiteY78" fmla="*/ 941726 h 1057365"/>
              <a:gd name="connsiteX79" fmla="*/ 1796416 w 10912138"/>
              <a:gd name="connsiteY79" fmla="*/ 814925 h 1057365"/>
              <a:gd name="connsiteX80" fmla="*/ 1883851 w 10912138"/>
              <a:gd name="connsiteY80" fmla="*/ 827426 h 1057365"/>
              <a:gd name="connsiteX81" fmla="*/ 1935821 w 10912138"/>
              <a:gd name="connsiteY81" fmla="*/ 812675 h 1057365"/>
              <a:gd name="connsiteX82" fmla="*/ 1969499 w 10912138"/>
              <a:gd name="connsiteY82" fmla="*/ 759923 h 1057365"/>
              <a:gd name="connsiteX83" fmla="*/ 10630853 w 10912138"/>
              <a:gd name="connsiteY83" fmla="*/ 275125 h 1057365"/>
              <a:gd name="connsiteX84" fmla="*/ 10791588 w 10912138"/>
              <a:gd name="connsiteY84" fmla="*/ 305933 h 1057365"/>
              <a:gd name="connsiteX85" fmla="*/ 10881331 w 10912138"/>
              <a:gd name="connsiteY85" fmla="*/ 395229 h 1057365"/>
              <a:gd name="connsiteX86" fmla="*/ 10912138 w 10912138"/>
              <a:gd name="connsiteY86" fmla="*/ 547481 h 1057365"/>
              <a:gd name="connsiteX87" fmla="*/ 10912138 w 10912138"/>
              <a:gd name="connsiteY87" fmla="*/ 568019 h 1057365"/>
              <a:gd name="connsiteX88" fmla="*/ 10547807 w 10912138"/>
              <a:gd name="connsiteY88" fmla="*/ 568019 h 1057365"/>
              <a:gd name="connsiteX89" fmla="*/ 10571471 w 10912138"/>
              <a:gd name="connsiteY89" fmla="*/ 633206 h 1057365"/>
              <a:gd name="connsiteX90" fmla="*/ 10640229 w 10912138"/>
              <a:gd name="connsiteY90" fmla="*/ 664013 h 1057365"/>
              <a:gd name="connsiteX91" fmla="*/ 10691129 w 10912138"/>
              <a:gd name="connsiteY91" fmla="*/ 650619 h 1057365"/>
              <a:gd name="connsiteX92" fmla="*/ 10722829 w 10912138"/>
              <a:gd name="connsiteY92" fmla="*/ 620704 h 1057365"/>
              <a:gd name="connsiteX93" fmla="*/ 10901869 w 10912138"/>
              <a:gd name="connsiteY93" fmla="*/ 637224 h 1057365"/>
              <a:gd name="connsiteX94" fmla="*/ 10802750 w 10912138"/>
              <a:gd name="connsiteY94" fmla="*/ 739692 h 1057365"/>
              <a:gd name="connsiteX95" fmla="*/ 10636211 w 10912138"/>
              <a:gd name="connsiteY95" fmla="*/ 770723 h 1057365"/>
              <a:gd name="connsiteX96" fmla="*/ 10487978 w 10912138"/>
              <a:gd name="connsiteY96" fmla="*/ 744157 h 1057365"/>
              <a:gd name="connsiteX97" fmla="*/ 10398458 w 10912138"/>
              <a:gd name="connsiteY97" fmla="*/ 659771 h 1057365"/>
              <a:gd name="connsiteX98" fmla="*/ 10362963 w 10912138"/>
              <a:gd name="connsiteY98" fmla="*/ 523817 h 1057365"/>
              <a:gd name="connsiteX99" fmla="*/ 10434177 w 10912138"/>
              <a:gd name="connsiteY99" fmla="*/ 343884 h 1057365"/>
              <a:gd name="connsiteX100" fmla="*/ 10630853 w 10912138"/>
              <a:gd name="connsiteY100" fmla="*/ 275125 h 1057365"/>
              <a:gd name="connsiteX101" fmla="*/ 9679842 w 10912138"/>
              <a:gd name="connsiteY101" fmla="*/ 275125 h 1057365"/>
              <a:gd name="connsiteX102" fmla="*/ 9811108 w 10912138"/>
              <a:gd name="connsiteY102" fmla="*/ 284278 h 1057365"/>
              <a:gd name="connsiteX103" fmla="*/ 9893708 w 10912138"/>
              <a:gd name="connsiteY103" fmla="*/ 322452 h 1057365"/>
              <a:gd name="connsiteX104" fmla="*/ 9930319 w 10912138"/>
              <a:gd name="connsiteY104" fmla="*/ 379379 h 1057365"/>
              <a:gd name="connsiteX105" fmla="*/ 9943714 w 10912138"/>
              <a:gd name="connsiteY105" fmla="*/ 449701 h 1057365"/>
              <a:gd name="connsiteX106" fmla="*/ 9943714 w 10912138"/>
              <a:gd name="connsiteY106" fmla="*/ 659102 h 1057365"/>
              <a:gd name="connsiteX107" fmla="*/ 9947955 w 10912138"/>
              <a:gd name="connsiteY107" fmla="*/ 711564 h 1057365"/>
              <a:gd name="connsiteX108" fmla="*/ 9966485 w 10912138"/>
              <a:gd name="connsiteY108" fmla="*/ 760007 h 1057365"/>
              <a:gd name="connsiteX109" fmla="*/ 9795927 w 10912138"/>
              <a:gd name="connsiteY109" fmla="*/ 760007 h 1057365"/>
              <a:gd name="connsiteX110" fmla="*/ 9782533 w 10912138"/>
              <a:gd name="connsiteY110" fmla="*/ 732102 h 1057365"/>
              <a:gd name="connsiteX111" fmla="*/ 9776282 w 10912138"/>
              <a:gd name="connsiteY111" fmla="*/ 701964 h 1057365"/>
              <a:gd name="connsiteX112" fmla="*/ 9705291 w 10912138"/>
              <a:gd name="connsiteY112" fmla="*/ 751077 h 1057365"/>
              <a:gd name="connsiteX113" fmla="*/ 9593224 w 10912138"/>
              <a:gd name="connsiteY113" fmla="*/ 770723 h 1057365"/>
              <a:gd name="connsiteX114" fmla="*/ 9464413 w 10912138"/>
              <a:gd name="connsiteY114" fmla="*/ 731432 h 1057365"/>
              <a:gd name="connsiteX115" fmla="*/ 9420434 w 10912138"/>
              <a:gd name="connsiteY115" fmla="*/ 634545 h 1057365"/>
              <a:gd name="connsiteX116" fmla="*/ 9452135 w 10912138"/>
              <a:gd name="connsiteY116" fmla="*/ 545695 h 1057365"/>
              <a:gd name="connsiteX117" fmla="*/ 9569113 w 10912138"/>
              <a:gd name="connsiteY117" fmla="*/ 493902 h 1057365"/>
              <a:gd name="connsiteX118" fmla="*/ 9701719 w 10912138"/>
              <a:gd name="connsiteY118" fmla="*/ 465104 h 1057365"/>
              <a:gd name="connsiteX119" fmla="*/ 9766013 w 10912138"/>
              <a:gd name="connsiteY119" fmla="*/ 443450 h 1057365"/>
              <a:gd name="connsiteX120" fmla="*/ 9752172 w 10912138"/>
              <a:gd name="connsiteY120" fmla="*/ 396569 h 1057365"/>
              <a:gd name="connsiteX121" fmla="*/ 9703505 w 10912138"/>
              <a:gd name="connsiteY121" fmla="*/ 383174 h 1057365"/>
              <a:gd name="connsiteX122" fmla="*/ 9636533 w 10912138"/>
              <a:gd name="connsiteY122" fmla="*/ 397462 h 1057365"/>
              <a:gd name="connsiteX123" fmla="*/ 9608404 w 10912138"/>
              <a:gd name="connsiteY123" fmla="*/ 439431 h 1057365"/>
              <a:gd name="connsiteX124" fmla="*/ 9434722 w 10912138"/>
              <a:gd name="connsiteY124" fmla="*/ 421126 h 1057365"/>
              <a:gd name="connsiteX125" fmla="*/ 9463073 w 10912138"/>
              <a:gd name="connsiteY125" fmla="*/ 349465 h 1057365"/>
              <a:gd name="connsiteX126" fmla="*/ 9516428 w 10912138"/>
              <a:gd name="connsiteY126" fmla="*/ 304147 h 1057365"/>
              <a:gd name="connsiteX127" fmla="*/ 9585187 w 10912138"/>
              <a:gd name="connsiteY127" fmla="*/ 282715 h 1057365"/>
              <a:gd name="connsiteX128" fmla="*/ 9679842 w 10912138"/>
              <a:gd name="connsiteY128" fmla="*/ 275125 h 1057365"/>
              <a:gd name="connsiteX129" fmla="*/ 9099114 w 10912138"/>
              <a:gd name="connsiteY129" fmla="*/ 275125 h 1057365"/>
              <a:gd name="connsiteX130" fmla="*/ 9224353 w 10912138"/>
              <a:gd name="connsiteY130" fmla="*/ 288073 h 1057365"/>
              <a:gd name="connsiteX131" fmla="*/ 9291772 w 10912138"/>
              <a:gd name="connsiteY131" fmla="*/ 328257 h 1057365"/>
              <a:gd name="connsiteX132" fmla="*/ 9336644 w 10912138"/>
              <a:gd name="connsiteY132" fmla="*/ 401927 h 1057365"/>
              <a:gd name="connsiteX133" fmla="*/ 9164301 w 10912138"/>
              <a:gd name="connsiteY133" fmla="*/ 418893 h 1057365"/>
              <a:gd name="connsiteX134" fmla="*/ 9141977 w 10912138"/>
              <a:gd name="connsiteY134" fmla="*/ 385407 h 1057365"/>
              <a:gd name="connsiteX135" fmla="*/ 9090185 w 10912138"/>
              <a:gd name="connsiteY135" fmla="*/ 371119 h 1057365"/>
              <a:gd name="connsiteX136" fmla="*/ 9045313 w 10912138"/>
              <a:gd name="connsiteY136" fmla="*/ 382041 h 1057365"/>
              <a:gd name="connsiteX137" fmla="*/ 9031249 w 10912138"/>
              <a:gd name="connsiteY137" fmla="*/ 408568 h 1057365"/>
              <a:gd name="connsiteX138" fmla="*/ 9049108 w 10912138"/>
              <a:gd name="connsiteY138" fmla="*/ 434869 h 1057365"/>
              <a:gd name="connsiteX139" fmla="*/ 9126796 w 10912138"/>
              <a:gd name="connsiteY139" fmla="*/ 450921 h 1057365"/>
              <a:gd name="connsiteX140" fmla="*/ 9261635 w 10912138"/>
              <a:gd name="connsiteY140" fmla="*/ 479465 h 1057365"/>
              <a:gd name="connsiteX141" fmla="*/ 9329277 w 10912138"/>
              <a:gd name="connsiteY141" fmla="*/ 531651 h 1057365"/>
              <a:gd name="connsiteX142" fmla="*/ 9352717 w 10912138"/>
              <a:gd name="connsiteY142" fmla="*/ 606138 h 1057365"/>
              <a:gd name="connsiteX143" fmla="*/ 9327937 w 10912138"/>
              <a:gd name="connsiteY143" fmla="*/ 685978 h 1057365"/>
              <a:gd name="connsiteX144" fmla="*/ 9249803 w 10912138"/>
              <a:gd name="connsiteY144" fmla="*/ 747753 h 1057365"/>
              <a:gd name="connsiteX145" fmla="*/ 9104472 w 10912138"/>
              <a:gd name="connsiteY145" fmla="*/ 770723 h 1057365"/>
              <a:gd name="connsiteX146" fmla="*/ 8919404 w 10912138"/>
              <a:gd name="connsiteY146" fmla="*/ 733665 h 1057365"/>
              <a:gd name="connsiteX147" fmla="*/ 8848636 w 10912138"/>
              <a:gd name="connsiteY147" fmla="*/ 628294 h 1057365"/>
              <a:gd name="connsiteX148" fmla="*/ 9029016 w 10912138"/>
              <a:gd name="connsiteY148" fmla="*/ 611328 h 1057365"/>
              <a:gd name="connsiteX149" fmla="*/ 9060270 w 10912138"/>
              <a:gd name="connsiteY149" fmla="*/ 657316 h 1057365"/>
              <a:gd name="connsiteX150" fmla="*/ 9113848 w 10912138"/>
              <a:gd name="connsiteY150" fmla="*/ 671157 h 1057365"/>
              <a:gd name="connsiteX151" fmla="*/ 9170552 w 10912138"/>
              <a:gd name="connsiteY151" fmla="*/ 655551 h 1057365"/>
              <a:gd name="connsiteX152" fmla="*/ 9186179 w 10912138"/>
              <a:gd name="connsiteY152" fmla="*/ 626578 h 1057365"/>
              <a:gd name="connsiteX153" fmla="*/ 9165640 w 10912138"/>
              <a:gd name="connsiteY153" fmla="*/ 596259 h 1057365"/>
              <a:gd name="connsiteX154" fmla="*/ 9087506 w 10912138"/>
              <a:gd name="connsiteY154" fmla="*/ 577535 h 1057365"/>
              <a:gd name="connsiteX155" fmla="*/ 8956016 w 10912138"/>
              <a:gd name="connsiteY155" fmla="*/ 546985 h 1057365"/>
              <a:gd name="connsiteX156" fmla="*/ 8893955 w 10912138"/>
              <a:gd name="connsiteY156" fmla="*/ 499484 h 1057365"/>
              <a:gd name="connsiteX157" fmla="*/ 8868728 w 10912138"/>
              <a:gd name="connsiteY157" fmla="*/ 423211 h 1057365"/>
              <a:gd name="connsiteX158" fmla="*/ 8895964 w 10912138"/>
              <a:gd name="connsiteY158" fmla="*/ 342475 h 1057365"/>
              <a:gd name="connsiteX159" fmla="*/ 8970973 w 10912138"/>
              <a:gd name="connsiteY159" fmla="*/ 291851 h 1057365"/>
              <a:gd name="connsiteX160" fmla="*/ 9099114 w 10912138"/>
              <a:gd name="connsiteY160" fmla="*/ 275125 h 1057365"/>
              <a:gd name="connsiteX161" fmla="*/ 7651017 w 10912138"/>
              <a:gd name="connsiteY161" fmla="*/ 275125 h 1057365"/>
              <a:gd name="connsiteX162" fmla="*/ 7782283 w 10912138"/>
              <a:gd name="connsiteY162" fmla="*/ 284278 h 1057365"/>
              <a:gd name="connsiteX163" fmla="*/ 7864883 w 10912138"/>
              <a:gd name="connsiteY163" fmla="*/ 322452 h 1057365"/>
              <a:gd name="connsiteX164" fmla="*/ 7901495 w 10912138"/>
              <a:gd name="connsiteY164" fmla="*/ 379379 h 1057365"/>
              <a:gd name="connsiteX165" fmla="*/ 7914889 w 10912138"/>
              <a:gd name="connsiteY165" fmla="*/ 449701 h 1057365"/>
              <a:gd name="connsiteX166" fmla="*/ 7914889 w 10912138"/>
              <a:gd name="connsiteY166" fmla="*/ 659102 h 1057365"/>
              <a:gd name="connsiteX167" fmla="*/ 7919131 w 10912138"/>
              <a:gd name="connsiteY167" fmla="*/ 711564 h 1057365"/>
              <a:gd name="connsiteX168" fmla="*/ 7937660 w 10912138"/>
              <a:gd name="connsiteY168" fmla="*/ 760007 h 1057365"/>
              <a:gd name="connsiteX169" fmla="*/ 7767103 w 10912138"/>
              <a:gd name="connsiteY169" fmla="*/ 760007 h 1057365"/>
              <a:gd name="connsiteX170" fmla="*/ 7753708 w 10912138"/>
              <a:gd name="connsiteY170" fmla="*/ 732102 h 1057365"/>
              <a:gd name="connsiteX171" fmla="*/ 7747457 w 10912138"/>
              <a:gd name="connsiteY171" fmla="*/ 701964 h 1057365"/>
              <a:gd name="connsiteX172" fmla="*/ 7676466 w 10912138"/>
              <a:gd name="connsiteY172" fmla="*/ 751077 h 1057365"/>
              <a:gd name="connsiteX173" fmla="*/ 7564399 w 10912138"/>
              <a:gd name="connsiteY173" fmla="*/ 770723 h 1057365"/>
              <a:gd name="connsiteX174" fmla="*/ 7435588 w 10912138"/>
              <a:gd name="connsiteY174" fmla="*/ 731432 h 1057365"/>
              <a:gd name="connsiteX175" fmla="*/ 7391609 w 10912138"/>
              <a:gd name="connsiteY175" fmla="*/ 634545 h 1057365"/>
              <a:gd name="connsiteX176" fmla="*/ 7423310 w 10912138"/>
              <a:gd name="connsiteY176" fmla="*/ 545695 h 1057365"/>
              <a:gd name="connsiteX177" fmla="*/ 7540289 w 10912138"/>
              <a:gd name="connsiteY177" fmla="*/ 493902 h 1057365"/>
              <a:gd name="connsiteX178" fmla="*/ 7672895 w 10912138"/>
              <a:gd name="connsiteY178" fmla="*/ 465104 h 1057365"/>
              <a:gd name="connsiteX179" fmla="*/ 7737188 w 10912138"/>
              <a:gd name="connsiteY179" fmla="*/ 443450 h 1057365"/>
              <a:gd name="connsiteX180" fmla="*/ 7723347 w 10912138"/>
              <a:gd name="connsiteY180" fmla="*/ 396569 h 1057365"/>
              <a:gd name="connsiteX181" fmla="*/ 7674680 w 10912138"/>
              <a:gd name="connsiteY181" fmla="*/ 383174 h 1057365"/>
              <a:gd name="connsiteX182" fmla="*/ 7607708 w 10912138"/>
              <a:gd name="connsiteY182" fmla="*/ 397462 h 1057365"/>
              <a:gd name="connsiteX183" fmla="*/ 7579579 w 10912138"/>
              <a:gd name="connsiteY183" fmla="*/ 439431 h 1057365"/>
              <a:gd name="connsiteX184" fmla="*/ 7405897 w 10912138"/>
              <a:gd name="connsiteY184" fmla="*/ 421126 h 1057365"/>
              <a:gd name="connsiteX185" fmla="*/ 7434249 w 10912138"/>
              <a:gd name="connsiteY185" fmla="*/ 349465 h 1057365"/>
              <a:gd name="connsiteX186" fmla="*/ 7487604 w 10912138"/>
              <a:gd name="connsiteY186" fmla="*/ 304147 h 1057365"/>
              <a:gd name="connsiteX187" fmla="*/ 7556362 w 10912138"/>
              <a:gd name="connsiteY187" fmla="*/ 282715 h 1057365"/>
              <a:gd name="connsiteX188" fmla="*/ 7651017 w 10912138"/>
              <a:gd name="connsiteY188" fmla="*/ 275125 h 1057365"/>
              <a:gd name="connsiteX189" fmla="*/ 5068254 w 10912138"/>
              <a:gd name="connsiteY189" fmla="*/ 275125 h 1057365"/>
              <a:gd name="connsiteX190" fmla="*/ 5228988 w 10912138"/>
              <a:gd name="connsiteY190" fmla="*/ 305933 h 1057365"/>
              <a:gd name="connsiteX191" fmla="*/ 5318731 w 10912138"/>
              <a:gd name="connsiteY191" fmla="*/ 395229 h 1057365"/>
              <a:gd name="connsiteX192" fmla="*/ 5349539 w 10912138"/>
              <a:gd name="connsiteY192" fmla="*/ 547481 h 1057365"/>
              <a:gd name="connsiteX193" fmla="*/ 5349539 w 10912138"/>
              <a:gd name="connsiteY193" fmla="*/ 568019 h 1057365"/>
              <a:gd name="connsiteX194" fmla="*/ 4985207 w 10912138"/>
              <a:gd name="connsiteY194" fmla="*/ 568019 h 1057365"/>
              <a:gd name="connsiteX195" fmla="*/ 5008871 w 10912138"/>
              <a:gd name="connsiteY195" fmla="*/ 633206 h 1057365"/>
              <a:gd name="connsiteX196" fmla="*/ 5077630 w 10912138"/>
              <a:gd name="connsiteY196" fmla="*/ 664013 h 1057365"/>
              <a:gd name="connsiteX197" fmla="*/ 5128529 w 10912138"/>
              <a:gd name="connsiteY197" fmla="*/ 650619 h 1057365"/>
              <a:gd name="connsiteX198" fmla="*/ 5160229 w 10912138"/>
              <a:gd name="connsiteY198" fmla="*/ 620704 h 1057365"/>
              <a:gd name="connsiteX199" fmla="*/ 5339270 w 10912138"/>
              <a:gd name="connsiteY199" fmla="*/ 637224 h 1057365"/>
              <a:gd name="connsiteX200" fmla="*/ 5240150 w 10912138"/>
              <a:gd name="connsiteY200" fmla="*/ 739692 h 1057365"/>
              <a:gd name="connsiteX201" fmla="*/ 5073611 w 10912138"/>
              <a:gd name="connsiteY201" fmla="*/ 770723 h 1057365"/>
              <a:gd name="connsiteX202" fmla="*/ 4925379 w 10912138"/>
              <a:gd name="connsiteY202" fmla="*/ 744157 h 1057365"/>
              <a:gd name="connsiteX203" fmla="*/ 4835859 w 10912138"/>
              <a:gd name="connsiteY203" fmla="*/ 659771 h 1057365"/>
              <a:gd name="connsiteX204" fmla="*/ 4800363 w 10912138"/>
              <a:gd name="connsiteY204" fmla="*/ 523817 h 1057365"/>
              <a:gd name="connsiteX205" fmla="*/ 4871577 w 10912138"/>
              <a:gd name="connsiteY205" fmla="*/ 343884 h 1057365"/>
              <a:gd name="connsiteX206" fmla="*/ 5068254 w 10912138"/>
              <a:gd name="connsiteY206" fmla="*/ 275125 h 1057365"/>
              <a:gd name="connsiteX207" fmla="*/ 4243835 w 10912138"/>
              <a:gd name="connsiteY207" fmla="*/ 275125 h 1057365"/>
              <a:gd name="connsiteX208" fmla="*/ 4333711 w 10912138"/>
              <a:gd name="connsiteY208" fmla="*/ 295217 h 1057365"/>
              <a:gd name="connsiteX209" fmla="*/ 4387812 w 10912138"/>
              <a:gd name="connsiteY209" fmla="*/ 355046 h 1057365"/>
              <a:gd name="connsiteX210" fmla="*/ 4465842 w 10912138"/>
              <a:gd name="connsiteY210" fmla="*/ 291868 h 1057365"/>
              <a:gd name="connsiteX211" fmla="*/ 4552788 w 10912138"/>
              <a:gd name="connsiteY211" fmla="*/ 275125 h 1057365"/>
              <a:gd name="connsiteX212" fmla="*/ 4671835 w 10912138"/>
              <a:gd name="connsiteY212" fmla="*/ 320443 h 1057365"/>
              <a:gd name="connsiteX213" fmla="*/ 4714638 w 10912138"/>
              <a:gd name="connsiteY213" fmla="*/ 462202 h 1057365"/>
              <a:gd name="connsiteX214" fmla="*/ 4714638 w 10912138"/>
              <a:gd name="connsiteY214" fmla="*/ 760007 h 1057365"/>
              <a:gd name="connsiteX215" fmla="*/ 4532473 w 10912138"/>
              <a:gd name="connsiteY215" fmla="*/ 760007 h 1057365"/>
              <a:gd name="connsiteX216" fmla="*/ 4532473 w 10912138"/>
              <a:gd name="connsiteY216" fmla="*/ 489884 h 1057365"/>
              <a:gd name="connsiteX217" fmla="*/ 4520013 w 10912138"/>
              <a:gd name="connsiteY217" fmla="*/ 442110 h 1057365"/>
              <a:gd name="connsiteX218" fmla="*/ 4474632 w 10912138"/>
              <a:gd name="connsiteY218" fmla="*/ 417554 h 1057365"/>
              <a:gd name="connsiteX219" fmla="*/ 4423018 w 10912138"/>
              <a:gd name="connsiteY219" fmla="*/ 440771 h 1057365"/>
              <a:gd name="connsiteX220" fmla="*/ 4403439 w 10912138"/>
              <a:gd name="connsiteY220" fmla="*/ 515334 h 1057365"/>
              <a:gd name="connsiteX221" fmla="*/ 4403439 w 10912138"/>
              <a:gd name="connsiteY221" fmla="*/ 760007 h 1057365"/>
              <a:gd name="connsiteX222" fmla="*/ 4221273 w 10912138"/>
              <a:gd name="connsiteY222" fmla="*/ 760007 h 1057365"/>
              <a:gd name="connsiteX223" fmla="*/ 4221273 w 10912138"/>
              <a:gd name="connsiteY223" fmla="*/ 498814 h 1057365"/>
              <a:gd name="connsiteX224" fmla="*/ 4217687 w 10912138"/>
              <a:gd name="connsiteY224" fmla="*/ 456398 h 1057365"/>
              <a:gd name="connsiteX225" fmla="*/ 4197526 w 10912138"/>
              <a:gd name="connsiteY225" fmla="*/ 427600 h 1057365"/>
              <a:gd name="connsiteX226" fmla="*/ 4163928 w 10912138"/>
              <a:gd name="connsiteY226" fmla="*/ 416661 h 1057365"/>
              <a:gd name="connsiteX227" fmla="*/ 4112400 w 10912138"/>
              <a:gd name="connsiteY227" fmla="*/ 440324 h 1057365"/>
              <a:gd name="connsiteX228" fmla="*/ 4092239 w 10912138"/>
              <a:gd name="connsiteY228" fmla="*/ 518013 h 1057365"/>
              <a:gd name="connsiteX229" fmla="*/ 4092239 w 10912138"/>
              <a:gd name="connsiteY229" fmla="*/ 760007 h 1057365"/>
              <a:gd name="connsiteX230" fmla="*/ 3910074 w 10912138"/>
              <a:gd name="connsiteY230" fmla="*/ 760007 h 1057365"/>
              <a:gd name="connsiteX231" fmla="*/ 3910074 w 10912138"/>
              <a:gd name="connsiteY231" fmla="*/ 285841 h 1057365"/>
              <a:gd name="connsiteX232" fmla="*/ 4079738 w 10912138"/>
              <a:gd name="connsiteY232" fmla="*/ 285841 h 1057365"/>
              <a:gd name="connsiteX233" fmla="*/ 4079738 w 10912138"/>
              <a:gd name="connsiteY233" fmla="*/ 355046 h 1057365"/>
              <a:gd name="connsiteX234" fmla="*/ 4153739 w 10912138"/>
              <a:gd name="connsiteY234" fmla="*/ 293431 h 1057365"/>
              <a:gd name="connsiteX235" fmla="*/ 4243835 w 10912138"/>
              <a:gd name="connsiteY235" fmla="*/ 275125 h 1057365"/>
              <a:gd name="connsiteX236" fmla="*/ 3547826 w 10912138"/>
              <a:gd name="connsiteY236" fmla="*/ 275125 h 1057365"/>
              <a:gd name="connsiteX237" fmla="*/ 3763032 w 10912138"/>
              <a:gd name="connsiteY237" fmla="*/ 357725 h 1057365"/>
              <a:gd name="connsiteX238" fmla="*/ 3821521 w 10912138"/>
              <a:gd name="connsiteY238" fmla="*/ 521585 h 1057365"/>
              <a:gd name="connsiteX239" fmla="*/ 3748967 w 10912138"/>
              <a:gd name="connsiteY239" fmla="*/ 700848 h 1057365"/>
              <a:gd name="connsiteX240" fmla="*/ 3548273 w 10912138"/>
              <a:gd name="connsiteY240" fmla="*/ 770723 h 1057365"/>
              <a:gd name="connsiteX241" fmla="*/ 3363428 w 10912138"/>
              <a:gd name="connsiteY241" fmla="*/ 712680 h 1057365"/>
              <a:gd name="connsiteX242" fmla="*/ 3276810 w 10912138"/>
              <a:gd name="connsiteY242" fmla="*/ 524263 h 1057365"/>
              <a:gd name="connsiteX243" fmla="*/ 3350034 w 10912138"/>
              <a:gd name="connsiteY243" fmla="*/ 345446 h 1057365"/>
              <a:gd name="connsiteX244" fmla="*/ 3547826 w 10912138"/>
              <a:gd name="connsiteY244" fmla="*/ 275125 h 1057365"/>
              <a:gd name="connsiteX245" fmla="*/ 1450242 w 10912138"/>
              <a:gd name="connsiteY245" fmla="*/ 275125 h 1057365"/>
              <a:gd name="connsiteX246" fmla="*/ 1581509 w 10912138"/>
              <a:gd name="connsiteY246" fmla="*/ 284278 h 1057365"/>
              <a:gd name="connsiteX247" fmla="*/ 1664108 w 10912138"/>
              <a:gd name="connsiteY247" fmla="*/ 322452 h 1057365"/>
              <a:gd name="connsiteX248" fmla="*/ 1700720 w 10912138"/>
              <a:gd name="connsiteY248" fmla="*/ 379379 h 1057365"/>
              <a:gd name="connsiteX249" fmla="*/ 1714115 w 10912138"/>
              <a:gd name="connsiteY249" fmla="*/ 449701 h 1057365"/>
              <a:gd name="connsiteX250" fmla="*/ 1714115 w 10912138"/>
              <a:gd name="connsiteY250" fmla="*/ 659102 h 1057365"/>
              <a:gd name="connsiteX251" fmla="*/ 1718356 w 10912138"/>
              <a:gd name="connsiteY251" fmla="*/ 711564 h 1057365"/>
              <a:gd name="connsiteX252" fmla="*/ 1736885 w 10912138"/>
              <a:gd name="connsiteY252" fmla="*/ 760007 h 1057365"/>
              <a:gd name="connsiteX253" fmla="*/ 1566328 w 10912138"/>
              <a:gd name="connsiteY253" fmla="*/ 760007 h 1057365"/>
              <a:gd name="connsiteX254" fmla="*/ 1552934 w 10912138"/>
              <a:gd name="connsiteY254" fmla="*/ 732102 h 1057365"/>
              <a:gd name="connsiteX255" fmla="*/ 1546683 w 10912138"/>
              <a:gd name="connsiteY255" fmla="*/ 701964 h 1057365"/>
              <a:gd name="connsiteX256" fmla="*/ 1475692 w 10912138"/>
              <a:gd name="connsiteY256" fmla="*/ 751077 h 1057365"/>
              <a:gd name="connsiteX257" fmla="*/ 1363624 w 10912138"/>
              <a:gd name="connsiteY257" fmla="*/ 770723 h 1057365"/>
              <a:gd name="connsiteX258" fmla="*/ 1234814 w 10912138"/>
              <a:gd name="connsiteY258" fmla="*/ 731432 h 1057365"/>
              <a:gd name="connsiteX259" fmla="*/ 1190835 w 10912138"/>
              <a:gd name="connsiteY259" fmla="*/ 634545 h 1057365"/>
              <a:gd name="connsiteX260" fmla="*/ 1222535 w 10912138"/>
              <a:gd name="connsiteY260" fmla="*/ 545695 h 1057365"/>
              <a:gd name="connsiteX261" fmla="*/ 1339514 w 10912138"/>
              <a:gd name="connsiteY261" fmla="*/ 493902 h 1057365"/>
              <a:gd name="connsiteX262" fmla="*/ 1472120 w 10912138"/>
              <a:gd name="connsiteY262" fmla="*/ 465104 h 1057365"/>
              <a:gd name="connsiteX263" fmla="*/ 1536414 w 10912138"/>
              <a:gd name="connsiteY263" fmla="*/ 443450 h 1057365"/>
              <a:gd name="connsiteX264" fmla="*/ 1522573 w 10912138"/>
              <a:gd name="connsiteY264" fmla="*/ 396569 h 1057365"/>
              <a:gd name="connsiteX265" fmla="*/ 1473906 w 10912138"/>
              <a:gd name="connsiteY265" fmla="*/ 383174 h 1057365"/>
              <a:gd name="connsiteX266" fmla="*/ 1406933 w 10912138"/>
              <a:gd name="connsiteY266" fmla="*/ 397462 h 1057365"/>
              <a:gd name="connsiteX267" fmla="*/ 1378805 w 10912138"/>
              <a:gd name="connsiteY267" fmla="*/ 439431 h 1057365"/>
              <a:gd name="connsiteX268" fmla="*/ 1205122 w 10912138"/>
              <a:gd name="connsiteY268" fmla="*/ 421126 h 1057365"/>
              <a:gd name="connsiteX269" fmla="*/ 1233474 w 10912138"/>
              <a:gd name="connsiteY269" fmla="*/ 349465 h 1057365"/>
              <a:gd name="connsiteX270" fmla="*/ 1286829 w 10912138"/>
              <a:gd name="connsiteY270" fmla="*/ 304147 h 1057365"/>
              <a:gd name="connsiteX271" fmla="*/ 1355587 w 10912138"/>
              <a:gd name="connsiteY271" fmla="*/ 282715 h 1057365"/>
              <a:gd name="connsiteX272" fmla="*/ 1450242 w 10912138"/>
              <a:gd name="connsiteY272" fmla="*/ 275125 h 1057365"/>
              <a:gd name="connsiteX273" fmla="*/ 7223582 w 10912138"/>
              <a:gd name="connsiteY273" fmla="*/ 105461 h 1057365"/>
              <a:gd name="connsiteX274" fmla="*/ 7223582 w 10912138"/>
              <a:gd name="connsiteY274" fmla="*/ 285841 h 1057365"/>
              <a:gd name="connsiteX275" fmla="*/ 7323595 w 10912138"/>
              <a:gd name="connsiteY275" fmla="*/ 285841 h 1057365"/>
              <a:gd name="connsiteX276" fmla="*/ 7323595 w 10912138"/>
              <a:gd name="connsiteY276" fmla="*/ 418893 h 1057365"/>
              <a:gd name="connsiteX277" fmla="*/ 7223582 w 10912138"/>
              <a:gd name="connsiteY277" fmla="*/ 418893 h 1057365"/>
              <a:gd name="connsiteX278" fmla="*/ 7223582 w 10912138"/>
              <a:gd name="connsiteY278" fmla="*/ 586883 h 1057365"/>
              <a:gd name="connsiteX279" fmla="*/ 7229387 w 10912138"/>
              <a:gd name="connsiteY279" fmla="*/ 626983 h 1057365"/>
              <a:gd name="connsiteX280" fmla="*/ 7260641 w 10912138"/>
              <a:gd name="connsiteY280" fmla="*/ 642135 h 1057365"/>
              <a:gd name="connsiteX281" fmla="*/ 7316898 w 10912138"/>
              <a:gd name="connsiteY281" fmla="*/ 630548 h 1057365"/>
              <a:gd name="connsiteX282" fmla="*/ 7330292 w 10912138"/>
              <a:gd name="connsiteY282" fmla="*/ 755989 h 1057365"/>
              <a:gd name="connsiteX283" fmla="*/ 7204384 w 10912138"/>
              <a:gd name="connsiteY283" fmla="*/ 770723 h 1057365"/>
              <a:gd name="connsiteX284" fmla="*/ 7104371 w 10912138"/>
              <a:gd name="connsiteY284" fmla="*/ 753331 h 1057365"/>
              <a:gd name="connsiteX285" fmla="*/ 7056821 w 10912138"/>
              <a:gd name="connsiteY285" fmla="*/ 700489 h 1057365"/>
              <a:gd name="connsiteX286" fmla="*/ 7041417 w 10912138"/>
              <a:gd name="connsiteY286" fmla="*/ 585669 h 1057365"/>
              <a:gd name="connsiteX287" fmla="*/ 7041417 w 10912138"/>
              <a:gd name="connsiteY287" fmla="*/ 418893 h 1057365"/>
              <a:gd name="connsiteX288" fmla="*/ 6974444 w 10912138"/>
              <a:gd name="connsiteY288" fmla="*/ 418893 h 1057365"/>
              <a:gd name="connsiteX289" fmla="*/ 6974444 w 10912138"/>
              <a:gd name="connsiteY289" fmla="*/ 285841 h 1057365"/>
              <a:gd name="connsiteX290" fmla="*/ 7041417 w 10912138"/>
              <a:gd name="connsiteY290" fmla="*/ 285841 h 1057365"/>
              <a:gd name="connsiteX291" fmla="*/ 7041417 w 10912138"/>
              <a:gd name="connsiteY291" fmla="*/ 198776 h 1057365"/>
              <a:gd name="connsiteX292" fmla="*/ 2689534 w 10912138"/>
              <a:gd name="connsiteY292" fmla="*/ 105461 h 1057365"/>
              <a:gd name="connsiteX293" fmla="*/ 2871253 w 10912138"/>
              <a:gd name="connsiteY293" fmla="*/ 105461 h 1057365"/>
              <a:gd name="connsiteX294" fmla="*/ 2871253 w 10912138"/>
              <a:gd name="connsiteY294" fmla="*/ 346563 h 1057365"/>
              <a:gd name="connsiteX295" fmla="*/ 2944923 w 10912138"/>
              <a:gd name="connsiteY295" fmla="*/ 291645 h 1057365"/>
              <a:gd name="connsiteX296" fmla="*/ 3031541 w 10912138"/>
              <a:gd name="connsiteY296" fmla="*/ 275125 h 1057365"/>
              <a:gd name="connsiteX297" fmla="*/ 3148297 w 10912138"/>
              <a:gd name="connsiteY297" fmla="*/ 320220 h 1057365"/>
              <a:gd name="connsiteX298" fmla="*/ 3190936 w 10912138"/>
              <a:gd name="connsiteY298" fmla="*/ 458630 h 1057365"/>
              <a:gd name="connsiteX299" fmla="*/ 3190936 w 10912138"/>
              <a:gd name="connsiteY299" fmla="*/ 760007 h 1057365"/>
              <a:gd name="connsiteX300" fmla="*/ 3008324 w 10912138"/>
              <a:gd name="connsiteY300" fmla="*/ 760007 h 1057365"/>
              <a:gd name="connsiteX301" fmla="*/ 3008324 w 10912138"/>
              <a:gd name="connsiteY301" fmla="*/ 499260 h 1057365"/>
              <a:gd name="connsiteX302" fmla="*/ 2991804 w 10912138"/>
              <a:gd name="connsiteY302" fmla="*/ 436083 h 1057365"/>
              <a:gd name="connsiteX303" fmla="*/ 2945370 w 10912138"/>
              <a:gd name="connsiteY303" fmla="*/ 417554 h 1057365"/>
              <a:gd name="connsiteX304" fmla="*/ 2891792 w 10912138"/>
              <a:gd name="connsiteY304" fmla="*/ 442557 h 1057365"/>
              <a:gd name="connsiteX305" fmla="*/ 2871253 w 10912138"/>
              <a:gd name="connsiteY305" fmla="*/ 532300 h 1057365"/>
              <a:gd name="connsiteX306" fmla="*/ 2871253 w 10912138"/>
              <a:gd name="connsiteY306" fmla="*/ 760007 h 1057365"/>
              <a:gd name="connsiteX307" fmla="*/ 2689534 w 10912138"/>
              <a:gd name="connsiteY307" fmla="*/ 760007 h 1057365"/>
              <a:gd name="connsiteX308" fmla="*/ 1022808 w 10912138"/>
              <a:gd name="connsiteY308" fmla="*/ 105461 h 1057365"/>
              <a:gd name="connsiteX309" fmla="*/ 1022808 w 10912138"/>
              <a:gd name="connsiteY309" fmla="*/ 285841 h 1057365"/>
              <a:gd name="connsiteX310" fmla="*/ 1122820 w 10912138"/>
              <a:gd name="connsiteY310" fmla="*/ 285841 h 1057365"/>
              <a:gd name="connsiteX311" fmla="*/ 1122820 w 10912138"/>
              <a:gd name="connsiteY311" fmla="*/ 418893 h 1057365"/>
              <a:gd name="connsiteX312" fmla="*/ 1022808 w 10912138"/>
              <a:gd name="connsiteY312" fmla="*/ 418893 h 1057365"/>
              <a:gd name="connsiteX313" fmla="*/ 1022808 w 10912138"/>
              <a:gd name="connsiteY313" fmla="*/ 586883 h 1057365"/>
              <a:gd name="connsiteX314" fmla="*/ 1028612 w 10912138"/>
              <a:gd name="connsiteY314" fmla="*/ 626983 h 1057365"/>
              <a:gd name="connsiteX315" fmla="*/ 1059866 w 10912138"/>
              <a:gd name="connsiteY315" fmla="*/ 642135 h 1057365"/>
              <a:gd name="connsiteX316" fmla="*/ 1116123 w 10912138"/>
              <a:gd name="connsiteY316" fmla="*/ 630548 h 1057365"/>
              <a:gd name="connsiteX317" fmla="*/ 1129517 w 10912138"/>
              <a:gd name="connsiteY317" fmla="*/ 755989 h 1057365"/>
              <a:gd name="connsiteX318" fmla="*/ 1003609 w 10912138"/>
              <a:gd name="connsiteY318" fmla="*/ 770723 h 1057365"/>
              <a:gd name="connsiteX319" fmla="*/ 903596 w 10912138"/>
              <a:gd name="connsiteY319" fmla="*/ 753331 h 1057365"/>
              <a:gd name="connsiteX320" fmla="*/ 856046 w 10912138"/>
              <a:gd name="connsiteY320" fmla="*/ 700489 h 1057365"/>
              <a:gd name="connsiteX321" fmla="*/ 840642 w 10912138"/>
              <a:gd name="connsiteY321" fmla="*/ 585669 h 1057365"/>
              <a:gd name="connsiteX322" fmla="*/ 840642 w 10912138"/>
              <a:gd name="connsiteY322" fmla="*/ 418893 h 1057365"/>
              <a:gd name="connsiteX323" fmla="*/ 773669 w 10912138"/>
              <a:gd name="connsiteY323" fmla="*/ 418893 h 1057365"/>
              <a:gd name="connsiteX324" fmla="*/ 773669 w 10912138"/>
              <a:gd name="connsiteY324" fmla="*/ 285841 h 1057365"/>
              <a:gd name="connsiteX325" fmla="*/ 840642 w 10912138"/>
              <a:gd name="connsiteY325" fmla="*/ 285841 h 1057365"/>
              <a:gd name="connsiteX326" fmla="*/ 840642 w 10912138"/>
              <a:gd name="connsiteY326" fmla="*/ 198776 h 1057365"/>
              <a:gd name="connsiteX327" fmla="*/ 10241221 w 10912138"/>
              <a:gd name="connsiteY327" fmla="*/ 94299 h 1057365"/>
              <a:gd name="connsiteX328" fmla="*/ 10380078 w 10912138"/>
              <a:gd name="connsiteY328" fmla="*/ 105461 h 1057365"/>
              <a:gd name="connsiteX329" fmla="*/ 10359986 w 10912138"/>
              <a:gd name="connsiteY329" fmla="*/ 215296 h 1057365"/>
              <a:gd name="connsiteX330" fmla="*/ 10307301 w 10912138"/>
              <a:gd name="connsiteY330" fmla="*/ 209938 h 1057365"/>
              <a:gd name="connsiteX331" fmla="*/ 10272029 w 10912138"/>
              <a:gd name="connsiteY331" fmla="*/ 218198 h 1057365"/>
              <a:gd name="connsiteX332" fmla="*/ 10256848 w 10912138"/>
              <a:gd name="connsiteY332" fmla="*/ 244318 h 1057365"/>
              <a:gd name="connsiteX333" fmla="*/ 10254616 w 10912138"/>
              <a:gd name="connsiteY333" fmla="*/ 285841 h 1057365"/>
              <a:gd name="connsiteX334" fmla="*/ 10341234 w 10912138"/>
              <a:gd name="connsiteY334" fmla="*/ 285841 h 1057365"/>
              <a:gd name="connsiteX335" fmla="*/ 10341234 w 10912138"/>
              <a:gd name="connsiteY335" fmla="*/ 418893 h 1057365"/>
              <a:gd name="connsiteX336" fmla="*/ 10254616 w 10912138"/>
              <a:gd name="connsiteY336" fmla="*/ 418893 h 1057365"/>
              <a:gd name="connsiteX337" fmla="*/ 10254616 w 10912138"/>
              <a:gd name="connsiteY337" fmla="*/ 760007 h 1057365"/>
              <a:gd name="connsiteX338" fmla="*/ 10072450 w 10912138"/>
              <a:gd name="connsiteY338" fmla="*/ 760007 h 1057365"/>
              <a:gd name="connsiteX339" fmla="*/ 10072450 w 10912138"/>
              <a:gd name="connsiteY339" fmla="*/ 418893 h 1057365"/>
              <a:gd name="connsiteX340" fmla="*/ 10004585 w 10912138"/>
              <a:gd name="connsiteY340" fmla="*/ 418893 h 1057365"/>
              <a:gd name="connsiteX341" fmla="*/ 10004585 w 10912138"/>
              <a:gd name="connsiteY341" fmla="*/ 285841 h 1057365"/>
              <a:gd name="connsiteX342" fmla="*/ 10072450 w 10912138"/>
              <a:gd name="connsiteY342" fmla="*/ 285841 h 1057365"/>
              <a:gd name="connsiteX343" fmla="*/ 10072450 w 10912138"/>
              <a:gd name="connsiteY343" fmla="*/ 264409 h 1057365"/>
              <a:gd name="connsiteX344" fmla="*/ 10078701 w 10912138"/>
              <a:gd name="connsiteY344" fmla="*/ 200562 h 1057365"/>
              <a:gd name="connsiteX345" fmla="*/ 10102141 w 10912138"/>
              <a:gd name="connsiteY345" fmla="*/ 143635 h 1057365"/>
              <a:gd name="connsiteX346" fmla="*/ 10150362 w 10912138"/>
              <a:gd name="connsiteY346" fmla="*/ 107917 h 1057365"/>
              <a:gd name="connsiteX347" fmla="*/ 10241221 w 10912138"/>
              <a:gd name="connsiteY347" fmla="*/ 94299 h 1057365"/>
              <a:gd name="connsiteX348" fmla="*/ 6626633 w 10912138"/>
              <a:gd name="connsiteY348" fmla="*/ 94299 h 1057365"/>
              <a:gd name="connsiteX349" fmla="*/ 6817951 w 10912138"/>
              <a:gd name="connsiteY349" fmla="*/ 140957 h 1057365"/>
              <a:gd name="connsiteX350" fmla="*/ 6896309 w 10912138"/>
              <a:gd name="connsiteY350" fmla="*/ 289413 h 1057365"/>
              <a:gd name="connsiteX351" fmla="*/ 6705661 w 10912138"/>
              <a:gd name="connsiteY351" fmla="*/ 300575 h 1057365"/>
              <a:gd name="connsiteX352" fmla="*/ 6673737 w 10912138"/>
              <a:gd name="connsiteY352" fmla="*/ 236281 h 1057365"/>
              <a:gd name="connsiteX353" fmla="*/ 6606541 w 10912138"/>
              <a:gd name="connsiteY353" fmla="*/ 216189 h 1057365"/>
              <a:gd name="connsiteX354" fmla="*/ 6553409 w 10912138"/>
              <a:gd name="connsiteY354" fmla="*/ 231146 h 1057365"/>
              <a:gd name="connsiteX355" fmla="*/ 6535550 w 10912138"/>
              <a:gd name="connsiteY355" fmla="*/ 267535 h 1057365"/>
              <a:gd name="connsiteX356" fmla="*/ 6550284 w 10912138"/>
              <a:gd name="connsiteY356" fmla="*/ 295663 h 1057365"/>
              <a:gd name="connsiteX357" fmla="*/ 6618150 w 10912138"/>
              <a:gd name="connsiteY357" fmla="*/ 319774 h 1057365"/>
              <a:gd name="connsiteX358" fmla="*/ 6808129 w 10912138"/>
              <a:gd name="connsiteY358" fmla="*/ 377593 h 1057365"/>
              <a:gd name="connsiteX359" fmla="*/ 6891621 w 10912138"/>
              <a:gd name="connsiteY359" fmla="*/ 450147 h 1057365"/>
              <a:gd name="connsiteX360" fmla="*/ 6917741 w 10912138"/>
              <a:gd name="connsiteY360" fmla="*/ 547034 h 1057365"/>
              <a:gd name="connsiteX361" fmla="*/ 6882915 w 10912138"/>
              <a:gd name="connsiteY361" fmla="*/ 663120 h 1057365"/>
              <a:gd name="connsiteX362" fmla="*/ 6785581 w 10912138"/>
              <a:gd name="connsiteY362" fmla="*/ 743711 h 1057365"/>
              <a:gd name="connsiteX363" fmla="*/ 6627972 w 10912138"/>
              <a:gd name="connsiteY363" fmla="*/ 771169 h 1057365"/>
              <a:gd name="connsiteX364" fmla="*/ 6396693 w 10912138"/>
              <a:gd name="connsiteY364" fmla="*/ 706876 h 1057365"/>
              <a:gd name="connsiteX365" fmla="*/ 6323916 w 10912138"/>
              <a:gd name="connsiteY365" fmla="*/ 543462 h 1057365"/>
              <a:gd name="connsiteX366" fmla="*/ 6516351 w 10912138"/>
              <a:gd name="connsiteY366" fmla="*/ 531407 h 1057365"/>
              <a:gd name="connsiteX367" fmla="*/ 6541801 w 10912138"/>
              <a:gd name="connsiteY367" fmla="*/ 602845 h 1057365"/>
              <a:gd name="connsiteX368" fmla="*/ 6631098 w 10912138"/>
              <a:gd name="connsiteY368" fmla="*/ 642582 h 1057365"/>
              <a:gd name="connsiteX369" fmla="*/ 6697847 w 10912138"/>
              <a:gd name="connsiteY369" fmla="*/ 622267 h 1057365"/>
              <a:gd name="connsiteX370" fmla="*/ 6721288 w 10912138"/>
              <a:gd name="connsiteY370" fmla="*/ 575163 h 1057365"/>
              <a:gd name="connsiteX371" fmla="*/ 6698963 w 10912138"/>
              <a:gd name="connsiteY371" fmla="*/ 529621 h 1057365"/>
              <a:gd name="connsiteX372" fmla="*/ 6595379 w 10912138"/>
              <a:gd name="connsiteY372" fmla="*/ 491670 h 1057365"/>
              <a:gd name="connsiteX373" fmla="*/ 6405623 w 10912138"/>
              <a:gd name="connsiteY373" fmla="*/ 412196 h 1057365"/>
              <a:gd name="connsiteX374" fmla="*/ 6348473 w 10912138"/>
              <a:gd name="connsiteY374" fmla="*/ 285841 h 1057365"/>
              <a:gd name="connsiteX375" fmla="*/ 6377718 w 10912138"/>
              <a:gd name="connsiteY375" fmla="*/ 190516 h 1057365"/>
              <a:gd name="connsiteX376" fmla="*/ 6465675 w 10912138"/>
              <a:gd name="connsiteY376" fmla="*/ 119972 h 1057365"/>
              <a:gd name="connsiteX377" fmla="*/ 6626633 w 10912138"/>
              <a:gd name="connsiteY377" fmla="*/ 94299 h 1057365"/>
              <a:gd name="connsiteX378" fmla="*/ 425858 w 10912138"/>
              <a:gd name="connsiteY378" fmla="*/ 94299 h 1057365"/>
              <a:gd name="connsiteX379" fmla="*/ 617177 w 10912138"/>
              <a:gd name="connsiteY379" fmla="*/ 140957 h 1057365"/>
              <a:gd name="connsiteX380" fmla="*/ 695535 w 10912138"/>
              <a:gd name="connsiteY380" fmla="*/ 289413 h 1057365"/>
              <a:gd name="connsiteX381" fmla="*/ 504886 w 10912138"/>
              <a:gd name="connsiteY381" fmla="*/ 300575 h 1057365"/>
              <a:gd name="connsiteX382" fmla="*/ 472962 w 10912138"/>
              <a:gd name="connsiteY382" fmla="*/ 236281 h 1057365"/>
              <a:gd name="connsiteX383" fmla="*/ 405766 w 10912138"/>
              <a:gd name="connsiteY383" fmla="*/ 216189 h 1057365"/>
              <a:gd name="connsiteX384" fmla="*/ 352635 w 10912138"/>
              <a:gd name="connsiteY384" fmla="*/ 231146 h 1057365"/>
              <a:gd name="connsiteX385" fmla="*/ 334775 w 10912138"/>
              <a:gd name="connsiteY385" fmla="*/ 267535 h 1057365"/>
              <a:gd name="connsiteX386" fmla="*/ 349509 w 10912138"/>
              <a:gd name="connsiteY386" fmla="*/ 295663 h 1057365"/>
              <a:gd name="connsiteX387" fmla="*/ 417375 w 10912138"/>
              <a:gd name="connsiteY387" fmla="*/ 319774 h 1057365"/>
              <a:gd name="connsiteX388" fmla="*/ 607354 w 10912138"/>
              <a:gd name="connsiteY388" fmla="*/ 377593 h 1057365"/>
              <a:gd name="connsiteX389" fmla="*/ 690847 w 10912138"/>
              <a:gd name="connsiteY389" fmla="*/ 450147 h 1057365"/>
              <a:gd name="connsiteX390" fmla="*/ 716966 w 10912138"/>
              <a:gd name="connsiteY390" fmla="*/ 547034 h 1057365"/>
              <a:gd name="connsiteX391" fmla="*/ 682140 w 10912138"/>
              <a:gd name="connsiteY391" fmla="*/ 663120 h 1057365"/>
              <a:gd name="connsiteX392" fmla="*/ 584806 w 10912138"/>
              <a:gd name="connsiteY392" fmla="*/ 743711 h 1057365"/>
              <a:gd name="connsiteX393" fmla="*/ 427198 w 10912138"/>
              <a:gd name="connsiteY393" fmla="*/ 771169 h 1057365"/>
              <a:gd name="connsiteX394" fmla="*/ 195919 w 10912138"/>
              <a:gd name="connsiteY394" fmla="*/ 706876 h 1057365"/>
              <a:gd name="connsiteX395" fmla="*/ 123142 w 10912138"/>
              <a:gd name="connsiteY395" fmla="*/ 543462 h 1057365"/>
              <a:gd name="connsiteX396" fmla="*/ 315577 w 10912138"/>
              <a:gd name="connsiteY396" fmla="*/ 531407 h 1057365"/>
              <a:gd name="connsiteX397" fmla="*/ 341026 w 10912138"/>
              <a:gd name="connsiteY397" fmla="*/ 602845 h 1057365"/>
              <a:gd name="connsiteX398" fmla="*/ 430323 w 10912138"/>
              <a:gd name="connsiteY398" fmla="*/ 642582 h 1057365"/>
              <a:gd name="connsiteX399" fmla="*/ 497072 w 10912138"/>
              <a:gd name="connsiteY399" fmla="*/ 622267 h 1057365"/>
              <a:gd name="connsiteX400" fmla="*/ 520513 w 10912138"/>
              <a:gd name="connsiteY400" fmla="*/ 575163 h 1057365"/>
              <a:gd name="connsiteX401" fmla="*/ 498189 w 10912138"/>
              <a:gd name="connsiteY401" fmla="*/ 529621 h 1057365"/>
              <a:gd name="connsiteX402" fmla="*/ 394604 w 10912138"/>
              <a:gd name="connsiteY402" fmla="*/ 491670 h 1057365"/>
              <a:gd name="connsiteX403" fmla="*/ 204848 w 10912138"/>
              <a:gd name="connsiteY403" fmla="*/ 412196 h 1057365"/>
              <a:gd name="connsiteX404" fmla="*/ 147698 w 10912138"/>
              <a:gd name="connsiteY404" fmla="*/ 285841 h 1057365"/>
              <a:gd name="connsiteX405" fmla="*/ 176943 w 10912138"/>
              <a:gd name="connsiteY405" fmla="*/ 190516 h 1057365"/>
              <a:gd name="connsiteX406" fmla="*/ 264901 w 10912138"/>
              <a:gd name="connsiteY406" fmla="*/ 119972 h 1057365"/>
              <a:gd name="connsiteX407" fmla="*/ 425858 w 10912138"/>
              <a:gd name="connsiteY407" fmla="*/ 94299 h 1057365"/>
              <a:gd name="connsiteX408" fmla="*/ 0 w 10912138"/>
              <a:gd name="connsiteY408" fmla="*/ 0 h 1057365"/>
              <a:gd name="connsiteX409" fmla="*/ 1 w 10912138"/>
              <a:gd name="connsiteY409" fmla="*/ 0 h 1057365"/>
              <a:gd name="connsiteX410" fmla="*/ 1 w 10912138"/>
              <a:gd name="connsiteY410" fmla="*/ 1057365 h 1057365"/>
              <a:gd name="connsiteX411" fmla="*/ 0 w 10912138"/>
              <a:gd name="connsiteY411" fmla="*/ 1057365 h 105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Lst>
            <a:rect l="l" t="t" r="r" b="b"/>
            <a:pathLst>
              <a:path w="10912138" h="1057365">
                <a:moveTo>
                  <a:pt x="5737980" y="579627"/>
                </a:moveTo>
                <a:lnTo>
                  <a:pt x="5932201" y="579627"/>
                </a:lnTo>
                <a:lnTo>
                  <a:pt x="5932201" y="729200"/>
                </a:lnTo>
                <a:cubicBezTo>
                  <a:pt x="5932201" y="784266"/>
                  <a:pt x="5920741" y="827724"/>
                  <a:pt x="5897821" y="859573"/>
                </a:cubicBezTo>
                <a:cubicBezTo>
                  <a:pt x="5874902" y="891422"/>
                  <a:pt x="5835760" y="919551"/>
                  <a:pt x="5780396" y="943959"/>
                </a:cubicBezTo>
                <a:lnTo>
                  <a:pt x="5737980" y="864485"/>
                </a:lnTo>
                <a:cubicBezTo>
                  <a:pt x="5772508" y="848411"/>
                  <a:pt x="5796246" y="832412"/>
                  <a:pt x="5809194" y="816487"/>
                </a:cubicBezTo>
                <a:cubicBezTo>
                  <a:pt x="5822142" y="800563"/>
                  <a:pt x="5829361" y="781736"/>
                  <a:pt x="5830849" y="760007"/>
                </a:cubicBezTo>
                <a:lnTo>
                  <a:pt x="5737980" y="760007"/>
                </a:lnTo>
                <a:close/>
                <a:moveTo>
                  <a:pt x="9766013" y="534979"/>
                </a:moveTo>
                <a:cubicBezTo>
                  <a:pt x="9741010" y="543909"/>
                  <a:pt x="9714965" y="551797"/>
                  <a:pt x="9687878" y="558643"/>
                </a:cubicBezTo>
                <a:cubicBezTo>
                  <a:pt x="9650969" y="568465"/>
                  <a:pt x="9627603" y="578139"/>
                  <a:pt x="9617780" y="587664"/>
                </a:cubicBezTo>
                <a:cubicBezTo>
                  <a:pt x="9607660" y="597487"/>
                  <a:pt x="9602600" y="608649"/>
                  <a:pt x="9602600" y="621151"/>
                </a:cubicBezTo>
                <a:cubicBezTo>
                  <a:pt x="9602600" y="635438"/>
                  <a:pt x="9607585" y="647121"/>
                  <a:pt x="9617557" y="656200"/>
                </a:cubicBezTo>
                <a:cubicBezTo>
                  <a:pt x="9627528" y="665278"/>
                  <a:pt x="9642188" y="669817"/>
                  <a:pt x="9661536" y="669817"/>
                </a:cubicBezTo>
                <a:cubicBezTo>
                  <a:pt x="9681776" y="669817"/>
                  <a:pt x="9700603" y="664906"/>
                  <a:pt x="9718016" y="655083"/>
                </a:cubicBezTo>
                <a:cubicBezTo>
                  <a:pt x="9735429" y="645261"/>
                  <a:pt x="9747782" y="633280"/>
                  <a:pt x="9755074" y="619141"/>
                </a:cubicBezTo>
                <a:cubicBezTo>
                  <a:pt x="9762367" y="605003"/>
                  <a:pt x="9766013" y="586622"/>
                  <a:pt x="9766013" y="564001"/>
                </a:cubicBezTo>
                <a:close/>
                <a:moveTo>
                  <a:pt x="7737188" y="534979"/>
                </a:moveTo>
                <a:cubicBezTo>
                  <a:pt x="7712185" y="543909"/>
                  <a:pt x="7686140" y="551797"/>
                  <a:pt x="7659054" y="558643"/>
                </a:cubicBezTo>
                <a:cubicBezTo>
                  <a:pt x="7622144" y="568465"/>
                  <a:pt x="7598778" y="578139"/>
                  <a:pt x="7588955" y="587664"/>
                </a:cubicBezTo>
                <a:cubicBezTo>
                  <a:pt x="7578835" y="597487"/>
                  <a:pt x="7573775" y="608649"/>
                  <a:pt x="7573775" y="621151"/>
                </a:cubicBezTo>
                <a:cubicBezTo>
                  <a:pt x="7573775" y="635438"/>
                  <a:pt x="7578761" y="647121"/>
                  <a:pt x="7588732" y="656200"/>
                </a:cubicBezTo>
                <a:cubicBezTo>
                  <a:pt x="7598704" y="665278"/>
                  <a:pt x="7613363" y="669817"/>
                  <a:pt x="7632711" y="669817"/>
                </a:cubicBezTo>
                <a:cubicBezTo>
                  <a:pt x="7652952" y="669817"/>
                  <a:pt x="7671778" y="664906"/>
                  <a:pt x="7689191" y="655083"/>
                </a:cubicBezTo>
                <a:cubicBezTo>
                  <a:pt x="7706604" y="645261"/>
                  <a:pt x="7718957" y="633280"/>
                  <a:pt x="7726249" y="619141"/>
                </a:cubicBezTo>
                <a:cubicBezTo>
                  <a:pt x="7733542" y="605003"/>
                  <a:pt x="7737188" y="586622"/>
                  <a:pt x="7737188" y="564001"/>
                </a:cubicBezTo>
                <a:close/>
                <a:moveTo>
                  <a:pt x="1536414" y="534979"/>
                </a:moveTo>
                <a:cubicBezTo>
                  <a:pt x="1511411" y="543909"/>
                  <a:pt x="1485366" y="551797"/>
                  <a:pt x="1458279" y="558643"/>
                </a:cubicBezTo>
                <a:cubicBezTo>
                  <a:pt x="1421370" y="568465"/>
                  <a:pt x="1398004" y="578139"/>
                  <a:pt x="1388181" y="587664"/>
                </a:cubicBezTo>
                <a:cubicBezTo>
                  <a:pt x="1378061" y="597487"/>
                  <a:pt x="1373000" y="608649"/>
                  <a:pt x="1373000" y="621151"/>
                </a:cubicBezTo>
                <a:cubicBezTo>
                  <a:pt x="1373000" y="635438"/>
                  <a:pt x="1377986" y="647121"/>
                  <a:pt x="1387958" y="656200"/>
                </a:cubicBezTo>
                <a:cubicBezTo>
                  <a:pt x="1397929" y="665278"/>
                  <a:pt x="1412589" y="669817"/>
                  <a:pt x="1431936" y="669817"/>
                </a:cubicBezTo>
                <a:cubicBezTo>
                  <a:pt x="1452177" y="669817"/>
                  <a:pt x="1471004" y="664906"/>
                  <a:pt x="1488417" y="655083"/>
                </a:cubicBezTo>
                <a:cubicBezTo>
                  <a:pt x="1505830" y="645261"/>
                  <a:pt x="1518182" y="633280"/>
                  <a:pt x="1525475" y="619141"/>
                </a:cubicBezTo>
                <a:cubicBezTo>
                  <a:pt x="1532767" y="605003"/>
                  <a:pt x="1536414" y="586622"/>
                  <a:pt x="1536414" y="564001"/>
                </a:cubicBezTo>
                <a:close/>
                <a:moveTo>
                  <a:pt x="3550505" y="400141"/>
                </a:moveTo>
                <a:cubicBezTo>
                  <a:pt x="3524014" y="400141"/>
                  <a:pt x="3502136" y="410336"/>
                  <a:pt x="3484872" y="430725"/>
                </a:cubicBezTo>
                <a:cubicBezTo>
                  <a:pt x="3467608" y="451114"/>
                  <a:pt x="3458975" y="482145"/>
                  <a:pt x="3458975" y="523817"/>
                </a:cubicBezTo>
                <a:cubicBezTo>
                  <a:pt x="3458975" y="566084"/>
                  <a:pt x="3467533" y="597338"/>
                  <a:pt x="3484649" y="617579"/>
                </a:cubicBezTo>
                <a:cubicBezTo>
                  <a:pt x="3501764" y="637819"/>
                  <a:pt x="3523269" y="647940"/>
                  <a:pt x="3549165" y="647940"/>
                </a:cubicBezTo>
                <a:cubicBezTo>
                  <a:pt x="3575359" y="647940"/>
                  <a:pt x="3596865" y="637968"/>
                  <a:pt x="3613683" y="618025"/>
                </a:cubicBezTo>
                <a:cubicBezTo>
                  <a:pt x="3630500" y="598082"/>
                  <a:pt x="3638909" y="566084"/>
                  <a:pt x="3638909" y="522031"/>
                </a:cubicBezTo>
                <a:cubicBezTo>
                  <a:pt x="3638909" y="480954"/>
                  <a:pt x="3630425" y="450370"/>
                  <a:pt x="3613459" y="430278"/>
                </a:cubicBezTo>
                <a:cubicBezTo>
                  <a:pt x="3596493" y="410187"/>
                  <a:pt x="3575508" y="400141"/>
                  <a:pt x="3550505" y="400141"/>
                </a:cubicBezTo>
                <a:close/>
                <a:moveTo>
                  <a:pt x="10638444" y="382728"/>
                </a:moveTo>
                <a:cubicBezTo>
                  <a:pt x="10609571" y="382728"/>
                  <a:pt x="10586502" y="394188"/>
                  <a:pt x="10569238" y="417107"/>
                </a:cubicBezTo>
                <a:cubicBezTo>
                  <a:pt x="10558225" y="431395"/>
                  <a:pt x="10551230" y="452677"/>
                  <a:pt x="10548254" y="480954"/>
                </a:cubicBezTo>
                <a:lnTo>
                  <a:pt x="10727294" y="480954"/>
                </a:lnTo>
                <a:cubicBezTo>
                  <a:pt x="10723722" y="445831"/>
                  <a:pt x="10714271" y="420679"/>
                  <a:pt x="10698942" y="405499"/>
                </a:cubicBezTo>
                <a:cubicBezTo>
                  <a:pt x="10683613" y="390318"/>
                  <a:pt x="10663447" y="382728"/>
                  <a:pt x="10638444" y="382728"/>
                </a:cubicBezTo>
                <a:close/>
                <a:moveTo>
                  <a:pt x="5075844" y="382728"/>
                </a:moveTo>
                <a:cubicBezTo>
                  <a:pt x="5046971" y="382728"/>
                  <a:pt x="5023903" y="394188"/>
                  <a:pt x="5006639" y="417107"/>
                </a:cubicBezTo>
                <a:cubicBezTo>
                  <a:pt x="4995625" y="431395"/>
                  <a:pt x="4988630" y="452677"/>
                  <a:pt x="4985654" y="480954"/>
                </a:cubicBezTo>
                <a:lnTo>
                  <a:pt x="5164694" y="480954"/>
                </a:lnTo>
                <a:cubicBezTo>
                  <a:pt x="5161122" y="445831"/>
                  <a:pt x="5151672" y="420679"/>
                  <a:pt x="5136342" y="405499"/>
                </a:cubicBezTo>
                <a:cubicBezTo>
                  <a:pt x="5121013" y="390318"/>
                  <a:pt x="5100847" y="382728"/>
                  <a:pt x="5075844" y="382728"/>
                </a:cubicBezTo>
                <a:close/>
                <a:moveTo>
                  <a:pt x="7971295" y="285841"/>
                </a:moveTo>
                <a:lnTo>
                  <a:pt x="8163039" y="285841"/>
                </a:lnTo>
                <a:lnTo>
                  <a:pt x="8260840" y="601505"/>
                </a:lnTo>
                <a:lnTo>
                  <a:pt x="8351672" y="285841"/>
                </a:lnTo>
                <a:lnTo>
                  <a:pt x="8530740" y="285841"/>
                </a:lnTo>
                <a:lnTo>
                  <a:pt x="8342616" y="792482"/>
                </a:lnTo>
                <a:cubicBezTo>
                  <a:pt x="8321194" y="850269"/>
                  <a:pt x="8299326" y="889290"/>
                  <a:pt x="8277011" y="909545"/>
                </a:cubicBezTo>
                <a:cubicBezTo>
                  <a:pt x="8245474" y="938143"/>
                  <a:pt x="8197422" y="952442"/>
                  <a:pt x="8132859" y="952442"/>
                </a:cubicBezTo>
                <a:cubicBezTo>
                  <a:pt x="8106675" y="952442"/>
                  <a:pt x="8066210" y="948870"/>
                  <a:pt x="8011464" y="941726"/>
                </a:cubicBezTo>
                <a:lnTo>
                  <a:pt x="7997191" y="814925"/>
                </a:lnTo>
                <a:cubicBezTo>
                  <a:pt x="8023362" y="823259"/>
                  <a:pt x="8052506" y="827426"/>
                  <a:pt x="8084625" y="827426"/>
                </a:cubicBezTo>
                <a:cubicBezTo>
                  <a:pt x="8106038" y="827426"/>
                  <a:pt x="8123361" y="822509"/>
                  <a:pt x="8136595" y="812675"/>
                </a:cubicBezTo>
                <a:cubicBezTo>
                  <a:pt x="8149829" y="802841"/>
                  <a:pt x="8161055" y="785257"/>
                  <a:pt x="8170273" y="759923"/>
                </a:cubicBezTo>
                <a:close/>
                <a:moveTo>
                  <a:pt x="1770520" y="285841"/>
                </a:moveTo>
                <a:lnTo>
                  <a:pt x="1962264" y="285841"/>
                </a:lnTo>
                <a:lnTo>
                  <a:pt x="2060066" y="601505"/>
                </a:lnTo>
                <a:lnTo>
                  <a:pt x="2150897" y="285841"/>
                </a:lnTo>
                <a:lnTo>
                  <a:pt x="2329965" y="285841"/>
                </a:lnTo>
                <a:lnTo>
                  <a:pt x="2141842" y="792482"/>
                </a:lnTo>
                <a:cubicBezTo>
                  <a:pt x="2120420" y="850269"/>
                  <a:pt x="2098552" y="889290"/>
                  <a:pt x="2076237" y="909545"/>
                </a:cubicBezTo>
                <a:cubicBezTo>
                  <a:pt x="2044699" y="938143"/>
                  <a:pt x="1996648" y="952442"/>
                  <a:pt x="1932085" y="952442"/>
                </a:cubicBezTo>
                <a:cubicBezTo>
                  <a:pt x="1905901" y="952442"/>
                  <a:pt x="1865435" y="948870"/>
                  <a:pt x="1810690" y="941726"/>
                </a:cubicBezTo>
                <a:lnTo>
                  <a:pt x="1796416" y="814925"/>
                </a:lnTo>
                <a:cubicBezTo>
                  <a:pt x="1822587" y="823259"/>
                  <a:pt x="1851732" y="827426"/>
                  <a:pt x="1883851" y="827426"/>
                </a:cubicBezTo>
                <a:cubicBezTo>
                  <a:pt x="1905264" y="827426"/>
                  <a:pt x="1922587" y="822509"/>
                  <a:pt x="1935821" y="812675"/>
                </a:cubicBezTo>
                <a:cubicBezTo>
                  <a:pt x="1949055" y="802841"/>
                  <a:pt x="1960281" y="785257"/>
                  <a:pt x="1969499" y="759923"/>
                </a:cubicBezTo>
                <a:close/>
                <a:moveTo>
                  <a:pt x="10630853" y="275125"/>
                </a:moveTo>
                <a:cubicBezTo>
                  <a:pt x="10698719" y="275125"/>
                  <a:pt x="10752297" y="285394"/>
                  <a:pt x="10791588" y="305933"/>
                </a:cubicBezTo>
                <a:cubicBezTo>
                  <a:pt x="10830878" y="326471"/>
                  <a:pt x="10860793" y="356236"/>
                  <a:pt x="10881331" y="395229"/>
                </a:cubicBezTo>
                <a:cubicBezTo>
                  <a:pt x="10901869" y="434222"/>
                  <a:pt x="10912138" y="484973"/>
                  <a:pt x="10912138" y="547481"/>
                </a:cubicBezTo>
                <a:lnTo>
                  <a:pt x="10912138" y="568019"/>
                </a:lnTo>
                <a:lnTo>
                  <a:pt x="10547807" y="568019"/>
                </a:lnTo>
                <a:cubicBezTo>
                  <a:pt x="10551081" y="597189"/>
                  <a:pt x="10558969" y="618918"/>
                  <a:pt x="10571471" y="633206"/>
                </a:cubicBezTo>
                <a:cubicBezTo>
                  <a:pt x="10589033" y="653744"/>
                  <a:pt x="10611952" y="664013"/>
                  <a:pt x="10640229" y="664013"/>
                </a:cubicBezTo>
                <a:cubicBezTo>
                  <a:pt x="10658089" y="664013"/>
                  <a:pt x="10675055" y="659548"/>
                  <a:pt x="10691129" y="650619"/>
                </a:cubicBezTo>
                <a:cubicBezTo>
                  <a:pt x="10700951" y="644963"/>
                  <a:pt x="10711518" y="634992"/>
                  <a:pt x="10722829" y="620704"/>
                </a:cubicBezTo>
                <a:lnTo>
                  <a:pt x="10901869" y="637224"/>
                </a:lnTo>
                <a:cubicBezTo>
                  <a:pt x="10874485" y="684849"/>
                  <a:pt x="10841445" y="719005"/>
                  <a:pt x="10802750" y="739692"/>
                </a:cubicBezTo>
                <a:cubicBezTo>
                  <a:pt x="10764054" y="760379"/>
                  <a:pt x="10708542" y="770723"/>
                  <a:pt x="10636211" y="770723"/>
                </a:cubicBezTo>
                <a:cubicBezTo>
                  <a:pt x="10573406" y="770723"/>
                  <a:pt x="10523995" y="761868"/>
                  <a:pt x="10487978" y="744157"/>
                </a:cubicBezTo>
                <a:cubicBezTo>
                  <a:pt x="10451962" y="726446"/>
                  <a:pt x="10422122" y="698318"/>
                  <a:pt x="10398458" y="659771"/>
                </a:cubicBezTo>
                <a:cubicBezTo>
                  <a:pt x="10374794" y="621225"/>
                  <a:pt x="10362963" y="575907"/>
                  <a:pt x="10362963" y="523817"/>
                </a:cubicBezTo>
                <a:cubicBezTo>
                  <a:pt x="10362963" y="449701"/>
                  <a:pt x="10386701" y="389723"/>
                  <a:pt x="10434177" y="343884"/>
                </a:cubicBezTo>
                <a:cubicBezTo>
                  <a:pt x="10481653" y="298045"/>
                  <a:pt x="10547212" y="275125"/>
                  <a:pt x="10630853" y="275125"/>
                </a:cubicBezTo>
                <a:close/>
                <a:moveTo>
                  <a:pt x="9679842" y="275125"/>
                </a:moveTo>
                <a:cubicBezTo>
                  <a:pt x="9734313" y="275125"/>
                  <a:pt x="9778068" y="278176"/>
                  <a:pt x="9811108" y="284278"/>
                </a:cubicBezTo>
                <a:cubicBezTo>
                  <a:pt x="9844148" y="290380"/>
                  <a:pt x="9871681" y="303105"/>
                  <a:pt x="9893708" y="322452"/>
                </a:cubicBezTo>
                <a:cubicBezTo>
                  <a:pt x="9909186" y="335847"/>
                  <a:pt x="9921390" y="354823"/>
                  <a:pt x="9930319" y="379379"/>
                </a:cubicBezTo>
                <a:cubicBezTo>
                  <a:pt x="9939249" y="403936"/>
                  <a:pt x="9943714" y="427376"/>
                  <a:pt x="9943714" y="449701"/>
                </a:cubicBezTo>
                <a:lnTo>
                  <a:pt x="9943714" y="659102"/>
                </a:lnTo>
                <a:cubicBezTo>
                  <a:pt x="9943714" y="681426"/>
                  <a:pt x="9945128" y="698913"/>
                  <a:pt x="9947955" y="711564"/>
                </a:cubicBezTo>
                <a:cubicBezTo>
                  <a:pt x="9950783" y="724214"/>
                  <a:pt x="9956960" y="740362"/>
                  <a:pt x="9966485" y="760007"/>
                </a:cubicBezTo>
                <a:lnTo>
                  <a:pt x="9795927" y="760007"/>
                </a:lnTo>
                <a:cubicBezTo>
                  <a:pt x="9789081" y="747803"/>
                  <a:pt x="9784617" y="738502"/>
                  <a:pt x="9782533" y="732102"/>
                </a:cubicBezTo>
                <a:cubicBezTo>
                  <a:pt x="9780449" y="725702"/>
                  <a:pt x="9778366" y="715656"/>
                  <a:pt x="9776282" y="701964"/>
                </a:cubicBezTo>
                <a:cubicBezTo>
                  <a:pt x="9752470" y="724884"/>
                  <a:pt x="9728806" y="741255"/>
                  <a:pt x="9705291" y="751077"/>
                </a:cubicBezTo>
                <a:cubicBezTo>
                  <a:pt x="9673144" y="764174"/>
                  <a:pt x="9635788" y="770723"/>
                  <a:pt x="9593224" y="770723"/>
                </a:cubicBezTo>
                <a:cubicBezTo>
                  <a:pt x="9536669" y="770723"/>
                  <a:pt x="9493732" y="757626"/>
                  <a:pt x="9464413" y="731432"/>
                </a:cubicBezTo>
                <a:cubicBezTo>
                  <a:pt x="9435094" y="705238"/>
                  <a:pt x="9420434" y="672943"/>
                  <a:pt x="9420434" y="634545"/>
                </a:cubicBezTo>
                <a:cubicBezTo>
                  <a:pt x="9420434" y="598529"/>
                  <a:pt x="9431001" y="568912"/>
                  <a:pt x="9452135" y="545695"/>
                </a:cubicBezTo>
                <a:cubicBezTo>
                  <a:pt x="9473268" y="522477"/>
                  <a:pt x="9512261" y="505213"/>
                  <a:pt x="9569113" y="493902"/>
                </a:cubicBezTo>
                <a:cubicBezTo>
                  <a:pt x="9637277" y="480210"/>
                  <a:pt x="9681479" y="470611"/>
                  <a:pt x="9701719" y="465104"/>
                </a:cubicBezTo>
                <a:cubicBezTo>
                  <a:pt x="9721960" y="459598"/>
                  <a:pt x="9743391" y="452379"/>
                  <a:pt x="9766013" y="443450"/>
                </a:cubicBezTo>
                <a:cubicBezTo>
                  <a:pt x="9766013" y="421126"/>
                  <a:pt x="9761399" y="405499"/>
                  <a:pt x="9752172" y="396569"/>
                </a:cubicBezTo>
                <a:cubicBezTo>
                  <a:pt x="9742945" y="387639"/>
                  <a:pt x="9726722" y="383174"/>
                  <a:pt x="9703505" y="383174"/>
                </a:cubicBezTo>
                <a:cubicBezTo>
                  <a:pt x="9673740" y="383174"/>
                  <a:pt x="9651415" y="387937"/>
                  <a:pt x="9636533" y="397462"/>
                </a:cubicBezTo>
                <a:cubicBezTo>
                  <a:pt x="9624924" y="404903"/>
                  <a:pt x="9615548" y="418893"/>
                  <a:pt x="9608404" y="439431"/>
                </a:cubicBezTo>
                <a:lnTo>
                  <a:pt x="9434722" y="421126"/>
                </a:lnTo>
                <a:cubicBezTo>
                  <a:pt x="9441270" y="390765"/>
                  <a:pt x="9450721" y="366878"/>
                  <a:pt x="9463073" y="349465"/>
                </a:cubicBezTo>
                <a:cubicBezTo>
                  <a:pt x="9475426" y="332052"/>
                  <a:pt x="9493211" y="316946"/>
                  <a:pt x="9516428" y="304147"/>
                </a:cubicBezTo>
                <a:cubicBezTo>
                  <a:pt x="9533097" y="294919"/>
                  <a:pt x="9556017" y="287775"/>
                  <a:pt x="9585187" y="282715"/>
                </a:cubicBezTo>
                <a:cubicBezTo>
                  <a:pt x="9614357" y="277655"/>
                  <a:pt x="9645909" y="275125"/>
                  <a:pt x="9679842" y="275125"/>
                </a:cubicBezTo>
                <a:close/>
                <a:moveTo>
                  <a:pt x="9099114" y="275125"/>
                </a:moveTo>
                <a:cubicBezTo>
                  <a:pt x="9155669" y="275125"/>
                  <a:pt x="9197415" y="279441"/>
                  <a:pt x="9224353" y="288073"/>
                </a:cubicBezTo>
                <a:cubicBezTo>
                  <a:pt x="9251291" y="296705"/>
                  <a:pt x="9273764" y="310100"/>
                  <a:pt x="9291772" y="328257"/>
                </a:cubicBezTo>
                <a:cubicBezTo>
                  <a:pt x="9309780" y="346414"/>
                  <a:pt x="9324738" y="370970"/>
                  <a:pt x="9336644" y="401927"/>
                </a:cubicBezTo>
                <a:lnTo>
                  <a:pt x="9164301" y="418893"/>
                </a:lnTo>
                <a:cubicBezTo>
                  <a:pt x="9159836" y="403713"/>
                  <a:pt x="9152395" y="392551"/>
                  <a:pt x="9141977" y="385407"/>
                </a:cubicBezTo>
                <a:cubicBezTo>
                  <a:pt x="9127689" y="375882"/>
                  <a:pt x="9110425" y="371119"/>
                  <a:pt x="9090185" y="371119"/>
                </a:cubicBezTo>
                <a:cubicBezTo>
                  <a:pt x="9069646" y="371119"/>
                  <a:pt x="9054689" y="374760"/>
                  <a:pt x="9045313" y="382041"/>
                </a:cubicBezTo>
                <a:cubicBezTo>
                  <a:pt x="9035937" y="389322"/>
                  <a:pt x="9031249" y="398164"/>
                  <a:pt x="9031249" y="408568"/>
                </a:cubicBezTo>
                <a:cubicBezTo>
                  <a:pt x="9031249" y="420158"/>
                  <a:pt x="9037202" y="428925"/>
                  <a:pt x="9049108" y="434869"/>
                </a:cubicBezTo>
                <a:cubicBezTo>
                  <a:pt x="9061014" y="440813"/>
                  <a:pt x="9086910" y="446164"/>
                  <a:pt x="9126796" y="450921"/>
                </a:cubicBezTo>
                <a:cubicBezTo>
                  <a:pt x="9187220" y="457758"/>
                  <a:pt x="9232167" y="467273"/>
                  <a:pt x="9261635" y="479465"/>
                </a:cubicBezTo>
                <a:cubicBezTo>
                  <a:pt x="9291102" y="491657"/>
                  <a:pt x="9313650" y="509053"/>
                  <a:pt x="9329277" y="531651"/>
                </a:cubicBezTo>
                <a:cubicBezTo>
                  <a:pt x="9344904" y="554250"/>
                  <a:pt x="9352717" y="579079"/>
                  <a:pt x="9352717" y="606138"/>
                </a:cubicBezTo>
                <a:cubicBezTo>
                  <a:pt x="9352717" y="633494"/>
                  <a:pt x="9344457" y="660107"/>
                  <a:pt x="9327937" y="685978"/>
                </a:cubicBezTo>
                <a:cubicBezTo>
                  <a:pt x="9311418" y="711848"/>
                  <a:pt x="9285373" y="732440"/>
                  <a:pt x="9249803" y="747753"/>
                </a:cubicBezTo>
                <a:cubicBezTo>
                  <a:pt x="9214233" y="763066"/>
                  <a:pt x="9165789" y="770723"/>
                  <a:pt x="9104472" y="770723"/>
                </a:cubicBezTo>
                <a:cubicBezTo>
                  <a:pt x="9017854" y="770723"/>
                  <a:pt x="8956165" y="758370"/>
                  <a:pt x="8919404" y="733665"/>
                </a:cubicBezTo>
                <a:cubicBezTo>
                  <a:pt x="8882644" y="708959"/>
                  <a:pt x="8859054" y="673836"/>
                  <a:pt x="8848636" y="628294"/>
                </a:cubicBezTo>
                <a:lnTo>
                  <a:pt x="9029016" y="611328"/>
                </a:lnTo>
                <a:cubicBezTo>
                  <a:pt x="9036458" y="632759"/>
                  <a:pt x="9046876" y="648088"/>
                  <a:pt x="9060270" y="657316"/>
                </a:cubicBezTo>
                <a:cubicBezTo>
                  <a:pt x="9073665" y="666543"/>
                  <a:pt x="9091524" y="671157"/>
                  <a:pt x="9113848" y="671157"/>
                </a:cubicBezTo>
                <a:cubicBezTo>
                  <a:pt x="9138256" y="671157"/>
                  <a:pt x="9157157" y="665955"/>
                  <a:pt x="9170552" y="655551"/>
                </a:cubicBezTo>
                <a:cubicBezTo>
                  <a:pt x="9180970" y="647826"/>
                  <a:pt x="9186179" y="638168"/>
                  <a:pt x="9186179" y="626578"/>
                </a:cubicBezTo>
                <a:cubicBezTo>
                  <a:pt x="9186179" y="613500"/>
                  <a:pt x="9179333" y="603393"/>
                  <a:pt x="9165640" y="596259"/>
                </a:cubicBezTo>
                <a:cubicBezTo>
                  <a:pt x="9155818" y="591208"/>
                  <a:pt x="9129773" y="584967"/>
                  <a:pt x="9087506" y="577535"/>
                </a:cubicBezTo>
                <a:cubicBezTo>
                  <a:pt x="9024402" y="566535"/>
                  <a:pt x="8980573" y="556352"/>
                  <a:pt x="8956016" y="546985"/>
                </a:cubicBezTo>
                <a:cubicBezTo>
                  <a:pt x="8931459" y="537618"/>
                  <a:pt x="8910772" y="521785"/>
                  <a:pt x="8893955" y="499484"/>
                </a:cubicBezTo>
                <a:cubicBezTo>
                  <a:pt x="8877137" y="477183"/>
                  <a:pt x="8868728" y="451759"/>
                  <a:pt x="8868728" y="423211"/>
                </a:cubicBezTo>
                <a:cubicBezTo>
                  <a:pt x="8868728" y="391985"/>
                  <a:pt x="8877807" y="365073"/>
                  <a:pt x="8895964" y="342475"/>
                </a:cubicBezTo>
                <a:cubicBezTo>
                  <a:pt x="8914121" y="319876"/>
                  <a:pt x="8939124" y="303001"/>
                  <a:pt x="8970973" y="291851"/>
                </a:cubicBezTo>
                <a:cubicBezTo>
                  <a:pt x="9002822" y="280700"/>
                  <a:pt x="9045536" y="275125"/>
                  <a:pt x="9099114" y="275125"/>
                </a:cubicBezTo>
                <a:close/>
                <a:moveTo>
                  <a:pt x="7651017" y="275125"/>
                </a:moveTo>
                <a:cubicBezTo>
                  <a:pt x="7705488" y="275125"/>
                  <a:pt x="7749243" y="278176"/>
                  <a:pt x="7782283" y="284278"/>
                </a:cubicBezTo>
                <a:cubicBezTo>
                  <a:pt x="7815323" y="290380"/>
                  <a:pt x="7842856" y="303105"/>
                  <a:pt x="7864883" y="322452"/>
                </a:cubicBezTo>
                <a:cubicBezTo>
                  <a:pt x="7880361" y="335847"/>
                  <a:pt x="7892565" y="354823"/>
                  <a:pt x="7901495" y="379379"/>
                </a:cubicBezTo>
                <a:cubicBezTo>
                  <a:pt x="7910424" y="403936"/>
                  <a:pt x="7914889" y="427376"/>
                  <a:pt x="7914889" y="449701"/>
                </a:cubicBezTo>
                <a:lnTo>
                  <a:pt x="7914889" y="659102"/>
                </a:lnTo>
                <a:cubicBezTo>
                  <a:pt x="7914889" y="681426"/>
                  <a:pt x="7916303" y="698913"/>
                  <a:pt x="7919131" y="711564"/>
                </a:cubicBezTo>
                <a:cubicBezTo>
                  <a:pt x="7921958" y="724214"/>
                  <a:pt x="7928135" y="740362"/>
                  <a:pt x="7937660" y="760007"/>
                </a:cubicBezTo>
                <a:lnTo>
                  <a:pt x="7767103" y="760007"/>
                </a:lnTo>
                <a:cubicBezTo>
                  <a:pt x="7760257" y="747803"/>
                  <a:pt x="7755792" y="738502"/>
                  <a:pt x="7753708" y="732102"/>
                </a:cubicBezTo>
                <a:cubicBezTo>
                  <a:pt x="7751625" y="725702"/>
                  <a:pt x="7749541" y="715656"/>
                  <a:pt x="7747457" y="701964"/>
                </a:cubicBezTo>
                <a:cubicBezTo>
                  <a:pt x="7723645" y="724884"/>
                  <a:pt x="7699981" y="741255"/>
                  <a:pt x="7676466" y="751077"/>
                </a:cubicBezTo>
                <a:cubicBezTo>
                  <a:pt x="7644320" y="764174"/>
                  <a:pt x="7606964" y="770723"/>
                  <a:pt x="7564399" y="770723"/>
                </a:cubicBezTo>
                <a:cubicBezTo>
                  <a:pt x="7507844" y="770723"/>
                  <a:pt x="7464907" y="757626"/>
                  <a:pt x="7435588" y="731432"/>
                </a:cubicBezTo>
                <a:cubicBezTo>
                  <a:pt x="7406269" y="705238"/>
                  <a:pt x="7391609" y="672943"/>
                  <a:pt x="7391609" y="634545"/>
                </a:cubicBezTo>
                <a:cubicBezTo>
                  <a:pt x="7391609" y="598529"/>
                  <a:pt x="7402176" y="568912"/>
                  <a:pt x="7423310" y="545695"/>
                </a:cubicBezTo>
                <a:cubicBezTo>
                  <a:pt x="7444443" y="522477"/>
                  <a:pt x="7483436" y="505213"/>
                  <a:pt x="7540289" y="493902"/>
                </a:cubicBezTo>
                <a:cubicBezTo>
                  <a:pt x="7608452" y="480210"/>
                  <a:pt x="7652654" y="470611"/>
                  <a:pt x="7672895" y="465104"/>
                </a:cubicBezTo>
                <a:cubicBezTo>
                  <a:pt x="7693135" y="459598"/>
                  <a:pt x="7714566" y="452379"/>
                  <a:pt x="7737188" y="443450"/>
                </a:cubicBezTo>
                <a:cubicBezTo>
                  <a:pt x="7737188" y="421126"/>
                  <a:pt x="7732575" y="405499"/>
                  <a:pt x="7723347" y="396569"/>
                </a:cubicBezTo>
                <a:cubicBezTo>
                  <a:pt x="7714120" y="387639"/>
                  <a:pt x="7697898" y="383174"/>
                  <a:pt x="7674680" y="383174"/>
                </a:cubicBezTo>
                <a:cubicBezTo>
                  <a:pt x="7644915" y="383174"/>
                  <a:pt x="7622591" y="387937"/>
                  <a:pt x="7607708" y="397462"/>
                </a:cubicBezTo>
                <a:cubicBezTo>
                  <a:pt x="7596099" y="404903"/>
                  <a:pt x="7586723" y="418893"/>
                  <a:pt x="7579579" y="439431"/>
                </a:cubicBezTo>
                <a:lnTo>
                  <a:pt x="7405897" y="421126"/>
                </a:lnTo>
                <a:cubicBezTo>
                  <a:pt x="7412445" y="390765"/>
                  <a:pt x="7421896" y="366878"/>
                  <a:pt x="7434249" y="349465"/>
                </a:cubicBezTo>
                <a:cubicBezTo>
                  <a:pt x="7446601" y="332052"/>
                  <a:pt x="7464386" y="316946"/>
                  <a:pt x="7487604" y="304147"/>
                </a:cubicBezTo>
                <a:cubicBezTo>
                  <a:pt x="7504272" y="294919"/>
                  <a:pt x="7527192" y="287775"/>
                  <a:pt x="7556362" y="282715"/>
                </a:cubicBezTo>
                <a:cubicBezTo>
                  <a:pt x="7585532" y="277655"/>
                  <a:pt x="7617084" y="275125"/>
                  <a:pt x="7651017" y="275125"/>
                </a:cubicBezTo>
                <a:close/>
                <a:moveTo>
                  <a:pt x="5068254" y="275125"/>
                </a:moveTo>
                <a:cubicBezTo>
                  <a:pt x="5136119" y="275125"/>
                  <a:pt x="5189697" y="285394"/>
                  <a:pt x="5228988" y="305933"/>
                </a:cubicBezTo>
                <a:cubicBezTo>
                  <a:pt x="5268279" y="326471"/>
                  <a:pt x="5298193" y="356236"/>
                  <a:pt x="5318731" y="395229"/>
                </a:cubicBezTo>
                <a:cubicBezTo>
                  <a:pt x="5339270" y="434222"/>
                  <a:pt x="5349539" y="484973"/>
                  <a:pt x="5349539" y="547481"/>
                </a:cubicBezTo>
                <a:lnTo>
                  <a:pt x="5349539" y="568019"/>
                </a:lnTo>
                <a:lnTo>
                  <a:pt x="4985207" y="568019"/>
                </a:lnTo>
                <a:cubicBezTo>
                  <a:pt x="4988482" y="597189"/>
                  <a:pt x="4996370" y="618918"/>
                  <a:pt x="5008871" y="633206"/>
                </a:cubicBezTo>
                <a:cubicBezTo>
                  <a:pt x="5026433" y="653744"/>
                  <a:pt x="5049352" y="664013"/>
                  <a:pt x="5077630" y="664013"/>
                </a:cubicBezTo>
                <a:cubicBezTo>
                  <a:pt x="5095489" y="664013"/>
                  <a:pt x="5112455" y="659548"/>
                  <a:pt x="5128529" y="650619"/>
                </a:cubicBezTo>
                <a:cubicBezTo>
                  <a:pt x="5138352" y="644963"/>
                  <a:pt x="5148918" y="634992"/>
                  <a:pt x="5160229" y="620704"/>
                </a:cubicBezTo>
                <a:lnTo>
                  <a:pt x="5339270" y="637224"/>
                </a:lnTo>
                <a:cubicBezTo>
                  <a:pt x="5311885" y="684849"/>
                  <a:pt x="5278845" y="719005"/>
                  <a:pt x="5240150" y="739692"/>
                </a:cubicBezTo>
                <a:cubicBezTo>
                  <a:pt x="5201455" y="760379"/>
                  <a:pt x="5145942" y="770723"/>
                  <a:pt x="5073611" y="770723"/>
                </a:cubicBezTo>
                <a:cubicBezTo>
                  <a:pt x="5010806" y="770723"/>
                  <a:pt x="4961396" y="761868"/>
                  <a:pt x="4925379" y="744157"/>
                </a:cubicBezTo>
                <a:cubicBezTo>
                  <a:pt x="4889363" y="726446"/>
                  <a:pt x="4859522" y="698318"/>
                  <a:pt x="4835859" y="659771"/>
                </a:cubicBezTo>
                <a:cubicBezTo>
                  <a:pt x="4812195" y="621225"/>
                  <a:pt x="4800363" y="575907"/>
                  <a:pt x="4800363" y="523817"/>
                </a:cubicBezTo>
                <a:cubicBezTo>
                  <a:pt x="4800363" y="449701"/>
                  <a:pt x="4824102" y="389723"/>
                  <a:pt x="4871577" y="343884"/>
                </a:cubicBezTo>
                <a:cubicBezTo>
                  <a:pt x="4919054" y="298045"/>
                  <a:pt x="4984612" y="275125"/>
                  <a:pt x="5068254" y="275125"/>
                </a:cubicBezTo>
                <a:close/>
                <a:moveTo>
                  <a:pt x="4243835" y="275125"/>
                </a:moveTo>
                <a:cubicBezTo>
                  <a:pt x="4281693" y="275125"/>
                  <a:pt x="4311651" y="281822"/>
                  <a:pt x="4333711" y="295217"/>
                </a:cubicBezTo>
                <a:cubicBezTo>
                  <a:pt x="4355770" y="308611"/>
                  <a:pt x="4373803" y="328554"/>
                  <a:pt x="4387812" y="355046"/>
                </a:cubicBezTo>
                <a:cubicBezTo>
                  <a:pt x="4416350" y="324090"/>
                  <a:pt x="4442360" y="303030"/>
                  <a:pt x="4465842" y="291868"/>
                </a:cubicBezTo>
                <a:cubicBezTo>
                  <a:pt x="4489324" y="280706"/>
                  <a:pt x="4518306" y="275125"/>
                  <a:pt x="4552788" y="275125"/>
                </a:cubicBezTo>
                <a:cubicBezTo>
                  <a:pt x="4603617" y="275125"/>
                  <a:pt x="4643300" y="290231"/>
                  <a:pt x="4671835" y="320443"/>
                </a:cubicBezTo>
                <a:cubicBezTo>
                  <a:pt x="4700371" y="350655"/>
                  <a:pt x="4714638" y="397908"/>
                  <a:pt x="4714638" y="462202"/>
                </a:cubicBezTo>
                <a:lnTo>
                  <a:pt x="4714638" y="760007"/>
                </a:lnTo>
                <a:lnTo>
                  <a:pt x="4532473" y="760007"/>
                </a:lnTo>
                <a:lnTo>
                  <a:pt x="4532473" y="489884"/>
                </a:lnTo>
                <a:cubicBezTo>
                  <a:pt x="4532473" y="468453"/>
                  <a:pt x="4528319" y="452528"/>
                  <a:pt x="4520013" y="442110"/>
                </a:cubicBezTo>
                <a:cubicBezTo>
                  <a:pt x="4507851" y="425739"/>
                  <a:pt x="4492724" y="417554"/>
                  <a:pt x="4474632" y="417554"/>
                </a:cubicBezTo>
                <a:cubicBezTo>
                  <a:pt x="4453275" y="417554"/>
                  <a:pt x="4436070" y="425293"/>
                  <a:pt x="4423018" y="440771"/>
                </a:cubicBezTo>
                <a:cubicBezTo>
                  <a:pt x="4409965" y="456249"/>
                  <a:pt x="4403439" y="481103"/>
                  <a:pt x="4403439" y="515334"/>
                </a:cubicBezTo>
                <a:lnTo>
                  <a:pt x="4403439" y="760007"/>
                </a:lnTo>
                <a:lnTo>
                  <a:pt x="4221273" y="760007"/>
                </a:lnTo>
                <a:lnTo>
                  <a:pt x="4221273" y="498814"/>
                </a:lnTo>
                <a:cubicBezTo>
                  <a:pt x="4221273" y="477978"/>
                  <a:pt x="4220078" y="463839"/>
                  <a:pt x="4217687" y="456398"/>
                </a:cubicBezTo>
                <a:cubicBezTo>
                  <a:pt x="4213804" y="444492"/>
                  <a:pt x="4207083" y="434892"/>
                  <a:pt x="4197526" y="427600"/>
                </a:cubicBezTo>
                <a:cubicBezTo>
                  <a:pt x="4187968" y="420307"/>
                  <a:pt x="4176769" y="416661"/>
                  <a:pt x="4163928" y="416661"/>
                </a:cubicBezTo>
                <a:cubicBezTo>
                  <a:pt x="4143017" y="416661"/>
                  <a:pt x="4125842" y="424549"/>
                  <a:pt x="4112400" y="440324"/>
                </a:cubicBezTo>
                <a:cubicBezTo>
                  <a:pt x="4098959" y="456100"/>
                  <a:pt x="4092239" y="481996"/>
                  <a:pt x="4092239" y="518013"/>
                </a:cubicBezTo>
                <a:lnTo>
                  <a:pt x="4092239" y="760007"/>
                </a:lnTo>
                <a:lnTo>
                  <a:pt x="3910074" y="760007"/>
                </a:lnTo>
                <a:lnTo>
                  <a:pt x="3910074" y="285841"/>
                </a:lnTo>
                <a:lnTo>
                  <a:pt x="4079738" y="285841"/>
                </a:lnTo>
                <a:lnTo>
                  <a:pt x="4079738" y="355046"/>
                </a:lnTo>
                <a:cubicBezTo>
                  <a:pt x="4104183" y="326173"/>
                  <a:pt x="4128850" y="305635"/>
                  <a:pt x="4153739" y="293431"/>
                </a:cubicBezTo>
                <a:cubicBezTo>
                  <a:pt x="4178628" y="281227"/>
                  <a:pt x="4208660" y="275125"/>
                  <a:pt x="4243835" y="275125"/>
                </a:cubicBezTo>
                <a:close/>
                <a:moveTo>
                  <a:pt x="3547826" y="275125"/>
                </a:moveTo>
                <a:cubicBezTo>
                  <a:pt x="3642778" y="275125"/>
                  <a:pt x="3714514" y="302658"/>
                  <a:pt x="3763032" y="357725"/>
                </a:cubicBezTo>
                <a:cubicBezTo>
                  <a:pt x="3802024" y="402076"/>
                  <a:pt x="3821521" y="456695"/>
                  <a:pt x="3821521" y="521585"/>
                </a:cubicBezTo>
                <a:cubicBezTo>
                  <a:pt x="3821521" y="594510"/>
                  <a:pt x="3797336" y="654265"/>
                  <a:pt x="3748967" y="700848"/>
                </a:cubicBezTo>
                <a:cubicBezTo>
                  <a:pt x="3700598" y="747431"/>
                  <a:pt x="3633699" y="770723"/>
                  <a:pt x="3548273" y="770723"/>
                </a:cubicBezTo>
                <a:cubicBezTo>
                  <a:pt x="3472073" y="770723"/>
                  <a:pt x="3410458" y="751375"/>
                  <a:pt x="3363428" y="712680"/>
                </a:cubicBezTo>
                <a:cubicBezTo>
                  <a:pt x="3305683" y="664757"/>
                  <a:pt x="3276810" y="601952"/>
                  <a:pt x="3276810" y="524263"/>
                </a:cubicBezTo>
                <a:cubicBezTo>
                  <a:pt x="3276810" y="451933"/>
                  <a:pt x="3301218" y="392327"/>
                  <a:pt x="3350034" y="345446"/>
                </a:cubicBezTo>
                <a:cubicBezTo>
                  <a:pt x="3398849" y="298566"/>
                  <a:pt x="3464780" y="275125"/>
                  <a:pt x="3547826" y="275125"/>
                </a:cubicBezTo>
                <a:close/>
                <a:moveTo>
                  <a:pt x="1450242" y="275125"/>
                </a:moveTo>
                <a:cubicBezTo>
                  <a:pt x="1504713" y="275125"/>
                  <a:pt x="1548469" y="278176"/>
                  <a:pt x="1581509" y="284278"/>
                </a:cubicBezTo>
                <a:cubicBezTo>
                  <a:pt x="1614549" y="290380"/>
                  <a:pt x="1642082" y="303105"/>
                  <a:pt x="1664108" y="322452"/>
                </a:cubicBezTo>
                <a:cubicBezTo>
                  <a:pt x="1679586" y="335847"/>
                  <a:pt x="1691790" y="354823"/>
                  <a:pt x="1700720" y="379379"/>
                </a:cubicBezTo>
                <a:cubicBezTo>
                  <a:pt x="1709650" y="403936"/>
                  <a:pt x="1714115" y="427376"/>
                  <a:pt x="1714115" y="449701"/>
                </a:cubicBezTo>
                <a:lnTo>
                  <a:pt x="1714115" y="659102"/>
                </a:lnTo>
                <a:cubicBezTo>
                  <a:pt x="1714115" y="681426"/>
                  <a:pt x="1715528" y="698913"/>
                  <a:pt x="1718356" y="711564"/>
                </a:cubicBezTo>
                <a:cubicBezTo>
                  <a:pt x="1721184" y="724214"/>
                  <a:pt x="1727360" y="740362"/>
                  <a:pt x="1736885" y="760007"/>
                </a:cubicBezTo>
                <a:lnTo>
                  <a:pt x="1566328" y="760007"/>
                </a:lnTo>
                <a:cubicBezTo>
                  <a:pt x="1559482" y="747803"/>
                  <a:pt x="1555017" y="738502"/>
                  <a:pt x="1552934" y="732102"/>
                </a:cubicBezTo>
                <a:cubicBezTo>
                  <a:pt x="1550850" y="725702"/>
                  <a:pt x="1548767" y="715656"/>
                  <a:pt x="1546683" y="701964"/>
                </a:cubicBezTo>
                <a:cubicBezTo>
                  <a:pt x="1522870" y="724884"/>
                  <a:pt x="1499207" y="741255"/>
                  <a:pt x="1475692" y="751077"/>
                </a:cubicBezTo>
                <a:cubicBezTo>
                  <a:pt x="1443545" y="764174"/>
                  <a:pt x="1406189" y="770723"/>
                  <a:pt x="1363624" y="770723"/>
                </a:cubicBezTo>
                <a:cubicBezTo>
                  <a:pt x="1307070" y="770723"/>
                  <a:pt x="1264133" y="757626"/>
                  <a:pt x="1234814" y="731432"/>
                </a:cubicBezTo>
                <a:cubicBezTo>
                  <a:pt x="1205494" y="705238"/>
                  <a:pt x="1190835" y="672943"/>
                  <a:pt x="1190835" y="634545"/>
                </a:cubicBezTo>
                <a:cubicBezTo>
                  <a:pt x="1190835" y="598529"/>
                  <a:pt x="1201401" y="568912"/>
                  <a:pt x="1222535" y="545695"/>
                </a:cubicBezTo>
                <a:cubicBezTo>
                  <a:pt x="1243669" y="522477"/>
                  <a:pt x="1282662" y="505213"/>
                  <a:pt x="1339514" y="493902"/>
                </a:cubicBezTo>
                <a:cubicBezTo>
                  <a:pt x="1407677" y="480210"/>
                  <a:pt x="1451879" y="470611"/>
                  <a:pt x="1472120" y="465104"/>
                </a:cubicBezTo>
                <a:cubicBezTo>
                  <a:pt x="1492361" y="459598"/>
                  <a:pt x="1513792" y="452379"/>
                  <a:pt x="1536414" y="443450"/>
                </a:cubicBezTo>
                <a:cubicBezTo>
                  <a:pt x="1536414" y="421126"/>
                  <a:pt x="1531800" y="405499"/>
                  <a:pt x="1522573" y="396569"/>
                </a:cubicBezTo>
                <a:cubicBezTo>
                  <a:pt x="1513345" y="387639"/>
                  <a:pt x="1497123" y="383174"/>
                  <a:pt x="1473906" y="383174"/>
                </a:cubicBezTo>
                <a:cubicBezTo>
                  <a:pt x="1444140" y="383174"/>
                  <a:pt x="1421816" y="387937"/>
                  <a:pt x="1406933" y="397462"/>
                </a:cubicBezTo>
                <a:cubicBezTo>
                  <a:pt x="1395325" y="404903"/>
                  <a:pt x="1385948" y="418893"/>
                  <a:pt x="1378805" y="439431"/>
                </a:cubicBezTo>
                <a:lnTo>
                  <a:pt x="1205122" y="421126"/>
                </a:lnTo>
                <a:cubicBezTo>
                  <a:pt x="1211671" y="390765"/>
                  <a:pt x="1221121" y="366878"/>
                  <a:pt x="1233474" y="349465"/>
                </a:cubicBezTo>
                <a:cubicBezTo>
                  <a:pt x="1245827" y="332052"/>
                  <a:pt x="1263612" y="316946"/>
                  <a:pt x="1286829" y="304147"/>
                </a:cubicBezTo>
                <a:cubicBezTo>
                  <a:pt x="1303498" y="294919"/>
                  <a:pt x="1326417" y="287775"/>
                  <a:pt x="1355587" y="282715"/>
                </a:cubicBezTo>
                <a:cubicBezTo>
                  <a:pt x="1384758" y="277655"/>
                  <a:pt x="1416310" y="275125"/>
                  <a:pt x="1450242" y="275125"/>
                </a:cubicBezTo>
                <a:close/>
                <a:moveTo>
                  <a:pt x="7223582" y="105461"/>
                </a:moveTo>
                <a:lnTo>
                  <a:pt x="7223582" y="285841"/>
                </a:lnTo>
                <a:lnTo>
                  <a:pt x="7323595" y="285841"/>
                </a:lnTo>
                <a:lnTo>
                  <a:pt x="7323595" y="418893"/>
                </a:lnTo>
                <a:lnTo>
                  <a:pt x="7223582" y="418893"/>
                </a:lnTo>
                <a:lnTo>
                  <a:pt x="7223582" y="586883"/>
                </a:lnTo>
                <a:cubicBezTo>
                  <a:pt x="7223582" y="607082"/>
                  <a:pt x="7225517" y="620448"/>
                  <a:pt x="7229387" y="626983"/>
                </a:cubicBezTo>
                <a:cubicBezTo>
                  <a:pt x="7235340" y="637084"/>
                  <a:pt x="7245758" y="642135"/>
                  <a:pt x="7260641" y="642135"/>
                </a:cubicBezTo>
                <a:cubicBezTo>
                  <a:pt x="7274035" y="642135"/>
                  <a:pt x="7292788" y="638273"/>
                  <a:pt x="7316898" y="630548"/>
                </a:cubicBezTo>
                <a:lnTo>
                  <a:pt x="7330292" y="755989"/>
                </a:lnTo>
                <a:cubicBezTo>
                  <a:pt x="7285346" y="765811"/>
                  <a:pt x="7243377" y="770723"/>
                  <a:pt x="7204384" y="770723"/>
                </a:cubicBezTo>
                <a:cubicBezTo>
                  <a:pt x="7159140" y="770723"/>
                  <a:pt x="7125802" y="764925"/>
                  <a:pt x="7104371" y="753331"/>
                </a:cubicBezTo>
                <a:cubicBezTo>
                  <a:pt x="7082940" y="741736"/>
                  <a:pt x="7067090" y="724122"/>
                  <a:pt x="7056821" y="700489"/>
                </a:cubicBezTo>
                <a:cubicBezTo>
                  <a:pt x="7046551" y="676855"/>
                  <a:pt x="7041417" y="638582"/>
                  <a:pt x="7041417" y="585669"/>
                </a:cubicBezTo>
                <a:lnTo>
                  <a:pt x="7041417" y="418893"/>
                </a:lnTo>
                <a:lnTo>
                  <a:pt x="6974444" y="418893"/>
                </a:lnTo>
                <a:lnTo>
                  <a:pt x="6974444" y="285841"/>
                </a:lnTo>
                <a:lnTo>
                  <a:pt x="7041417" y="285841"/>
                </a:lnTo>
                <a:lnTo>
                  <a:pt x="7041417" y="198776"/>
                </a:lnTo>
                <a:close/>
                <a:moveTo>
                  <a:pt x="2689534" y="105461"/>
                </a:moveTo>
                <a:lnTo>
                  <a:pt x="2871253" y="105461"/>
                </a:lnTo>
                <a:lnTo>
                  <a:pt x="2871253" y="346563"/>
                </a:lnTo>
                <a:cubicBezTo>
                  <a:pt x="2895959" y="320964"/>
                  <a:pt x="2920515" y="302658"/>
                  <a:pt x="2944923" y="291645"/>
                </a:cubicBezTo>
                <a:cubicBezTo>
                  <a:pt x="2969331" y="280632"/>
                  <a:pt x="2998204" y="275125"/>
                  <a:pt x="3031541" y="275125"/>
                </a:cubicBezTo>
                <a:cubicBezTo>
                  <a:pt x="3080952" y="275125"/>
                  <a:pt x="3119871" y="290157"/>
                  <a:pt x="3148297" y="320220"/>
                </a:cubicBezTo>
                <a:cubicBezTo>
                  <a:pt x="3176723" y="350283"/>
                  <a:pt x="3190936" y="396420"/>
                  <a:pt x="3190936" y="458630"/>
                </a:cubicBezTo>
                <a:lnTo>
                  <a:pt x="3190936" y="760007"/>
                </a:lnTo>
                <a:lnTo>
                  <a:pt x="3008324" y="760007"/>
                </a:lnTo>
                <a:lnTo>
                  <a:pt x="3008324" y="499260"/>
                </a:lnTo>
                <a:cubicBezTo>
                  <a:pt x="3008324" y="469495"/>
                  <a:pt x="3002817" y="448435"/>
                  <a:pt x="2991804" y="436083"/>
                </a:cubicBezTo>
                <a:cubicBezTo>
                  <a:pt x="2980791" y="423730"/>
                  <a:pt x="2965313" y="417554"/>
                  <a:pt x="2945370" y="417554"/>
                </a:cubicBezTo>
                <a:cubicBezTo>
                  <a:pt x="2923343" y="417554"/>
                  <a:pt x="2905484" y="425888"/>
                  <a:pt x="2891792" y="442557"/>
                </a:cubicBezTo>
                <a:cubicBezTo>
                  <a:pt x="2878100" y="459226"/>
                  <a:pt x="2871253" y="489140"/>
                  <a:pt x="2871253" y="532300"/>
                </a:cubicBezTo>
                <a:lnTo>
                  <a:pt x="2871253" y="760007"/>
                </a:lnTo>
                <a:lnTo>
                  <a:pt x="2689534" y="760007"/>
                </a:lnTo>
                <a:close/>
                <a:moveTo>
                  <a:pt x="1022808" y="105461"/>
                </a:moveTo>
                <a:lnTo>
                  <a:pt x="1022808" y="285841"/>
                </a:lnTo>
                <a:lnTo>
                  <a:pt x="1122820" y="285841"/>
                </a:lnTo>
                <a:lnTo>
                  <a:pt x="1122820" y="418893"/>
                </a:lnTo>
                <a:lnTo>
                  <a:pt x="1022808" y="418893"/>
                </a:lnTo>
                <a:lnTo>
                  <a:pt x="1022808" y="586883"/>
                </a:lnTo>
                <a:cubicBezTo>
                  <a:pt x="1022808" y="607082"/>
                  <a:pt x="1024743" y="620448"/>
                  <a:pt x="1028612" y="626983"/>
                </a:cubicBezTo>
                <a:cubicBezTo>
                  <a:pt x="1034565" y="637084"/>
                  <a:pt x="1044983" y="642135"/>
                  <a:pt x="1059866" y="642135"/>
                </a:cubicBezTo>
                <a:cubicBezTo>
                  <a:pt x="1073260" y="642135"/>
                  <a:pt x="1092013" y="638273"/>
                  <a:pt x="1116123" y="630548"/>
                </a:cubicBezTo>
                <a:lnTo>
                  <a:pt x="1129517" y="755989"/>
                </a:lnTo>
                <a:cubicBezTo>
                  <a:pt x="1084571" y="765811"/>
                  <a:pt x="1042602" y="770723"/>
                  <a:pt x="1003609" y="770723"/>
                </a:cubicBezTo>
                <a:cubicBezTo>
                  <a:pt x="958365" y="770723"/>
                  <a:pt x="925028" y="764925"/>
                  <a:pt x="903596" y="753331"/>
                </a:cubicBezTo>
                <a:cubicBezTo>
                  <a:pt x="882165" y="741736"/>
                  <a:pt x="866315" y="724122"/>
                  <a:pt x="856046" y="700489"/>
                </a:cubicBezTo>
                <a:cubicBezTo>
                  <a:pt x="845777" y="676855"/>
                  <a:pt x="840642" y="638582"/>
                  <a:pt x="840642" y="585669"/>
                </a:cubicBezTo>
                <a:lnTo>
                  <a:pt x="840642" y="418893"/>
                </a:lnTo>
                <a:lnTo>
                  <a:pt x="773669" y="418893"/>
                </a:lnTo>
                <a:lnTo>
                  <a:pt x="773669" y="285841"/>
                </a:lnTo>
                <a:lnTo>
                  <a:pt x="840642" y="285841"/>
                </a:lnTo>
                <a:lnTo>
                  <a:pt x="840642" y="198776"/>
                </a:lnTo>
                <a:close/>
                <a:moveTo>
                  <a:pt x="10241221" y="94299"/>
                </a:moveTo>
                <a:cubicBezTo>
                  <a:pt x="10273070" y="94299"/>
                  <a:pt x="10319356" y="98020"/>
                  <a:pt x="10380078" y="105461"/>
                </a:cubicBezTo>
                <a:lnTo>
                  <a:pt x="10359986" y="215296"/>
                </a:lnTo>
                <a:cubicBezTo>
                  <a:pt x="10338257" y="211724"/>
                  <a:pt x="10320695" y="209938"/>
                  <a:pt x="10307301" y="209938"/>
                </a:cubicBezTo>
                <a:cubicBezTo>
                  <a:pt x="10290930" y="209938"/>
                  <a:pt x="10279172" y="212692"/>
                  <a:pt x="10272029" y="218198"/>
                </a:cubicBezTo>
                <a:cubicBezTo>
                  <a:pt x="10264885" y="223705"/>
                  <a:pt x="10259825" y="232411"/>
                  <a:pt x="10256848" y="244318"/>
                </a:cubicBezTo>
                <a:cubicBezTo>
                  <a:pt x="10255360" y="250866"/>
                  <a:pt x="10254616" y="264707"/>
                  <a:pt x="10254616" y="285841"/>
                </a:cubicBezTo>
                <a:lnTo>
                  <a:pt x="10341234" y="285841"/>
                </a:lnTo>
                <a:lnTo>
                  <a:pt x="10341234" y="418893"/>
                </a:lnTo>
                <a:lnTo>
                  <a:pt x="10254616" y="418893"/>
                </a:lnTo>
                <a:lnTo>
                  <a:pt x="10254616" y="760007"/>
                </a:lnTo>
                <a:lnTo>
                  <a:pt x="10072450" y="760007"/>
                </a:lnTo>
                <a:lnTo>
                  <a:pt x="10072450" y="418893"/>
                </a:lnTo>
                <a:lnTo>
                  <a:pt x="10004585" y="418893"/>
                </a:lnTo>
                <a:lnTo>
                  <a:pt x="10004585" y="285841"/>
                </a:lnTo>
                <a:lnTo>
                  <a:pt x="10072450" y="285841"/>
                </a:lnTo>
                <a:lnTo>
                  <a:pt x="10072450" y="264409"/>
                </a:lnTo>
                <a:cubicBezTo>
                  <a:pt x="10072450" y="245062"/>
                  <a:pt x="10074534" y="223779"/>
                  <a:pt x="10078701" y="200562"/>
                </a:cubicBezTo>
                <a:cubicBezTo>
                  <a:pt x="10082868" y="177345"/>
                  <a:pt x="10090682" y="158369"/>
                  <a:pt x="10102141" y="143635"/>
                </a:cubicBezTo>
                <a:cubicBezTo>
                  <a:pt x="10113601" y="128901"/>
                  <a:pt x="10129675" y="116995"/>
                  <a:pt x="10150362" y="107917"/>
                </a:cubicBezTo>
                <a:cubicBezTo>
                  <a:pt x="10171049" y="98838"/>
                  <a:pt x="10201335" y="94299"/>
                  <a:pt x="10241221" y="94299"/>
                </a:cubicBezTo>
                <a:close/>
                <a:moveTo>
                  <a:pt x="6626633" y="94299"/>
                </a:moveTo>
                <a:cubicBezTo>
                  <a:pt x="6710274" y="94299"/>
                  <a:pt x="6774047" y="109851"/>
                  <a:pt x="6817951" y="140957"/>
                </a:cubicBezTo>
                <a:cubicBezTo>
                  <a:pt x="6861856" y="172062"/>
                  <a:pt x="6887975" y="221547"/>
                  <a:pt x="6896309" y="289413"/>
                </a:cubicBezTo>
                <a:lnTo>
                  <a:pt x="6705661" y="300575"/>
                </a:lnTo>
                <a:cubicBezTo>
                  <a:pt x="6700600" y="271107"/>
                  <a:pt x="6689959" y="249675"/>
                  <a:pt x="6673737" y="236281"/>
                </a:cubicBezTo>
                <a:cubicBezTo>
                  <a:pt x="6657515" y="222886"/>
                  <a:pt x="6635116" y="216189"/>
                  <a:pt x="6606541" y="216189"/>
                </a:cubicBezTo>
                <a:cubicBezTo>
                  <a:pt x="6583026" y="216189"/>
                  <a:pt x="6565316" y="221175"/>
                  <a:pt x="6553409" y="231146"/>
                </a:cubicBezTo>
                <a:cubicBezTo>
                  <a:pt x="6541503" y="241118"/>
                  <a:pt x="6535550" y="253247"/>
                  <a:pt x="6535550" y="267535"/>
                </a:cubicBezTo>
                <a:cubicBezTo>
                  <a:pt x="6535550" y="277953"/>
                  <a:pt x="6540461" y="287329"/>
                  <a:pt x="6550284" y="295663"/>
                </a:cubicBezTo>
                <a:cubicBezTo>
                  <a:pt x="6559809" y="304295"/>
                  <a:pt x="6582431" y="312332"/>
                  <a:pt x="6618150" y="319774"/>
                </a:cubicBezTo>
                <a:cubicBezTo>
                  <a:pt x="6706554" y="338824"/>
                  <a:pt x="6769880" y="358097"/>
                  <a:pt x="6808129" y="377593"/>
                </a:cubicBezTo>
                <a:cubicBezTo>
                  <a:pt x="6846378" y="397090"/>
                  <a:pt x="6874208" y="421274"/>
                  <a:pt x="6891621" y="450147"/>
                </a:cubicBezTo>
                <a:cubicBezTo>
                  <a:pt x="6909034" y="479020"/>
                  <a:pt x="6917741" y="511315"/>
                  <a:pt x="6917741" y="547034"/>
                </a:cubicBezTo>
                <a:cubicBezTo>
                  <a:pt x="6917741" y="589004"/>
                  <a:pt x="6906132" y="627699"/>
                  <a:pt x="6882915" y="663120"/>
                </a:cubicBezTo>
                <a:cubicBezTo>
                  <a:pt x="6859698" y="698541"/>
                  <a:pt x="6827253" y="725405"/>
                  <a:pt x="6785581" y="743711"/>
                </a:cubicBezTo>
                <a:cubicBezTo>
                  <a:pt x="6743909" y="762016"/>
                  <a:pt x="6691373" y="771169"/>
                  <a:pt x="6627972" y="771169"/>
                </a:cubicBezTo>
                <a:cubicBezTo>
                  <a:pt x="6516649" y="771169"/>
                  <a:pt x="6439556" y="749738"/>
                  <a:pt x="6396693" y="706876"/>
                </a:cubicBezTo>
                <a:cubicBezTo>
                  <a:pt x="6353831" y="664013"/>
                  <a:pt x="6329572" y="609542"/>
                  <a:pt x="6323916" y="543462"/>
                </a:cubicBezTo>
                <a:lnTo>
                  <a:pt x="6516351" y="531407"/>
                </a:lnTo>
                <a:cubicBezTo>
                  <a:pt x="6520518" y="562661"/>
                  <a:pt x="6529002" y="586474"/>
                  <a:pt x="6541801" y="602845"/>
                </a:cubicBezTo>
                <a:cubicBezTo>
                  <a:pt x="6562637" y="629336"/>
                  <a:pt x="6592402" y="642582"/>
                  <a:pt x="6631098" y="642582"/>
                </a:cubicBezTo>
                <a:cubicBezTo>
                  <a:pt x="6659970" y="642582"/>
                  <a:pt x="6682220" y="635810"/>
                  <a:pt x="6697847" y="622267"/>
                </a:cubicBezTo>
                <a:cubicBezTo>
                  <a:pt x="6713474" y="608723"/>
                  <a:pt x="6721288" y="593022"/>
                  <a:pt x="6721288" y="575163"/>
                </a:cubicBezTo>
                <a:cubicBezTo>
                  <a:pt x="6721288" y="558196"/>
                  <a:pt x="6713846" y="543016"/>
                  <a:pt x="6698963" y="529621"/>
                </a:cubicBezTo>
                <a:cubicBezTo>
                  <a:pt x="6684080" y="516227"/>
                  <a:pt x="6649552" y="503576"/>
                  <a:pt x="6595379" y="491670"/>
                </a:cubicBezTo>
                <a:cubicBezTo>
                  <a:pt x="6506677" y="471727"/>
                  <a:pt x="6443425" y="445236"/>
                  <a:pt x="6405623" y="412196"/>
                </a:cubicBezTo>
                <a:cubicBezTo>
                  <a:pt x="6367523" y="379156"/>
                  <a:pt x="6348473" y="337038"/>
                  <a:pt x="6348473" y="285841"/>
                </a:cubicBezTo>
                <a:cubicBezTo>
                  <a:pt x="6348473" y="252206"/>
                  <a:pt x="6358221" y="220431"/>
                  <a:pt x="6377718" y="190516"/>
                </a:cubicBezTo>
                <a:cubicBezTo>
                  <a:pt x="6397214" y="160602"/>
                  <a:pt x="6426533" y="137087"/>
                  <a:pt x="6465675" y="119972"/>
                </a:cubicBezTo>
                <a:cubicBezTo>
                  <a:pt x="6504817" y="102857"/>
                  <a:pt x="6558470" y="94299"/>
                  <a:pt x="6626633" y="94299"/>
                </a:cubicBezTo>
                <a:close/>
                <a:moveTo>
                  <a:pt x="425858" y="94299"/>
                </a:moveTo>
                <a:cubicBezTo>
                  <a:pt x="509499" y="94299"/>
                  <a:pt x="573272" y="109851"/>
                  <a:pt x="617177" y="140957"/>
                </a:cubicBezTo>
                <a:cubicBezTo>
                  <a:pt x="661081" y="172062"/>
                  <a:pt x="687200" y="221547"/>
                  <a:pt x="695535" y="289413"/>
                </a:cubicBezTo>
                <a:lnTo>
                  <a:pt x="504886" y="300575"/>
                </a:lnTo>
                <a:cubicBezTo>
                  <a:pt x="499826" y="271107"/>
                  <a:pt x="489184" y="249675"/>
                  <a:pt x="472962" y="236281"/>
                </a:cubicBezTo>
                <a:cubicBezTo>
                  <a:pt x="456740" y="222886"/>
                  <a:pt x="434341" y="216189"/>
                  <a:pt x="405766" y="216189"/>
                </a:cubicBezTo>
                <a:cubicBezTo>
                  <a:pt x="382251" y="216189"/>
                  <a:pt x="364541" y="221175"/>
                  <a:pt x="352635" y="231146"/>
                </a:cubicBezTo>
                <a:cubicBezTo>
                  <a:pt x="340728" y="241118"/>
                  <a:pt x="334775" y="253247"/>
                  <a:pt x="334775" y="267535"/>
                </a:cubicBezTo>
                <a:cubicBezTo>
                  <a:pt x="334775" y="277953"/>
                  <a:pt x="339687" y="287329"/>
                  <a:pt x="349509" y="295663"/>
                </a:cubicBezTo>
                <a:cubicBezTo>
                  <a:pt x="359034" y="304295"/>
                  <a:pt x="381656" y="312332"/>
                  <a:pt x="417375" y="319774"/>
                </a:cubicBezTo>
                <a:cubicBezTo>
                  <a:pt x="505779" y="338824"/>
                  <a:pt x="569105" y="358097"/>
                  <a:pt x="607354" y="377593"/>
                </a:cubicBezTo>
                <a:cubicBezTo>
                  <a:pt x="645603" y="397090"/>
                  <a:pt x="673434" y="421274"/>
                  <a:pt x="690847" y="450147"/>
                </a:cubicBezTo>
                <a:cubicBezTo>
                  <a:pt x="708259" y="479020"/>
                  <a:pt x="716966" y="511315"/>
                  <a:pt x="716966" y="547034"/>
                </a:cubicBezTo>
                <a:cubicBezTo>
                  <a:pt x="716966" y="589004"/>
                  <a:pt x="705357" y="627699"/>
                  <a:pt x="682140" y="663120"/>
                </a:cubicBezTo>
                <a:cubicBezTo>
                  <a:pt x="658923" y="698541"/>
                  <a:pt x="626478" y="725405"/>
                  <a:pt x="584806" y="743711"/>
                </a:cubicBezTo>
                <a:cubicBezTo>
                  <a:pt x="543135" y="762016"/>
                  <a:pt x="490598" y="771169"/>
                  <a:pt x="427198" y="771169"/>
                </a:cubicBezTo>
                <a:cubicBezTo>
                  <a:pt x="315874" y="771169"/>
                  <a:pt x="238781" y="749738"/>
                  <a:pt x="195919" y="706876"/>
                </a:cubicBezTo>
                <a:cubicBezTo>
                  <a:pt x="153056" y="664013"/>
                  <a:pt x="128797" y="609542"/>
                  <a:pt x="123142" y="543462"/>
                </a:cubicBezTo>
                <a:lnTo>
                  <a:pt x="315577" y="531407"/>
                </a:lnTo>
                <a:cubicBezTo>
                  <a:pt x="319744" y="562661"/>
                  <a:pt x="328227" y="586474"/>
                  <a:pt x="341026" y="602845"/>
                </a:cubicBezTo>
                <a:cubicBezTo>
                  <a:pt x="361862" y="629336"/>
                  <a:pt x="391628" y="642582"/>
                  <a:pt x="430323" y="642582"/>
                </a:cubicBezTo>
                <a:cubicBezTo>
                  <a:pt x="459196" y="642582"/>
                  <a:pt x="481446" y="635810"/>
                  <a:pt x="497072" y="622267"/>
                </a:cubicBezTo>
                <a:cubicBezTo>
                  <a:pt x="512699" y="608723"/>
                  <a:pt x="520513" y="593022"/>
                  <a:pt x="520513" y="575163"/>
                </a:cubicBezTo>
                <a:cubicBezTo>
                  <a:pt x="520513" y="558196"/>
                  <a:pt x="513071" y="543016"/>
                  <a:pt x="498189" y="529621"/>
                </a:cubicBezTo>
                <a:cubicBezTo>
                  <a:pt x="483306" y="516227"/>
                  <a:pt x="448778" y="503576"/>
                  <a:pt x="394604" y="491670"/>
                </a:cubicBezTo>
                <a:cubicBezTo>
                  <a:pt x="305903" y="471727"/>
                  <a:pt x="242651" y="445236"/>
                  <a:pt x="204848" y="412196"/>
                </a:cubicBezTo>
                <a:cubicBezTo>
                  <a:pt x="166748" y="379156"/>
                  <a:pt x="147698" y="337038"/>
                  <a:pt x="147698" y="285841"/>
                </a:cubicBezTo>
                <a:cubicBezTo>
                  <a:pt x="147698" y="252206"/>
                  <a:pt x="157447" y="220431"/>
                  <a:pt x="176943" y="190516"/>
                </a:cubicBezTo>
                <a:cubicBezTo>
                  <a:pt x="196440" y="160602"/>
                  <a:pt x="225759" y="137087"/>
                  <a:pt x="264901" y="119972"/>
                </a:cubicBezTo>
                <a:cubicBezTo>
                  <a:pt x="304042" y="102857"/>
                  <a:pt x="357695" y="94299"/>
                  <a:pt x="425858" y="94299"/>
                </a:cubicBezTo>
                <a:close/>
                <a:moveTo>
                  <a:pt x="0" y="0"/>
                </a:moveTo>
                <a:lnTo>
                  <a:pt x="1" y="0"/>
                </a:lnTo>
                <a:lnTo>
                  <a:pt x="1" y="1057365"/>
                </a:lnTo>
                <a:lnTo>
                  <a:pt x="0" y="1057365"/>
                </a:lnTo>
                <a:close/>
              </a:path>
            </a:pathLst>
          </a:custGeom>
          <a:ln w="28575">
            <a:solidFill>
              <a:srgbClr val="00B0F0"/>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674" t="10013" r="3566" b="7867"/>
          <a:stretch>
            <a:fillRect/>
          </a:stretch>
        </p:blipFill>
        <p:spPr>
          <a:xfrm>
            <a:off x="787255" y="140141"/>
            <a:ext cx="10354281" cy="1038526"/>
          </a:xfrm>
          <a:custGeom>
            <a:avLst/>
            <a:gdLst>
              <a:gd name="connsiteX0" fmla="*/ 1013221 w 8027527"/>
              <a:gd name="connsiteY0" fmla="*/ 353616 h 748978"/>
              <a:gd name="connsiteX1" fmla="*/ 939551 w 8027527"/>
              <a:gd name="connsiteY1" fmla="*/ 415826 h 748978"/>
              <a:gd name="connsiteX2" fmla="*/ 923590 w 8027527"/>
              <a:gd name="connsiteY2" fmla="*/ 460437 h 748978"/>
              <a:gd name="connsiteX3" fmla="*/ 937096 w 8027527"/>
              <a:gd name="connsiteY3" fmla="*/ 493589 h 748978"/>
              <a:gd name="connsiteX4" fmla="*/ 965745 w 8027527"/>
              <a:gd name="connsiteY4" fmla="*/ 504639 h 748978"/>
              <a:gd name="connsiteX5" fmla="*/ 1013221 w 8027527"/>
              <a:gd name="connsiteY5" fmla="*/ 481720 h 748978"/>
              <a:gd name="connsiteX6" fmla="*/ 3808548 w 8027527"/>
              <a:gd name="connsiteY6" fmla="*/ 220601 h 748978"/>
              <a:gd name="connsiteX7" fmla="*/ 3741017 w 8027527"/>
              <a:gd name="connsiteY7" fmla="*/ 260301 h 748978"/>
              <a:gd name="connsiteX8" fmla="*/ 3741017 w 8027527"/>
              <a:gd name="connsiteY8" fmla="*/ 430560 h 748978"/>
              <a:gd name="connsiteX9" fmla="*/ 3743473 w 8027527"/>
              <a:gd name="connsiteY9" fmla="*/ 496863 h 748978"/>
              <a:gd name="connsiteX10" fmla="*/ 3763118 w 8027527"/>
              <a:gd name="connsiteY10" fmla="*/ 535949 h 748978"/>
              <a:gd name="connsiteX11" fmla="*/ 3802818 w 8027527"/>
              <a:gd name="connsiteY11" fmla="*/ 550888 h 748978"/>
              <a:gd name="connsiteX12" fmla="*/ 3838630 w 8027527"/>
              <a:gd name="connsiteY12" fmla="*/ 539018 h 748978"/>
              <a:gd name="connsiteX13" fmla="*/ 3863596 w 8027527"/>
              <a:gd name="connsiteY13" fmla="*/ 491952 h 748978"/>
              <a:gd name="connsiteX14" fmla="*/ 3873623 w 8027527"/>
              <a:gd name="connsiteY14" fmla="*/ 365076 h 748978"/>
              <a:gd name="connsiteX15" fmla="*/ 3851522 w 8027527"/>
              <a:gd name="connsiteY15" fmla="*/ 244339 h 748978"/>
              <a:gd name="connsiteX16" fmla="*/ 3808548 w 8027527"/>
              <a:gd name="connsiteY16" fmla="*/ 220601 h 748978"/>
              <a:gd name="connsiteX17" fmla="*/ 3099940 w 8027527"/>
              <a:gd name="connsiteY17" fmla="*/ 214462 h 748978"/>
              <a:gd name="connsiteX18" fmla="*/ 3074974 w 8027527"/>
              <a:gd name="connsiteY18" fmla="*/ 222647 h 748978"/>
              <a:gd name="connsiteX19" fmla="*/ 3050213 w 8027527"/>
              <a:gd name="connsiteY19" fmla="*/ 267258 h 748978"/>
              <a:gd name="connsiteX20" fmla="*/ 3040595 w 8027527"/>
              <a:gd name="connsiteY20" fmla="*/ 365076 h 748978"/>
              <a:gd name="connsiteX21" fmla="*/ 3051236 w 8027527"/>
              <a:gd name="connsiteY21" fmla="*/ 472306 h 748978"/>
              <a:gd name="connsiteX22" fmla="*/ 3080295 w 8027527"/>
              <a:gd name="connsiteY22" fmla="*/ 522647 h 748978"/>
              <a:gd name="connsiteX23" fmla="*/ 3106079 w 8027527"/>
              <a:gd name="connsiteY23" fmla="*/ 530424 h 748978"/>
              <a:gd name="connsiteX24" fmla="*/ 3174019 w 8027527"/>
              <a:gd name="connsiteY24" fmla="*/ 473943 h 748978"/>
              <a:gd name="connsiteX25" fmla="*/ 3174019 w 8027527"/>
              <a:gd name="connsiteY25" fmla="*/ 272579 h 748978"/>
              <a:gd name="connsiteX26" fmla="*/ 3099940 w 8027527"/>
              <a:gd name="connsiteY26" fmla="*/ 214462 h 748978"/>
              <a:gd name="connsiteX27" fmla="*/ 6127662 w 8027527"/>
              <a:gd name="connsiteY27" fmla="*/ 203002 h 748978"/>
              <a:gd name="connsiteX28" fmla="*/ 6091851 w 8027527"/>
              <a:gd name="connsiteY28" fmla="*/ 218759 h 748978"/>
              <a:gd name="connsiteX29" fmla="*/ 6072205 w 8027527"/>
              <a:gd name="connsiteY29" fmla="*/ 280969 h 748978"/>
              <a:gd name="connsiteX30" fmla="*/ 6067499 w 8027527"/>
              <a:gd name="connsiteY30" fmla="*/ 410096 h 748978"/>
              <a:gd name="connsiteX31" fmla="*/ 6073228 w 8027527"/>
              <a:gd name="connsiteY31" fmla="*/ 491952 h 748978"/>
              <a:gd name="connsiteX32" fmla="*/ 6092464 w 8027527"/>
              <a:gd name="connsiteY32" fmla="*/ 536154 h 748978"/>
              <a:gd name="connsiteX33" fmla="*/ 6126025 w 8027527"/>
              <a:gd name="connsiteY33" fmla="*/ 551297 h 748978"/>
              <a:gd name="connsiteX34" fmla="*/ 6156721 w 8027527"/>
              <a:gd name="connsiteY34" fmla="*/ 541065 h 748978"/>
              <a:gd name="connsiteX35" fmla="*/ 6178003 w 8027527"/>
              <a:gd name="connsiteY35" fmla="*/ 502184 h 748978"/>
              <a:gd name="connsiteX36" fmla="*/ 6186189 w 8027527"/>
              <a:gd name="connsiteY36" fmla="*/ 345021 h 748978"/>
              <a:gd name="connsiteX37" fmla="*/ 6178413 w 8027527"/>
              <a:gd name="connsiteY37" fmla="*/ 249455 h 748978"/>
              <a:gd name="connsiteX38" fmla="*/ 6155493 w 8027527"/>
              <a:gd name="connsiteY38" fmla="*/ 211597 h 748978"/>
              <a:gd name="connsiteX39" fmla="*/ 6127662 w 8027527"/>
              <a:gd name="connsiteY39" fmla="*/ 203002 h 748978"/>
              <a:gd name="connsiteX40" fmla="*/ 2679612 w 8027527"/>
              <a:gd name="connsiteY40" fmla="*/ 203002 h 748978"/>
              <a:gd name="connsiteX41" fmla="*/ 2643800 w 8027527"/>
              <a:gd name="connsiteY41" fmla="*/ 218759 h 748978"/>
              <a:gd name="connsiteX42" fmla="*/ 2624155 w 8027527"/>
              <a:gd name="connsiteY42" fmla="*/ 280969 h 748978"/>
              <a:gd name="connsiteX43" fmla="*/ 2619448 w 8027527"/>
              <a:gd name="connsiteY43" fmla="*/ 410096 h 748978"/>
              <a:gd name="connsiteX44" fmla="*/ 2625178 w 8027527"/>
              <a:gd name="connsiteY44" fmla="*/ 491952 h 748978"/>
              <a:gd name="connsiteX45" fmla="*/ 2644414 w 8027527"/>
              <a:gd name="connsiteY45" fmla="*/ 536154 h 748978"/>
              <a:gd name="connsiteX46" fmla="*/ 2677975 w 8027527"/>
              <a:gd name="connsiteY46" fmla="*/ 551297 h 748978"/>
              <a:gd name="connsiteX47" fmla="*/ 2708671 w 8027527"/>
              <a:gd name="connsiteY47" fmla="*/ 541065 h 748978"/>
              <a:gd name="connsiteX48" fmla="*/ 2729953 w 8027527"/>
              <a:gd name="connsiteY48" fmla="*/ 502184 h 748978"/>
              <a:gd name="connsiteX49" fmla="*/ 2738139 w 8027527"/>
              <a:gd name="connsiteY49" fmla="*/ 345021 h 748978"/>
              <a:gd name="connsiteX50" fmla="*/ 2730363 w 8027527"/>
              <a:gd name="connsiteY50" fmla="*/ 249455 h 748978"/>
              <a:gd name="connsiteX51" fmla="*/ 2707443 w 8027527"/>
              <a:gd name="connsiteY51" fmla="*/ 211597 h 748978"/>
              <a:gd name="connsiteX52" fmla="*/ 2679612 w 8027527"/>
              <a:gd name="connsiteY52" fmla="*/ 203002 h 748978"/>
              <a:gd name="connsiteX53" fmla="*/ 4459262 w 8027527"/>
              <a:gd name="connsiteY53" fmla="*/ 200546 h 748978"/>
              <a:gd name="connsiteX54" fmla="*/ 4424473 w 8027527"/>
              <a:gd name="connsiteY54" fmla="*/ 221419 h 748978"/>
              <a:gd name="connsiteX55" fmla="*/ 4400326 w 8027527"/>
              <a:gd name="connsiteY55" fmla="*/ 321283 h 748978"/>
              <a:gd name="connsiteX56" fmla="*/ 4400326 w 8027527"/>
              <a:gd name="connsiteY56" fmla="*/ 335608 h 748978"/>
              <a:gd name="connsiteX57" fmla="*/ 4511649 w 8027527"/>
              <a:gd name="connsiteY57" fmla="*/ 335608 h 748978"/>
              <a:gd name="connsiteX58" fmla="*/ 4504487 w 8027527"/>
              <a:gd name="connsiteY58" fmla="*/ 245157 h 748978"/>
              <a:gd name="connsiteX59" fmla="*/ 4482181 w 8027527"/>
              <a:gd name="connsiteY59" fmla="*/ 207913 h 748978"/>
              <a:gd name="connsiteX60" fmla="*/ 4459262 w 8027527"/>
              <a:gd name="connsiteY60" fmla="*/ 200546 h 748978"/>
              <a:gd name="connsiteX61" fmla="*/ 7217159 w 8027527"/>
              <a:gd name="connsiteY61" fmla="*/ 188677 h 748978"/>
              <a:gd name="connsiteX62" fmla="*/ 7132029 w 8027527"/>
              <a:gd name="connsiteY62" fmla="*/ 379810 h 748978"/>
              <a:gd name="connsiteX63" fmla="*/ 7299833 w 8027527"/>
              <a:gd name="connsiteY63" fmla="*/ 379810 h 748978"/>
              <a:gd name="connsiteX64" fmla="*/ 6362178 w 8027527"/>
              <a:gd name="connsiteY64" fmla="*/ 185403 h 748978"/>
              <a:gd name="connsiteX65" fmla="*/ 6518113 w 8027527"/>
              <a:gd name="connsiteY65" fmla="*/ 185403 h 748978"/>
              <a:gd name="connsiteX66" fmla="*/ 6518113 w 8027527"/>
              <a:gd name="connsiteY66" fmla="*/ 446931 h 748978"/>
              <a:gd name="connsiteX67" fmla="*/ 6522001 w 8027527"/>
              <a:gd name="connsiteY67" fmla="*/ 499728 h 748978"/>
              <a:gd name="connsiteX68" fmla="*/ 6534279 w 8027527"/>
              <a:gd name="connsiteY68" fmla="*/ 517736 h 748978"/>
              <a:gd name="connsiteX69" fmla="*/ 6553720 w 8027527"/>
              <a:gd name="connsiteY69" fmla="*/ 523875 h 748978"/>
              <a:gd name="connsiteX70" fmla="*/ 6580323 w 8027527"/>
              <a:gd name="connsiteY70" fmla="*/ 516099 h 748978"/>
              <a:gd name="connsiteX71" fmla="*/ 6619613 w 8027527"/>
              <a:gd name="connsiteY71" fmla="*/ 473125 h 748978"/>
              <a:gd name="connsiteX72" fmla="*/ 6619613 w 8027527"/>
              <a:gd name="connsiteY72" fmla="*/ 268486 h 748978"/>
              <a:gd name="connsiteX73" fmla="*/ 6611633 w 8027527"/>
              <a:gd name="connsiteY73" fmla="*/ 214462 h 748978"/>
              <a:gd name="connsiteX74" fmla="*/ 6578277 w 8027527"/>
              <a:gd name="connsiteY74" fmla="*/ 200546 h 748978"/>
              <a:gd name="connsiteX75" fmla="*/ 6578277 w 8027527"/>
              <a:gd name="connsiteY75" fmla="*/ 185403 h 748978"/>
              <a:gd name="connsiteX76" fmla="*/ 6734211 w 8027527"/>
              <a:gd name="connsiteY76" fmla="*/ 185403 h 748978"/>
              <a:gd name="connsiteX77" fmla="*/ 6734211 w 8027527"/>
              <a:gd name="connsiteY77" fmla="*/ 484994 h 748978"/>
              <a:gd name="connsiteX78" fmla="*/ 6742397 w 8027527"/>
              <a:gd name="connsiteY78" fmla="*/ 539632 h 748978"/>
              <a:gd name="connsiteX79" fmla="*/ 6775548 w 8027527"/>
              <a:gd name="connsiteY79" fmla="*/ 553343 h 748978"/>
              <a:gd name="connsiteX80" fmla="*/ 6775548 w 8027527"/>
              <a:gd name="connsiteY80" fmla="*/ 568077 h 748978"/>
              <a:gd name="connsiteX81" fmla="*/ 6619613 w 8027527"/>
              <a:gd name="connsiteY81" fmla="*/ 568077 h 748978"/>
              <a:gd name="connsiteX82" fmla="*/ 6619613 w 8027527"/>
              <a:gd name="connsiteY82" fmla="*/ 516918 h 748978"/>
              <a:gd name="connsiteX83" fmla="*/ 6564771 w 8027527"/>
              <a:gd name="connsiteY83" fmla="*/ 564598 h 748978"/>
              <a:gd name="connsiteX84" fmla="*/ 6503379 w 8027527"/>
              <a:gd name="connsiteY84" fmla="*/ 579537 h 748978"/>
              <a:gd name="connsiteX85" fmla="*/ 6445875 w 8027527"/>
              <a:gd name="connsiteY85" fmla="*/ 559687 h 748978"/>
              <a:gd name="connsiteX86" fmla="*/ 6412110 w 8027527"/>
              <a:gd name="connsiteY86" fmla="*/ 513234 h 748978"/>
              <a:gd name="connsiteX87" fmla="*/ 6403515 w 8027527"/>
              <a:gd name="connsiteY87" fmla="*/ 420328 h 748978"/>
              <a:gd name="connsiteX88" fmla="*/ 6403515 w 8027527"/>
              <a:gd name="connsiteY88" fmla="*/ 268486 h 748978"/>
              <a:gd name="connsiteX89" fmla="*/ 6395534 w 8027527"/>
              <a:gd name="connsiteY89" fmla="*/ 214462 h 748978"/>
              <a:gd name="connsiteX90" fmla="*/ 6362178 w 8027527"/>
              <a:gd name="connsiteY90" fmla="*/ 200546 h 748978"/>
              <a:gd name="connsiteX91" fmla="*/ 5505152 w 8027527"/>
              <a:gd name="connsiteY91" fmla="*/ 185403 h 748978"/>
              <a:gd name="connsiteX92" fmla="*/ 5708562 w 8027527"/>
              <a:gd name="connsiteY92" fmla="*/ 185403 h 748978"/>
              <a:gd name="connsiteX93" fmla="*/ 5708562 w 8027527"/>
              <a:gd name="connsiteY93" fmla="*/ 200546 h 748978"/>
              <a:gd name="connsiteX94" fmla="*/ 5680322 w 8027527"/>
              <a:gd name="connsiteY94" fmla="*/ 208322 h 748978"/>
              <a:gd name="connsiteX95" fmla="*/ 5672137 w 8027527"/>
              <a:gd name="connsiteY95" fmla="*/ 225103 h 748978"/>
              <a:gd name="connsiteX96" fmla="*/ 5692601 w 8027527"/>
              <a:gd name="connsiteY96" fmla="*/ 286494 h 748978"/>
              <a:gd name="connsiteX97" fmla="*/ 5758085 w 8027527"/>
              <a:gd name="connsiteY97" fmla="*/ 436290 h 748978"/>
              <a:gd name="connsiteX98" fmla="*/ 5802696 w 8027527"/>
              <a:gd name="connsiteY98" fmla="*/ 320464 h 748978"/>
              <a:gd name="connsiteX99" fmla="*/ 5826844 w 8027527"/>
              <a:gd name="connsiteY99" fmla="*/ 234516 h 748978"/>
              <a:gd name="connsiteX100" fmla="*/ 5816816 w 8027527"/>
              <a:gd name="connsiteY100" fmla="*/ 210369 h 748978"/>
              <a:gd name="connsiteX101" fmla="*/ 5781414 w 8027527"/>
              <a:gd name="connsiteY101" fmla="*/ 200546 h 748978"/>
              <a:gd name="connsiteX102" fmla="*/ 5781414 w 8027527"/>
              <a:gd name="connsiteY102" fmla="*/ 185403 h 748978"/>
              <a:gd name="connsiteX103" fmla="*/ 5909518 w 8027527"/>
              <a:gd name="connsiteY103" fmla="*/ 185403 h 748978"/>
              <a:gd name="connsiteX104" fmla="*/ 5909518 w 8027527"/>
              <a:gd name="connsiteY104" fmla="*/ 200546 h 748978"/>
              <a:gd name="connsiteX105" fmla="*/ 5878822 w 8027527"/>
              <a:gd name="connsiteY105" fmla="*/ 215075 h 748978"/>
              <a:gd name="connsiteX106" fmla="*/ 5839122 w 8027527"/>
              <a:gd name="connsiteY106" fmla="*/ 300000 h 748978"/>
              <a:gd name="connsiteX107" fmla="*/ 5729845 w 8027527"/>
              <a:gd name="connsiteY107" fmla="*/ 583630 h 748978"/>
              <a:gd name="connsiteX108" fmla="*/ 5668453 w 8027527"/>
              <a:gd name="connsiteY108" fmla="*/ 714598 h 748978"/>
              <a:gd name="connsiteX109" fmla="*/ 5597648 w 8027527"/>
              <a:gd name="connsiteY109" fmla="*/ 748978 h 748978"/>
              <a:gd name="connsiteX110" fmla="*/ 5542600 w 8027527"/>
              <a:gd name="connsiteY110" fmla="*/ 729537 h 748978"/>
              <a:gd name="connsiteX111" fmla="*/ 5521523 w 8027527"/>
              <a:gd name="connsiteY111" fmla="*/ 682675 h 748978"/>
              <a:gd name="connsiteX112" fmla="*/ 5536052 w 8027527"/>
              <a:gd name="connsiteY112" fmla="*/ 643384 h 748978"/>
              <a:gd name="connsiteX113" fmla="*/ 5571864 w 8027527"/>
              <a:gd name="connsiteY113" fmla="*/ 627832 h 748978"/>
              <a:gd name="connsiteX114" fmla="*/ 5604811 w 8027527"/>
              <a:gd name="connsiteY114" fmla="*/ 640929 h 748978"/>
              <a:gd name="connsiteX115" fmla="*/ 5617703 w 8027527"/>
              <a:gd name="connsiteY115" fmla="*/ 681447 h 748978"/>
              <a:gd name="connsiteX116" fmla="*/ 5621386 w 8027527"/>
              <a:gd name="connsiteY116" fmla="*/ 701502 h 748978"/>
              <a:gd name="connsiteX117" fmla="*/ 5630800 w 8027527"/>
              <a:gd name="connsiteY117" fmla="*/ 706004 h 748978"/>
              <a:gd name="connsiteX118" fmla="*/ 5651673 w 8027527"/>
              <a:gd name="connsiteY118" fmla="*/ 694135 h 748978"/>
              <a:gd name="connsiteX119" fmla="*/ 5690145 w 8027527"/>
              <a:gd name="connsiteY119" fmla="*/ 615553 h 748978"/>
              <a:gd name="connsiteX120" fmla="*/ 5702014 w 8027527"/>
              <a:gd name="connsiteY120" fmla="*/ 583630 h 748978"/>
              <a:gd name="connsiteX121" fmla="*/ 5578412 w 8027527"/>
              <a:gd name="connsiteY121" fmla="*/ 300000 h 748978"/>
              <a:gd name="connsiteX122" fmla="*/ 5537280 w 8027527"/>
              <a:gd name="connsiteY122" fmla="*/ 221010 h 748978"/>
              <a:gd name="connsiteX123" fmla="*/ 5505152 w 8027527"/>
              <a:gd name="connsiteY123" fmla="*/ 200546 h 748978"/>
              <a:gd name="connsiteX124" fmla="*/ 1199852 w 8027527"/>
              <a:gd name="connsiteY124" fmla="*/ 185403 h 748978"/>
              <a:gd name="connsiteX125" fmla="*/ 1403263 w 8027527"/>
              <a:gd name="connsiteY125" fmla="*/ 185403 h 748978"/>
              <a:gd name="connsiteX126" fmla="*/ 1403263 w 8027527"/>
              <a:gd name="connsiteY126" fmla="*/ 200546 h 748978"/>
              <a:gd name="connsiteX127" fmla="*/ 1375022 w 8027527"/>
              <a:gd name="connsiteY127" fmla="*/ 208322 h 748978"/>
              <a:gd name="connsiteX128" fmla="*/ 1366837 w 8027527"/>
              <a:gd name="connsiteY128" fmla="*/ 225103 h 748978"/>
              <a:gd name="connsiteX129" fmla="*/ 1387301 w 8027527"/>
              <a:gd name="connsiteY129" fmla="*/ 286494 h 748978"/>
              <a:gd name="connsiteX130" fmla="*/ 1452785 w 8027527"/>
              <a:gd name="connsiteY130" fmla="*/ 436290 h 748978"/>
              <a:gd name="connsiteX131" fmla="*/ 1497397 w 8027527"/>
              <a:gd name="connsiteY131" fmla="*/ 320464 h 748978"/>
              <a:gd name="connsiteX132" fmla="*/ 1521544 w 8027527"/>
              <a:gd name="connsiteY132" fmla="*/ 234516 h 748978"/>
              <a:gd name="connsiteX133" fmla="*/ 1511517 w 8027527"/>
              <a:gd name="connsiteY133" fmla="*/ 210369 h 748978"/>
              <a:gd name="connsiteX134" fmla="*/ 1476115 w 8027527"/>
              <a:gd name="connsiteY134" fmla="*/ 200546 h 748978"/>
              <a:gd name="connsiteX135" fmla="*/ 1476115 w 8027527"/>
              <a:gd name="connsiteY135" fmla="*/ 185403 h 748978"/>
              <a:gd name="connsiteX136" fmla="*/ 1604217 w 8027527"/>
              <a:gd name="connsiteY136" fmla="*/ 185403 h 748978"/>
              <a:gd name="connsiteX137" fmla="*/ 1604217 w 8027527"/>
              <a:gd name="connsiteY137" fmla="*/ 200546 h 748978"/>
              <a:gd name="connsiteX138" fmla="*/ 1573522 w 8027527"/>
              <a:gd name="connsiteY138" fmla="*/ 215075 h 748978"/>
              <a:gd name="connsiteX139" fmla="*/ 1533822 w 8027527"/>
              <a:gd name="connsiteY139" fmla="*/ 300000 h 748978"/>
              <a:gd name="connsiteX140" fmla="*/ 1424545 w 8027527"/>
              <a:gd name="connsiteY140" fmla="*/ 583630 h 748978"/>
              <a:gd name="connsiteX141" fmla="*/ 1363154 w 8027527"/>
              <a:gd name="connsiteY141" fmla="*/ 714598 h 748978"/>
              <a:gd name="connsiteX142" fmla="*/ 1292349 w 8027527"/>
              <a:gd name="connsiteY142" fmla="*/ 748978 h 748978"/>
              <a:gd name="connsiteX143" fmla="*/ 1237301 w 8027527"/>
              <a:gd name="connsiteY143" fmla="*/ 729537 h 748978"/>
              <a:gd name="connsiteX144" fmla="*/ 1216224 w 8027527"/>
              <a:gd name="connsiteY144" fmla="*/ 682675 h 748978"/>
              <a:gd name="connsiteX145" fmla="*/ 1230752 w 8027527"/>
              <a:gd name="connsiteY145" fmla="*/ 643384 h 748978"/>
              <a:gd name="connsiteX146" fmla="*/ 1266564 w 8027527"/>
              <a:gd name="connsiteY146" fmla="*/ 627832 h 748978"/>
              <a:gd name="connsiteX147" fmla="*/ 1299511 w 8027527"/>
              <a:gd name="connsiteY147" fmla="*/ 640929 h 748978"/>
              <a:gd name="connsiteX148" fmla="*/ 1312403 w 8027527"/>
              <a:gd name="connsiteY148" fmla="*/ 681447 h 748978"/>
              <a:gd name="connsiteX149" fmla="*/ 1316087 w 8027527"/>
              <a:gd name="connsiteY149" fmla="*/ 701502 h 748978"/>
              <a:gd name="connsiteX150" fmla="*/ 1325500 w 8027527"/>
              <a:gd name="connsiteY150" fmla="*/ 706004 h 748978"/>
              <a:gd name="connsiteX151" fmla="*/ 1346373 w 8027527"/>
              <a:gd name="connsiteY151" fmla="*/ 694135 h 748978"/>
              <a:gd name="connsiteX152" fmla="*/ 1384845 w 8027527"/>
              <a:gd name="connsiteY152" fmla="*/ 615553 h 748978"/>
              <a:gd name="connsiteX153" fmla="*/ 1396715 w 8027527"/>
              <a:gd name="connsiteY153" fmla="*/ 583630 h 748978"/>
              <a:gd name="connsiteX154" fmla="*/ 1273113 w 8027527"/>
              <a:gd name="connsiteY154" fmla="*/ 300000 h 748978"/>
              <a:gd name="connsiteX155" fmla="*/ 1231980 w 8027527"/>
              <a:gd name="connsiteY155" fmla="*/ 221010 h 748978"/>
              <a:gd name="connsiteX156" fmla="*/ 1199852 w 8027527"/>
              <a:gd name="connsiteY156" fmla="*/ 200546 h 748978"/>
              <a:gd name="connsiteX157" fmla="*/ 6126025 w 8027527"/>
              <a:gd name="connsiteY157" fmla="*/ 173943 h 748978"/>
              <a:gd name="connsiteX158" fmla="*/ 6218931 w 8027527"/>
              <a:gd name="connsiteY158" fmla="*/ 199728 h 748978"/>
              <a:gd name="connsiteX159" fmla="*/ 6284211 w 8027527"/>
              <a:gd name="connsiteY159" fmla="*/ 272988 h 748978"/>
              <a:gd name="connsiteX160" fmla="*/ 6306517 w 8027527"/>
              <a:gd name="connsiteY160" fmla="*/ 376945 h 748978"/>
              <a:gd name="connsiteX161" fmla="*/ 6265179 w 8027527"/>
              <a:gd name="connsiteY161" fmla="*/ 513234 h 748978"/>
              <a:gd name="connsiteX162" fmla="*/ 6127253 w 8027527"/>
              <a:gd name="connsiteY162" fmla="*/ 579537 h 748978"/>
              <a:gd name="connsiteX163" fmla="*/ 5994238 w 8027527"/>
              <a:gd name="connsiteY163" fmla="*/ 518964 h 748978"/>
              <a:gd name="connsiteX164" fmla="*/ 5947580 w 8027527"/>
              <a:gd name="connsiteY164" fmla="*/ 378582 h 748978"/>
              <a:gd name="connsiteX165" fmla="*/ 5995261 w 8027527"/>
              <a:gd name="connsiteY165" fmla="*/ 235130 h 748978"/>
              <a:gd name="connsiteX166" fmla="*/ 6126025 w 8027527"/>
              <a:gd name="connsiteY166" fmla="*/ 173943 h 748978"/>
              <a:gd name="connsiteX167" fmla="*/ 5107111 w 8027527"/>
              <a:gd name="connsiteY167" fmla="*/ 173943 h 748978"/>
              <a:gd name="connsiteX168" fmla="*/ 5167274 w 8027527"/>
              <a:gd name="connsiteY168" fmla="*/ 189086 h 748978"/>
              <a:gd name="connsiteX169" fmla="*/ 5185283 w 8027527"/>
              <a:gd name="connsiteY169" fmla="*/ 195225 h 748978"/>
              <a:gd name="connsiteX170" fmla="*/ 5197152 w 8027527"/>
              <a:gd name="connsiteY170" fmla="*/ 192156 h 748978"/>
              <a:gd name="connsiteX171" fmla="*/ 5211476 w 8027527"/>
              <a:gd name="connsiteY171" fmla="*/ 174762 h 748978"/>
              <a:gd name="connsiteX172" fmla="*/ 5225392 w 8027527"/>
              <a:gd name="connsiteY172" fmla="*/ 174762 h 748978"/>
              <a:gd name="connsiteX173" fmla="*/ 5231531 w 8027527"/>
              <a:gd name="connsiteY173" fmla="*/ 305321 h 748978"/>
              <a:gd name="connsiteX174" fmla="*/ 5217616 w 8027527"/>
              <a:gd name="connsiteY174" fmla="*/ 305321 h 748978"/>
              <a:gd name="connsiteX175" fmla="*/ 5165842 w 8027527"/>
              <a:gd name="connsiteY175" fmla="*/ 225921 h 748978"/>
              <a:gd name="connsiteX176" fmla="*/ 5112431 w 8027527"/>
              <a:gd name="connsiteY176" fmla="*/ 204639 h 748978"/>
              <a:gd name="connsiteX177" fmla="*/ 5083782 w 8027527"/>
              <a:gd name="connsiteY177" fmla="*/ 215894 h 748978"/>
              <a:gd name="connsiteX178" fmla="*/ 5071913 w 8027527"/>
              <a:gd name="connsiteY178" fmla="*/ 241883 h 748978"/>
              <a:gd name="connsiteX179" fmla="*/ 5080098 w 8027527"/>
              <a:gd name="connsiteY179" fmla="*/ 263166 h 748978"/>
              <a:gd name="connsiteX180" fmla="*/ 5153359 w 8027527"/>
              <a:gd name="connsiteY180" fmla="*/ 320669 h 748978"/>
              <a:gd name="connsiteX181" fmla="*/ 5232554 w 8027527"/>
              <a:gd name="connsiteY181" fmla="*/ 389837 h 748978"/>
              <a:gd name="connsiteX182" fmla="*/ 5251586 w 8027527"/>
              <a:gd name="connsiteY182" fmla="*/ 453480 h 748978"/>
              <a:gd name="connsiteX183" fmla="*/ 5235624 w 8027527"/>
              <a:gd name="connsiteY183" fmla="*/ 516099 h 748978"/>
              <a:gd name="connsiteX184" fmla="*/ 5190603 w 8027527"/>
              <a:gd name="connsiteY184" fmla="*/ 563166 h 748978"/>
              <a:gd name="connsiteX185" fmla="*/ 5126347 w 8027527"/>
              <a:gd name="connsiteY185" fmla="*/ 579537 h 748978"/>
              <a:gd name="connsiteX186" fmla="*/ 5053086 w 8027527"/>
              <a:gd name="connsiteY186" fmla="*/ 562347 h 748978"/>
              <a:gd name="connsiteX187" fmla="*/ 5036306 w 8027527"/>
              <a:gd name="connsiteY187" fmla="*/ 557845 h 748978"/>
              <a:gd name="connsiteX188" fmla="*/ 5013795 w 8027527"/>
              <a:gd name="connsiteY188" fmla="*/ 578309 h 748978"/>
              <a:gd name="connsiteX189" fmla="*/ 5000289 w 8027527"/>
              <a:gd name="connsiteY189" fmla="*/ 578309 h 748978"/>
              <a:gd name="connsiteX190" fmla="*/ 4993741 w 8027527"/>
              <a:gd name="connsiteY190" fmla="*/ 440792 h 748978"/>
              <a:gd name="connsiteX191" fmla="*/ 5007656 w 8027527"/>
              <a:gd name="connsiteY191" fmla="*/ 440792 h 748978"/>
              <a:gd name="connsiteX192" fmla="*/ 5058202 w 8027527"/>
              <a:gd name="connsiteY192" fmla="*/ 521829 h 748978"/>
              <a:gd name="connsiteX193" fmla="*/ 5118980 w 8027527"/>
              <a:gd name="connsiteY193" fmla="*/ 548841 h 748978"/>
              <a:gd name="connsiteX194" fmla="*/ 5151108 w 8027527"/>
              <a:gd name="connsiteY194" fmla="*/ 536767 h 748978"/>
              <a:gd name="connsiteX195" fmla="*/ 5163591 w 8027527"/>
              <a:gd name="connsiteY195" fmla="*/ 507504 h 748978"/>
              <a:gd name="connsiteX196" fmla="*/ 5151313 w 8027527"/>
              <a:gd name="connsiteY196" fmla="*/ 473534 h 748978"/>
              <a:gd name="connsiteX197" fmla="*/ 5096469 w 8027527"/>
              <a:gd name="connsiteY197" fmla="*/ 430151 h 748978"/>
              <a:gd name="connsiteX198" fmla="*/ 5015433 w 8027527"/>
              <a:gd name="connsiteY198" fmla="*/ 363848 h 748978"/>
              <a:gd name="connsiteX199" fmla="*/ 4988420 w 8027527"/>
              <a:gd name="connsiteY199" fmla="*/ 289769 h 748978"/>
              <a:gd name="connsiteX200" fmla="*/ 5018911 w 8027527"/>
              <a:gd name="connsiteY200" fmla="*/ 209755 h 748978"/>
              <a:gd name="connsiteX201" fmla="*/ 5107111 w 8027527"/>
              <a:gd name="connsiteY201" fmla="*/ 173943 h 748978"/>
              <a:gd name="connsiteX202" fmla="*/ 4783261 w 8027527"/>
              <a:gd name="connsiteY202" fmla="*/ 173943 h 748978"/>
              <a:gd name="connsiteX203" fmla="*/ 4843424 w 8027527"/>
              <a:gd name="connsiteY203" fmla="*/ 189086 h 748978"/>
              <a:gd name="connsiteX204" fmla="*/ 4861433 w 8027527"/>
              <a:gd name="connsiteY204" fmla="*/ 195225 h 748978"/>
              <a:gd name="connsiteX205" fmla="*/ 4873302 w 8027527"/>
              <a:gd name="connsiteY205" fmla="*/ 192156 h 748978"/>
              <a:gd name="connsiteX206" fmla="*/ 4887626 w 8027527"/>
              <a:gd name="connsiteY206" fmla="*/ 174762 h 748978"/>
              <a:gd name="connsiteX207" fmla="*/ 4901542 w 8027527"/>
              <a:gd name="connsiteY207" fmla="*/ 174762 h 748978"/>
              <a:gd name="connsiteX208" fmla="*/ 4907681 w 8027527"/>
              <a:gd name="connsiteY208" fmla="*/ 305321 h 748978"/>
              <a:gd name="connsiteX209" fmla="*/ 4893766 w 8027527"/>
              <a:gd name="connsiteY209" fmla="*/ 305321 h 748978"/>
              <a:gd name="connsiteX210" fmla="*/ 4841992 w 8027527"/>
              <a:gd name="connsiteY210" fmla="*/ 225921 h 748978"/>
              <a:gd name="connsiteX211" fmla="*/ 4788581 w 8027527"/>
              <a:gd name="connsiteY211" fmla="*/ 204639 h 748978"/>
              <a:gd name="connsiteX212" fmla="*/ 4759932 w 8027527"/>
              <a:gd name="connsiteY212" fmla="*/ 215894 h 748978"/>
              <a:gd name="connsiteX213" fmla="*/ 4748063 w 8027527"/>
              <a:gd name="connsiteY213" fmla="*/ 241883 h 748978"/>
              <a:gd name="connsiteX214" fmla="*/ 4756248 w 8027527"/>
              <a:gd name="connsiteY214" fmla="*/ 263166 h 748978"/>
              <a:gd name="connsiteX215" fmla="*/ 4829509 w 8027527"/>
              <a:gd name="connsiteY215" fmla="*/ 320669 h 748978"/>
              <a:gd name="connsiteX216" fmla="*/ 4908704 w 8027527"/>
              <a:gd name="connsiteY216" fmla="*/ 389837 h 748978"/>
              <a:gd name="connsiteX217" fmla="*/ 4927736 w 8027527"/>
              <a:gd name="connsiteY217" fmla="*/ 453480 h 748978"/>
              <a:gd name="connsiteX218" fmla="*/ 4911774 w 8027527"/>
              <a:gd name="connsiteY218" fmla="*/ 516099 h 748978"/>
              <a:gd name="connsiteX219" fmla="*/ 4866753 w 8027527"/>
              <a:gd name="connsiteY219" fmla="*/ 563166 h 748978"/>
              <a:gd name="connsiteX220" fmla="*/ 4802497 w 8027527"/>
              <a:gd name="connsiteY220" fmla="*/ 579537 h 748978"/>
              <a:gd name="connsiteX221" fmla="*/ 4729236 w 8027527"/>
              <a:gd name="connsiteY221" fmla="*/ 562347 h 748978"/>
              <a:gd name="connsiteX222" fmla="*/ 4712456 w 8027527"/>
              <a:gd name="connsiteY222" fmla="*/ 557845 h 748978"/>
              <a:gd name="connsiteX223" fmla="*/ 4689945 w 8027527"/>
              <a:gd name="connsiteY223" fmla="*/ 578309 h 748978"/>
              <a:gd name="connsiteX224" fmla="*/ 4676439 w 8027527"/>
              <a:gd name="connsiteY224" fmla="*/ 578309 h 748978"/>
              <a:gd name="connsiteX225" fmla="*/ 4669891 w 8027527"/>
              <a:gd name="connsiteY225" fmla="*/ 440792 h 748978"/>
              <a:gd name="connsiteX226" fmla="*/ 4683806 w 8027527"/>
              <a:gd name="connsiteY226" fmla="*/ 440792 h 748978"/>
              <a:gd name="connsiteX227" fmla="*/ 4734352 w 8027527"/>
              <a:gd name="connsiteY227" fmla="*/ 521829 h 748978"/>
              <a:gd name="connsiteX228" fmla="*/ 4795130 w 8027527"/>
              <a:gd name="connsiteY228" fmla="*/ 548841 h 748978"/>
              <a:gd name="connsiteX229" fmla="*/ 4827258 w 8027527"/>
              <a:gd name="connsiteY229" fmla="*/ 536767 h 748978"/>
              <a:gd name="connsiteX230" fmla="*/ 4839741 w 8027527"/>
              <a:gd name="connsiteY230" fmla="*/ 507504 h 748978"/>
              <a:gd name="connsiteX231" fmla="*/ 4827463 w 8027527"/>
              <a:gd name="connsiteY231" fmla="*/ 473534 h 748978"/>
              <a:gd name="connsiteX232" fmla="*/ 4772619 w 8027527"/>
              <a:gd name="connsiteY232" fmla="*/ 430151 h 748978"/>
              <a:gd name="connsiteX233" fmla="*/ 4691583 w 8027527"/>
              <a:gd name="connsiteY233" fmla="*/ 363848 h 748978"/>
              <a:gd name="connsiteX234" fmla="*/ 4664570 w 8027527"/>
              <a:gd name="connsiteY234" fmla="*/ 289769 h 748978"/>
              <a:gd name="connsiteX235" fmla="*/ 4695061 w 8027527"/>
              <a:gd name="connsiteY235" fmla="*/ 209755 h 748978"/>
              <a:gd name="connsiteX236" fmla="*/ 4783261 w 8027527"/>
              <a:gd name="connsiteY236" fmla="*/ 173943 h 748978"/>
              <a:gd name="connsiteX237" fmla="*/ 4465401 w 8027527"/>
              <a:gd name="connsiteY237" fmla="*/ 173943 h 748978"/>
              <a:gd name="connsiteX238" fmla="*/ 4566288 w 8027527"/>
              <a:gd name="connsiteY238" fmla="*/ 221624 h 748978"/>
              <a:gd name="connsiteX239" fmla="*/ 4612332 w 8027527"/>
              <a:gd name="connsiteY239" fmla="*/ 363029 h 748978"/>
              <a:gd name="connsiteX240" fmla="*/ 4402372 w 8027527"/>
              <a:gd name="connsiteY240" fmla="*/ 363029 h 748978"/>
              <a:gd name="connsiteX241" fmla="*/ 4442891 w 8027527"/>
              <a:gd name="connsiteY241" fmla="*/ 483357 h 748978"/>
              <a:gd name="connsiteX242" fmla="*/ 4510831 w 8027527"/>
              <a:gd name="connsiteY242" fmla="*/ 517327 h 748978"/>
              <a:gd name="connsiteX243" fmla="*/ 4555442 w 8027527"/>
              <a:gd name="connsiteY243" fmla="*/ 503616 h 748978"/>
              <a:gd name="connsiteX244" fmla="*/ 4598416 w 8027527"/>
              <a:gd name="connsiteY244" fmla="*/ 454298 h 748978"/>
              <a:gd name="connsiteX245" fmla="*/ 4612332 w 8027527"/>
              <a:gd name="connsiteY245" fmla="*/ 463302 h 748978"/>
              <a:gd name="connsiteX246" fmla="*/ 4543573 w 8027527"/>
              <a:gd name="connsiteY246" fmla="*/ 553139 h 748978"/>
              <a:gd name="connsiteX247" fmla="*/ 4456397 w 8027527"/>
              <a:gd name="connsiteY247" fmla="*/ 579537 h 748978"/>
              <a:gd name="connsiteX248" fmla="*/ 4327475 w 8027527"/>
              <a:gd name="connsiteY248" fmla="*/ 514053 h 748978"/>
              <a:gd name="connsiteX249" fmla="*/ 4292277 w 8027527"/>
              <a:gd name="connsiteY249" fmla="*/ 383084 h 748978"/>
              <a:gd name="connsiteX250" fmla="*/ 4344050 w 8027527"/>
              <a:gd name="connsiteY250" fmla="*/ 230628 h 748978"/>
              <a:gd name="connsiteX251" fmla="*/ 4465401 w 8027527"/>
              <a:gd name="connsiteY251" fmla="*/ 173943 h 748978"/>
              <a:gd name="connsiteX252" fmla="*/ 2677975 w 8027527"/>
              <a:gd name="connsiteY252" fmla="*/ 173943 h 748978"/>
              <a:gd name="connsiteX253" fmla="*/ 2770881 w 8027527"/>
              <a:gd name="connsiteY253" fmla="*/ 199728 h 748978"/>
              <a:gd name="connsiteX254" fmla="*/ 2836161 w 8027527"/>
              <a:gd name="connsiteY254" fmla="*/ 272988 h 748978"/>
              <a:gd name="connsiteX255" fmla="*/ 2858466 w 8027527"/>
              <a:gd name="connsiteY255" fmla="*/ 376945 h 748978"/>
              <a:gd name="connsiteX256" fmla="*/ 2817129 w 8027527"/>
              <a:gd name="connsiteY256" fmla="*/ 513234 h 748978"/>
              <a:gd name="connsiteX257" fmla="*/ 2679203 w 8027527"/>
              <a:gd name="connsiteY257" fmla="*/ 579537 h 748978"/>
              <a:gd name="connsiteX258" fmla="*/ 2546188 w 8027527"/>
              <a:gd name="connsiteY258" fmla="*/ 518964 h 748978"/>
              <a:gd name="connsiteX259" fmla="*/ 2499530 w 8027527"/>
              <a:gd name="connsiteY259" fmla="*/ 378582 h 748978"/>
              <a:gd name="connsiteX260" fmla="*/ 2547211 w 8027527"/>
              <a:gd name="connsiteY260" fmla="*/ 235130 h 748978"/>
              <a:gd name="connsiteX261" fmla="*/ 2677975 w 8027527"/>
              <a:gd name="connsiteY261" fmla="*/ 173943 h 748978"/>
              <a:gd name="connsiteX262" fmla="*/ 994394 w 8027527"/>
              <a:gd name="connsiteY262" fmla="*/ 173943 h 748978"/>
              <a:gd name="connsiteX263" fmla="*/ 1080548 w 8027527"/>
              <a:gd name="connsiteY263" fmla="*/ 197067 h 748978"/>
              <a:gd name="connsiteX264" fmla="*/ 1121680 w 8027527"/>
              <a:gd name="connsiteY264" fmla="*/ 247204 h 748978"/>
              <a:gd name="connsiteX265" fmla="*/ 1127409 w 8027527"/>
              <a:gd name="connsiteY265" fmla="*/ 326194 h 748978"/>
              <a:gd name="connsiteX266" fmla="*/ 1127409 w 8027527"/>
              <a:gd name="connsiteY266" fmla="*/ 474762 h 748978"/>
              <a:gd name="connsiteX267" fmla="*/ 1129456 w 8027527"/>
              <a:gd name="connsiteY267" fmla="*/ 507709 h 748978"/>
              <a:gd name="connsiteX268" fmla="*/ 1135596 w 8027527"/>
              <a:gd name="connsiteY268" fmla="*/ 517736 h 748978"/>
              <a:gd name="connsiteX269" fmla="*/ 1145008 w 8027527"/>
              <a:gd name="connsiteY269" fmla="*/ 521010 h 748978"/>
              <a:gd name="connsiteX270" fmla="*/ 1166700 w 8027527"/>
              <a:gd name="connsiteY270" fmla="*/ 505867 h 748978"/>
              <a:gd name="connsiteX271" fmla="*/ 1178980 w 8027527"/>
              <a:gd name="connsiteY271" fmla="*/ 515690 h 748978"/>
              <a:gd name="connsiteX272" fmla="*/ 1136619 w 8027527"/>
              <a:gd name="connsiteY272" fmla="*/ 559687 h 748978"/>
              <a:gd name="connsiteX273" fmla="*/ 1086891 w 8027527"/>
              <a:gd name="connsiteY273" fmla="*/ 573398 h 748978"/>
              <a:gd name="connsiteX274" fmla="*/ 1035732 w 8027527"/>
              <a:gd name="connsiteY274" fmla="*/ 558050 h 748978"/>
              <a:gd name="connsiteX275" fmla="*/ 1013221 w 8027527"/>
              <a:gd name="connsiteY275" fmla="*/ 511597 h 748978"/>
              <a:gd name="connsiteX276" fmla="*/ 887573 w 8027527"/>
              <a:gd name="connsiteY276" fmla="*/ 573398 h 748978"/>
              <a:gd name="connsiteX277" fmla="*/ 833139 w 8027527"/>
              <a:gd name="connsiteY277" fmla="*/ 551911 h 748978"/>
              <a:gd name="connsiteX278" fmla="*/ 811448 w 8027527"/>
              <a:gd name="connsiteY278" fmla="*/ 498091 h 748978"/>
              <a:gd name="connsiteX279" fmla="*/ 849101 w 8027527"/>
              <a:gd name="connsiteY279" fmla="*/ 419305 h 748978"/>
              <a:gd name="connsiteX280" fmla="*/ 1013221 w 8027527"/>
              <a:gd name="connsiteY280" fmla="*/ 326194 h 748978"/>
              <a:gd name="connsiteX281" fmla="*/ 1013221 w 8027527"/>
              <a:gd name="connsiteY281" fmla="*/ 287722 h 748978"/>
              <a:gd name="connsiteX282" fmla="*/ 1008515 w 8027527"/>
              <a:gd name="connsiteY282" fmla="*/ 233084 h 748978"/>
              <a:gd name="connsiteX283" fmla="*/ 990711 w 8027527"/>
              <a:gd name="connsiteY283" fmla="*/ 213438 h 748978"/>
              <a:gd name="connsiteX284" fmla="*/ 961243 w 8027527"/>
              <a:gd name="connsiteY284" fmla="*/ 205048 h 748978"/>
              <a:gd name="connsiteX285" fmla="*/ 917450 w 8027527"/>
              <a:gd name="connsiteY285" fmla="*/ 216917 h 748978"/>
              <a:gd name="connsiteX286" fmla="*/ 906809 w 8027527"/>
              <a:gd name="connsiteY286" fmla="*/ 234107 h 748978"/>
              <a:gd name="connsiteX287" fmla="*/ 918269 w 8027527"/>
              <a:gd name="connsiteY287" fmla="*/ 255389 h 748978"/>
              <a:gd name="connsiteX288" fmla="*/ 933822 w 8027527"/>
              <a:gd name="connsiteY288" fmla="*/ 289359 h 748978"/>
              <a:gd name="connsiteX289" fmla="*/ 918883 w 8027527"/>
              <a:gd name="connsiteY289" fmla="*/ 323534 h 748978"/>
              <a:gd name="connsiteX290" fmla="*/ 879797 w 8027527"/>
              <a:gd name="connsiteY290" fmla="*/ 337654 h 748978"/>
              <a:gd name="connsiteX291" fmla="*/ 836619 w 8027527"/>
              <a:gd name="connsiteY291" fmla="*/ 322101 h 748978"/>
              <a:gd name="connsiteX292" fmla="*/ 819224 w 8027527"/>
              <a:gd name="connsiteY292" fmla="*/ 285676 h 748978"/>
              <a:gd name="connsiteX293" fmla="*/ 842553 w 8027527"/>
              <a:gd name="connsiteY293" fmla="*/ 229400 h 748978"/>
              <a:gd name="connsiteX294" fmla="*/ 907628 w 8027527"/>
              <a:gd name="connsiteY294" fmla="*/ 188268 h 748978"/>
              <a:gd name="connsiteX295" fmla="*/ 994394 w 8027527"/>
              <a:gd name="connsiteY295" fmla="*/ 173943 h 748978"/>
              <a:gd name="connsiteX296" fmla="*/ 7820843 w 8027527"/>
              <a:gd name="connsiteY296" fmla="*/ 13097 h 748978"/>
              <a:gd name="connsiteX297" fmla="*/ 7981279 w 8027527"/>
              <a:gd name="connsiteY297" fmla="*/ 13097 h 748978"/>
              <a:gd name="connsiteX298" fmla="*/ 7981279 w 8027527"/>
              <a:gd name="connsiteY298" fmla="*/ 488677 h 748978"/>
              <a:gd name="connsiteX299" fmla="*/ 7990693 w 8027527"/>
              <a:gd name="connsiteY299" fmla="*/ 540451 h 748978"/>
              <a:gd name="connsiteX300" fmla="*/ 8027527 w 8027527"/>
              <a:gd name="connsiteY300" fmla="*/ 553343 h 748978"/>
              <a:gd name="connsiteX301" fmla="*/ 8027527 w 8027527"/>
              <a:gd name="connsiteY301" fmla="*/ 568077 h 748978"/>
              <a:gd name="connsiteX302" fmla="*/ 7820843 w 8027527"/>
              <a:gd name="connsiteY302" fmla="*/ 568077 h 748978"/>
              <a:gd name="connsiteX303" fmla="*/ 7820843 w 8027527"/>
              <a:gd name="connsiteY303" fmla="*/ 553343 h 748978"/>
              <a:gd name="connsiteX304" fmla="*/ 7858496 w 8027527"/>
              <a:gd name="connsiteY304" fmla="*/ 538609 h 748978"/>
              <a:gd name="connsiteX305" fmla="*/ 7866681 w 8027527"/>
              <a:gd name="connsiteY305" fmla="*/ 488677 h 748978"/>
              <a:gd name="connsiteX306" fmla="*/ 7866681 w 8027527"/>
              <a:gd name="connsiteY306" fmla="*/ 92497 h 748978"/>
              <a:gd name="connsiteX307" fmla="*/ 7857268 w 8027527"/>
              <a:gd name="connsiteY307" fmla="*/ 41133 h 748978"/>
              <a:gd name="connsiteX308" fmla="*/ 7820843 w 8027527"/>
              <a:gd name="connsiteY308" fmla="*/ 28240 h 748978"/>
              <a:gd name="connsiteX309" fmla="*/ 7592243 w 8027527"/>
              <a:gd name="connsiteY309" fmla="*/ 13097 h 748978"/>
              <a:gd name="connsiteX310" fmla="*/ 7752679 w 8027527"/>
              <a:gd name="connsiteY310" fmla="*/ 13097 h 748978"/>
              <a:gd name="connsiteX311" fmla="*/ 7752679 w 8027527"/>
              <a:gd name="connsiteY311" fmla="*/ 488677 h 748978"/>
              <a:gd name="connsiteX312" fmla="*/ 7762093 w 8027527"/>
              <a:gd name="connsiteY312" fmla="*/ 540451 h 748978"/>
              <a:gd name="connsiteX313" fmla="*/ 7798927 w 8027527"/>
              <a:gd name="connsiteY313" fmla="*/ 553343 h 748978"/>
              <a:gd name="connsiteX314" fmla="*/ 7798927 w 8027527"/>
              <a:gd name="connsiteY314" fmla="*/ 568077 h 748978"/>
              <a:gd name="connsiteX315" fmla="*/ 7592243 w 8027527"/>
              <a:gd name="connsiteY315" fmla="*/ 568077 h 748978"/>
              <a:gd name="connsiteX316" fmla="*/ 7592243 w 8027527"/>
              <a:gd name="connsiteY316" fmla="*/ 553343 h 748978"/>
              <a:gd name="connsiteX317" fmla="*/ 7629896 w 8027527"/>
              <a:gd name="connsiteY317" fmla="*/ 538609 h 748978"/>
              <a:gd name="connsiteX318" fmla="*/ 7638081 w 8027527"/>
              <a:gd name="connsiteY318" fmla="*/ 488677 h 748978"/>
              <a:gd name="connsiteX319" fmla="*/ 7638081 w 8027527"/>
              <a:gd name="connsiteY319" fmla="*/ 92497 h 748978"/>
              <a:gd name="connsiteX320" fmla="*/ 7628668 w 8027527"/>
              <a:gd name="connsiteY320" fmla="*/ 41133 h 748978"/>
              <a:gd name="connsiteX321" fmla="*/ 7592243 w 8027527"/>
              <a:gd name="connsiteY321" fmla="*/ 28240 h 748978"/>
              <a:gd name="connsiteX322" fmla="*/ 4048943 w 8027527"/>
              <a:gd name="connsiteY322" fmla="*/ 13097 h 748978"/>
              <a:gd name="connsiteX323" fmla="*/ 4209379 w 8027527"/>
              <a:gd name="connsiteY323" fmla="*/ 13097 h 748978"/>
              <a:gd name="connsiteX324" fmla="*/ 4209379 w 8027527"/>
              <a:gd name="connsiteY324" fmla="*/ 488677 h 748978"/>
              <a:gd name="connsiteX325" fmla="*/ 4218793 w 8027527"/>
              <a:gd name="connsiteY325" fmla="*/ 540451 h 748978"/>
              <a:gd name="connsiteX326" fmla="*/ 4255628 w 8027527"/>
              <a:gd name="connsiteY326" fmla="*/ 553343 h 748978"/>
              <a:gd name="connsiteX327" fmla="*/ 4255628 w 8027527"/>
              <a:gd name="connsiteY327" fmla="*/ 568077 h 748978"/>
              <a:gd name="connsiteX328" fmla="*/ 4048943 w 8027527"/>
              <a:gd name="connsiteY328" fmla="*/ 568077 h 748978"/>
              <a:gd name="connsiteX329" fmla="*/ 4048943 w 8027527"/>
              <a:gd name="connsiteY329" fmla="*/ 553343 h 748978"/>
              <a:gd name="connsiteX330" fmla="*/ 4086596 w 8027527"/>
              <a:gd name="connsiteY330" fmla="*/ 538609 h 748978"/>
              <a:gd name="connsiteX331" fmla="*/ 4094782 w 8027527"/>
              <a:gd name="connsiteY331" fmla="*/ 488677 h 748978"/>
              <a:gd name="connsiteX332" fmla="*/ 4094782 w 8027527"/>
              <a:gd name="connsiteY332" fmla="*/ 92497 h 748978"/>
              <a:gd name="connsiteX333" fmla="*/ 4085368 w 8027527"/>
              <a:gd name="connsiteY333" fmla="*/ 41133 h 748978"/>
              <a:gd name="connsiteX334" fmla="*/ 4048943 w 8027527"/>
              <a:gd name="connsiteY334" fmla="*/ 28240 h 748978"/>
              <a:gd name="connsiteX335" fmla="*/ 3582218 w 8027527"/>
              <a:gd name="connsiteY335" fmla="*/ 13097 h 748978"/>
              <a:gd name="connsiteX336" fmla="*/ 3741017 w 8027527"/>
              <a:gd name="connsiteY336" fmla="*/ 13097 h 748978"/>
              <a:gd name="connsiteX337" fmla="*/ 3741017 w 8027527"/>
              <a:gd name="connsiteY337" fmla="*/ 223875 h 748978"/>
              <a:gd name="connsiteX338" fmla="*/ 3846611 w 8027527"/>
              <a:gd name="connsiteY338" fmla="*/ 173943 h 748978"/>
              <a:gd name="connsiteX339" fmla="*/ 3920690 w 8027527"/>
              <a:gd name="connsiteY339" fmla="*/ 197067 h 748978"/>
              <a:gd name="connsiteX340" fmla="*/ 3975124 w 8027527"/>
              <a:gd name="connsiteY340" fmla="*/ 262756 h 748978"/>
              <a:gd name="connsiteX341" fmla="*/ 3994769 w 8027527"/>
              <a:gd name="connsiteY341" fmla="*/ 360983 h 748978"/>
              <a:gd name="connsiteX342" fmla="*/ 3969803 w 8027527"/>
              <a:gd name="connsiteY342" fmla="*/ 474762 h 748978"/>
              <a:gd name="connsiteX343" fmla="*/ 3903091 w 8027527"/>
              <a:gd name="connsiteY343" fmla="*/ 552729 h 748978"/>
              <a:gd name="connsiteX344" fmla="*/ 3807729 w 8027527"/>
              <a:gd name="connsiteY344" fmla="*/ 579537 h 748978"/>
              <a:gd name="connsiteX345" fmla="*/ 3752477 w 8027527"/>
              <a:gd name="connsiteY345" fmla="*/ 569714 h 748978"/>
              <a:gd name="connsiteX346" fmla="*/ 3705001 w 8027527"/>
              <a:gd name="connsiteY346" fmla="*/ 537791 h 748978"/>
              <a:gd name="connsiteX347" fmla="*/ 3641563 w 8027527"/>
              <a:gd name="connsiteY347" fmla="*/ 579128 h 748978"/>
              <a:gd name="connsiteX348" fmla="*/ 3627647 w 8027527"/>
              <a:gd name="connsiteY348" fmla="*/ 579128 h 748978"/>
              <a:gd name="connsiteX349" fmla="*/ 3627647 w 8027527"/>
              <a:gd name="connsiteY349" fmla="*/ 92497 h 748978"/>
              <a:gd name="connsiteX350" fmla="*/ 3624782 w 8027527"/>
              <a:gd name="connsiteY350" fmla="*/ 51569 h 748978"/>
              <a:gd name="connsiteX351" fmla="*/ 3611890 w 8027527"/>
              <a:gd name="connsiteY351" fmla="*/ 34584 h 748978"/>
              <a:gd name="connsiteX352" fmla="*/ 3582218 w 8027527"/>
              <a:gd name="connsiteY352" fmla="*/ 28240 h 748978"/>
              <a:gd name="connsiteX353" fmla="*/ 3118767 w 8027527"/>
              <a:gd name="connsiteY353" fmla="*/ 13097 h 748978"/>
              <a:gd name="connsiteX354" fmla="*/ 3288617 w 8027527"/>
              <a:gd name="connsiteY354" fmla="*/ 13097 h 748978"/>
              <a:gd name="connsiteX355" fmla="*/ 3288617 w 8027527"/>
              <a:gd name="connsiteY355" fmla="*/ 453480 h 748978"/>
              <a:gd name="connsiteX356" fmla="*/ 3291073 w 8027527"/>
              <a:gd name="connsiteY356" fmla="*/ 506276 h 748978"/>
              <a:gd name="connsiteX357" fmla="*/ 3303556 w 8027527"/>
              <a:gd name="connsiteY357" fmla="*/ 526331 h 748978"/>
              <a:gd name="connsiteX358" fmla="*/ 3335684 w 8027527"/>
              <a:gd name="connsiteY358" fmla="*/ 534516 h 748978"/>
              <a:gd name="connsiteX359" fmla="*/ 3335684 w 8027527"/>
              <a:gd name="connsiteY359" fmla="*/ 548023 h 748978"/>
              <a:gd name="connsiteX360" fmla="*/ 3174019 w 8027527"/>
              <a:gd name="connsiteY360" fmla="*/ 579537 h 748978"/>
              <a:gd name="connsiteX361" fmla="*/ 3174019 w 8027527"/>
              <a:gd name="connsiteY361" fmla="*/ 518964 h 748978"/>
              <a:gd name="connsiteX362" fmla="*/ 3122246 w 8027527"/>
              <a:gd name="connsiteY362" fmla="*/ 566849 h 748978"/>
              <a:gd name="connsiteX363" fmla="*/ 3070881 w 8027527"/>
              <a:gd name="connsiteY363" fmla="*/ 579537 h 748978"/>
              <a:gd name="connsiteX364" fmla="*/ 2955056 w 8027527"/>
              <a:gd name="connsiteY364" fmla="*/ 514053 h 748978"/>
              <a:gd name="connsiteX365" fmla="*/ 2920677 w 8027527"/>
              <a:gd name="connsiteY365" fmla="*/ 383493 h 748978"/>
              <a:gd name="connsiteX366" fmla="*/ 2941959 w 8027527"/>
              <a:gd name="connsiteY366" fmla="*/ 272784 h 748978"/>
              <a:gd name="connsiteX367" fmla="*/ 3000281 w 8027527"/>
              <a:gd name="connsiteY367" fmla="*/ 198909 h 748978"/>
              <a:gd name="connsiteX368" fmla="*/ 3079885 w 8027527"/>
              <a:gd name="connsiteY368" fmla="*/ 173943 h 748978"/>
              <a:gd name="connsiteX369" fmla="*/ 3128589 w 8027527"/>
              <a:gd name="connsiteY369" fmla="*/ 184584 h 748978"/>
              <a:gd name="connsiteX370" fmla="*/ 3174019 w 8027527"/>
              <a:gd name="connsiteY370" fmla="*/ 221829 h 748978"/>
              <a:gd name="connsiteX371" fmla="*/ 3174019 w 8027527"/>
              <a:gd name="connsiteY371" fmla="*/ 106412 h 748978"/>
              <a:gd name="connsiteX372" fmla="*/ 3170336 w 8027527"/>
              <a:gd name="connsiteY372" fmla="*/ 53616 h 748978"/>
              <a:gd name="connsiteX373" fmla="*/ 3155602 w 8027527"/>
              <a:gd name="connsiteY373" fmla="*/ 36017 h 748978"/>
              <a:gd name="connsiteX374" fmla="*/ 3118767 w 8027527"/>
              <a:gd name="connsiteY374" fmla="*/ 30287 h 748978"/>
              <a:gd name="connsiteX375" fmla="*/ 0 w 8027527"/>
              <a:gd name="connsiteY375" fmla="*/ 13097 h 748978"/>
              <a:gd name="connsiteX376" fmla="*/ 226739 w 8027527"/>
              <a:gd name="connsiteY376" fmla="*/ 13097 h 748978"/>
              <a:gd name="connsiteX377" fmla="*/ 382674 w 8027527"/>
              <a:gd name="connsiteY377" fmla="*/ 378991 h 748978"/>
              <a:gd name="connsiteX378" fmla="*/ 533288 w 8027527"/>
              <a:gd name="connsiteY378" fmla="*/ 13097 h 748978"/>
              <a:gd name="connsiteX379" fmla="*/ 759209 w 8027527"/>
              <a:gd name="connsiteY379" fmla="*/ 13097 h 748978"/>
              <a:gd name="connsiteX380" fmla="*/ 759209 w 8027527"/>
              <a:gd name="connsiteY380" fmla="*/ 28240 h 748978"/>
              <a:gd name="connsiteX381" fmla="*/ 741201 w 8027527"/>
              <a:gd name="connsiteY381" fmla="*/ 28240 h 748978"/>
              <a:gd name="connsiteX382" fmla="*/ 701910 w 8027527"/>
              <a:gd name="connsiteY382" fmla="*/ 36835 h 748978"/>
              <a:gd name="connsiteX383" fmla="*/ 685540 w 8027527"/>
              <a:gd name="connsiteY383" fmla="*/ 56071 h 748978"/>
              <a:gd name="connsiteX384" fmla="*/ 681037 w 8027527"/>
              <a:gd name="connsiteY384" fmla="*/ 107231 h 748978"/>
              <a:gd name="connsiteX385" fmla="*/ 681037 w 8027527"/>
              <a:gd name="connsiteY385" fmla="*/ 473125 h 748978"/>
              <a:gd name="connsiteX386" fmla="*/ 685540 w 8027527"/>
              <a:gd name="connsiteY386" fmla="*/ 526331 h 748978"/>
              <a:gd name="connsiteX387" fmla="*/ 703957 w 8027527"/>
              <a:gd name="connsiteY387" fmla="*/ 544953 h 748978"/>
              <a:gd name="connsiteX388" fmla="*/ 741201 w 8027527"/>
              <a:gd name="connsiteY388" fmla="*/ 552934 h 748978"/>
              <a:gd name="connsiteX389" fmla="*/ 759209 w 8027527"/>
              <a:gd name="connsiteY389" fmla="*/ 552934 h 748978"/>
              <a:gd name="connsiteX390" fmla="*/ 759209 w 8027527"/>
              <a:gd name="connsiteY390" fmla="*/ 568077 h 748978"/>
              <a:gd name="connsiteX391" fmla="*/ 469441 w 8027527"/>
              <a:gd name="connsiteY391" fmla="*/ 568077 h 748978"/>
              <a:gd name="connsiteX392" fmla="*/ 469441 w 8027527"/>
              <a:gd name="connsiteY392" fmla="*/ 552934 h 748978"/>
              <a:gd name="connsiteX393" fmla="*/ 487450 w 8027527"/>
              <a:gd name="connsiteY393" fmla="*/ 552934 h 748978"/>
              <a:gd name="connsiteX394" fmla="*/ 526739 w 8027527"/>
              <a:gd name="connsiteY394" fmla="*/ 544339 h 748978"/>
              <a:gd name="connsiteX395" fmla="*/ 543111 w 8027527"/>
              <a:gd name="connsiteY395" fmla="*/ 524694 h 748978"/>
              <a:gd name="connsiteX396" fmla="*/ 547613 w 8027527"/>
              <a:gd name="connsiteY396" fmla="*/ 473125 h 748978"/>
              <a:gd name="connsiteX397" fmla="*/ 547613 w 8027527"/>
              <a:gd name="connsiteY397" fmla="*/ 61801 h 748978"/>
              <a:gd name="connsiteX398" fmla="*/ 334788 w 8027527"/>
              <a:gd name="connsiteY398" fmla="*/ 568077 h 748978"/>
              <a:gd name="connsiteX399" fmla="*/ 324965 w 8027527"/>
              <a:gd name="connsiteY399" fmla="*/ 568077 h 748978"/>
              <a:gd name="connsiteX400" fmla="*/ 108867 w 8027527"/>
              <a:gd name="connsiteY400" fmla="*/ 65485 h 748978"/>
              <a:gd name="connsiteX401" fmla="*/ 108867 w 8027527"/>
              <a:gd name="connsiteY401" fmla="*/ 456344 h 748978"/>
              <a:gd name="connsiteX402" fmla="*/ 110914 w 8027527"/>
              <a:gd name="connsiteY402" fmla="*/ 506686 h 748978"/>
              <a:gd name="connsiteX403" fmla="*/ 134038 w 8027527"/>
              <a:gd name="connsiteY403" fmla="*/ 540042 h 748978"/>
              <a:gd name="connsiteX404" fmla="*/ 189905 w 8027527"/>
              <a:gd name="connsiteY404" fmla="*/ 552934 h 748978"/>
              <a:gd name="connsiteX405" fmla="*/ 189905 w 8027527"/>
              <a:gd name="connsiteY405" fmla="*/ 568077 h 748978"/>
              <a:gd name="connsiteX406" fmla="*/ 0 w 8027527"/>
              <a:gd name="connsiteY406" fmla="*/ 568077 h 748978"/>
              <a:gd name="connsiteX407" fmla="*/ 0 w 8027527"/>
              <a:gd name="connsiteY407" fmla="*/ 552934 h 748978"/>
              <a:gd name="connsiteX408" fmla="*/ 5729 w 8027527"/>
              <a:gd name="connsiteY408" fmla="*/ 552934 h 748978"/>
              <a:gd name="connsiteX409" fmla="*/ 40109 w 8027527"/>
              <a:gd name="connsiteY409" fmla="*/ 546999 h 748978"/>
              <a:gd name="connsiteX410" fmla="*/ 64257 w 8027527"/>
              <a:gd name="connsiteY410" fmla="*/ 530014 h 748978"/>
              <a:gd name="connsiteX411" fmla="*/ 76944 w 8027527"/>
              <a:gd name="connsiteY411" fmla="*/ 500137 h 748978"/>
              <a:gd name="connsiteX412" fmla="*/ 77763 w 8027527"/>
              <a:gd name="connsiteY412" fmla="*/ 458391 h 748978"/>
              <a:gd name="connsiteX413" fmla="*/ 77763 w 8027527"/>
              <a:gd name="connsiteY413" fmla="*/ 107231 h 748978"/>
              <a:gd name="connsiteX414" fmla="*/ 73260 w 8027527"/>
              <a:gd name="connsiteY414" fmla="*/ 54639 h 748978"/>
              <a:gd name="connsiteX415" fmla="*/ 54843 w 8027527"/>
              <a:gd name="connsiteY415" fmla="*/ 36221 h 748978"/>
              <a:gd name="connsiteX416" fmla="*/ 17599 w 8027527"/>
              <a:gd name="connsiteY416" fmla="*/ 28240 h 748978"/>
              <a:gd name="connsiteX417" fmla="*/ 0 w 8027527"/>
              <a:gd name="connsiteY417" fmla="*/ 28240 h 748978"/>
              <a:gd name="connsiteX418" fmla="*/ 7266681 w 8027527"/>
              <a:gd name="connsiteY418" fmla="*/ 1637 h 748978"/>
              <a:gd name="connsiteX419" fmla="*/ 7274457 w 8027527"/>
              <a:gd name="connsiteY419" fmla="*/ 1637 h 748978"/>
              <a:gd name="connsiteX420" fmla="*/ 7474594 w 8027527"/>
              <a:gd name="connsiteY420" fmla="*/ 456754 h 748978"/>
              <a:gd name="connsiteX421" fmla="*/ 7521661 w 8027527"/>
              <a:gd name="connsiteY421" fmla="*/ 538200 h 748978"/>
              <a:gd name="connsiteX422" fmla="*/ 7560951 w 8027527"/>
              <a:gd name="connsiteY422" fmla="*/ 552934 h 748978"/>
              <a:gd name="connsiteX423" fmla="*/ 7560951 w 8027527"/>
              <a:gd name="connsiteY423" fmla="*/ 568077 h 748978"/>
              <a:gd name="connsiteX424" fmla="*/ 7292465 w 8027527"/>
              <a:gd name="connsiteY424" fmla="*/ 568077 h 748978"/>
              <a:gd name="connsiteX425" fmla="*/ 7292465 w 8027527"/>
              <a:gd name="connsiteY425" fmla="*/ 552934 h 748978"/>
              <a:gd name="connsiteX426" fmla="*/ 7303516 w 8027527"/>
              <a:gd name="connsiteY426" fmla="*/ 552934 h 748978"/>
              <a:gd name="connsiteX427" fmla="*/ 7348945 w 8027527"/>
              <a:gd name="connsiteY427" fmla="*/ 543930 h 748978"/>
              <a:gd name="connsiteX428" fmla="*/ 7357950 w 8027527"/>
              <a:gd name="connsiteY428" fmla="*/ 525103 h 748978"/>
              <a:gd name="connsiteX429" fmla="*/ 7355494 w 8027527"/>
              <a:gd name="connsiteY429" fmla="*/ 509960 h 748978"/>
              <a:gd name="connsiteX430" fmla="*/ 7343216 w 8027527"/>
              <a:gd name="connsiteY430" fmla="*/ 479264 h 748978"/>
              <a:gd name="connsiteX431" fmla="*/ 7313748 w 8027527"/>
              <a:gd name="connsiteY431" fmla="*/ 410096 h 748978"/>
              <a:gd name="connsiteX432" fmla="*/ 7117704 w 8027527"/>
              <a:gd name="connsiteY432" fmla="*/ 410096 h 748978"/>
              <a:gd name="connsiteX433" fmla="*/ 7094375 w 8027527"/>
              <a:gd name="connsiteY433" fmla="*/ 464121 h 748978"/>
              <a:gd name="connsiteX434" fmla="*/ 7082915 w 8027527"/>
              <a:gd name="connsiteY434" fmla="*/ 508732 h 748978"/>
              <a:gd name="connsiteX435" fmla="*/ 7101742 w 8027527"/>
              <a:gd name="connsiteY435" fmla="*/ 543111 h 748978"/>
              <a:gd name="connsiteX436" fmla="*/ 7156176 w 8027527"/>
              <a:gd name="connsiteY436" fmla="*/ 552934 h 748978"/>
              <a:gd name="connsiteX437" fmla="*/ 7156176 w 8027527"/>
              <a:gd name="connsiteY437" fmla="*/ 568077 h 748978"/>
              <a:gd name="connsiteX438" fmla="*/ 6971592 w 8027527"/>
              <a:gd name="connsiteY438" fmla="*/ 568077 h 748978"/>
              <a:gd name="connsiteX439" fmla="*/ 6971592 w 8027527"/>
              <a:gd name="connsiteY439" fmla="*/ 552934 h 748978"/>
              <a:gd name="connsiteX440" fmla="*/ 7020705 w 8027527"/>
              <a:gd name="connsiteY440" fmla="*/ 528173 h 748978"/>
              <a:gd name="connsiteX441" fmla="*/ 7068181 w 8027527"/>
              <a:gd name="connsiteY441" fmla="*/ 444475 h 748978"/>
              <a:gd name="connsiteX442" fmla="*/ 2164927 w 8027527"/>
              <a:gd name="connsiteY442" fmla="*/ 0 h 748978"/>
              <a:gd name="connsiteX443" fmla="*/ 2239416 w 8027527"/>
              <a:gd name="connsiteY443" fmla="*/ 6549 h 748978"/>
              <a:gd name="connsiteX444" fmla="*/ 2297738 w 8027527"/>
              <a:gd name="connsiteY444" fmla="*/ 25171 h 748978"/>
              <a:gd name="connsiteX445" fmla="*/ 2345419 w 8027527"/>
              <a:gd name="connsiteY445" fmla="*/ 40519 h 748978"/>
              <a:gd name="connsiteX446" fmla="*/ 2366701 w 8027527"/>
              <a:gd name="connsiteY446" fmla="*/ 32128 h 748978"/>
              <a:gd name="connsiteX447" fmla="*/ 2384709 w 8027527"/>
              <a:gd name="connsiteY447" fmla="*/ 409 h 748978"/>
              <a:gd name="connsiteX448" fmla="*/ 2399853 w 8027527"/>
              <a:gd name="connsiteY448" fmla="*/ 409 h 748978"/>
              <a:gd name="connsiteX449" fmla="*/ 2399853 w 8027527"/>
              <a:gd name="connsiteY449" fmla="*/ 196044 h 748978"/>
              <a:gd name="connsiteX450" fmla="*/ 2384709 w 8027527"/>
              <a:gd name="connsiteY450" fmla="*/ 196044 h 748978"/>
              <a:gd name="connsiteX451" fmla="*/ 2302445 w 8027527"/>
              <a:gd name="connsiteY451" fmla="*/ 74079 h 748978"/>
              <a:gd name="connsiteX452" fmla="*/ 2182526 w 8027527"/>
              <a:gd name="connsiteY452" fmla="*/ 32333 h 748978"/>
              <a:gd name="connsiteX453" fmla="*/ 2078979 w 8027527"/>
              <a:gd name="connsiteY453" fmla="*/ 67326 h 748978"/>
              <a:gd name="connsiteX454" fmla="*/ 2020452 w 8027527"/>
              <a:gd name="connsiteY454" fmla="*/ 164939 h 748978"/>
              <a:gd name="connsiteX455" fmla="*/ 2003263 w 8027527"/>
              <a:gd name="connsiteY455" fmla="*/ 293452 h 748978"/>
              <a:gd name="connsiteX456" fmla="*/ 2022090 w 8027527"/>
              <a:gd name="connsiteY456" fmla="*/ 433425 h 748978"/>
              <a:gd name="connsiteX457" fmla="*/ 2082867 w 8027527"/>
              <a:gd name="connsiteY457" fmla="*/ 521829 h 748978"/>
              <a:gd name="connsiteX458" fmla="*/ 2182526 w 8027527"/>
              <a:gd name="connsiteY458" fmla="*/ 550069 h 748978"/>
              <a:gd name="connsiteX459" fmla="*/ 2223659 w 8027527"/>
              <a:gd name="connsiteY459" fmla="*/ 545772 h 748978"/>
              <a:gd name="connsiteX460" fmla="*/ 2266837 w 8027527"/>
              <a:gd name="connsiteY460" fmla="*/ 533289 h 748978"/>
              <a:gd name="connsiteX461" fmla="*/ 2266837 w 8027527"/>
              <a:gd name="connsiteY461" fmla="*/ 417872 h 748978"/>
              <a:gd name="connsiteX462" fmla="*/ 2262335 w 8027527"/>
              <a:gd name="connsiteY462" fmla="*/ 375512 h 748978"/>
              <a:gd name="connsiteX463" fmla="*/ 2243713 w 8027527"/>
              <a:gd name="connsiteY463" fmla="*/ 358118 h 748978"/>
              <a:gd name="connsiteX464" fmla="*/ 2209539 w 8027527"/>
              <a:gd name="connsiteY464" fmla="*/ 350342 h 748978"/>
              <a:gd name="connsiteX465" fmla="*/ 2195214 w 8027527"/>
              <a:gd name="connsiteY465" fmla="*/ 350342 h 748978"/>
              <a:gd name="connsiteX466" fmla="*/ 2195214 w 8027527"/>
              <a:gd name="connsiteY466" fmla="*/ 335198 h 748978"/>
              <a:gd name="connsiteX467" fmla="*/ 2464928 w 8027527"/>
              <a:gd name="connsiteY467" fmla="*/ 335198 h 748978"/>
              <a:gd name="connsiteX468" fmla="*/ 2464928 w 8027527"/>
              <a:gd name="connsiteY468" fmla="*/ 350342 h 748978"/>
              <a:gd name="connsiteX469" fmla="*/ 2422158 w 8027527"/>
              <a:gd name="connsiteY469" fmla="*/ 358732 h 748978"/>
              <a:gd name="connsiteX470" fmla="*/ 2403536 w 8027527"/>
              <a:gd name="connsiteY470" fmla="*/ 379810 h 748978"/>
              <a:gd name="connsiteX471" fmla="*/ 2399853 w 8027527"/>
              <a:gd name="connsiteY471" fmla="*/ 417872 h 748978"/>
              <a:gd name="connsiteX472" fmla="*/ 2399853 w 8027527"/>
              <a:gd name="connsiteY472" fmla="*/ 533289 h 748978"/>
              <a:gd name="connsiteX473" fmla="*/ 2289143 w 8027527"/>
              <a:gd name="connsiteY473" fmla="*/ 569100 h 748978"/>
              <a:gd name="connsiteX474" fmla="*/ 2169839 w 8027527"/>
              <a:gd name="connsiteY474" fmla="*/ 581174 h 748978"/>
              <a:gd name="connsiteX475" fmla="*/ 2038665 w 8027527"/>
              <a:gd name="connsiteY475" fmla="*/ 559687 h 748978"/>
              <a:gd name="connsiteX476" fmla="*/ 1946578 w 8027527"/>
              <a:gd name="connsiteY476" fmla="*/ 503207 h 748978"/>
              <a:gd name="connsiteX477" fmla="*/ 1884164 w 8027527"/>
              <a:gd name="connsiteY477" fmla="*/ 424421 h 748978"/>
              <a:gd name="connsiteX478" fmla="*/ 1855514 w 8027527"/>
              <a:gd name="connsiteY478" fmla="*/ 297954 h 748978"/>
              <a:gd name="connsiteX479" fmla="*/ 1943508 w 8027527"/>
              <a:gd name="connsiteY479" fmla="*/ 86358 h 748978"/>
              <a:gd name="connsiteX480" fmla="*/ 2164927 w 8027527"/>
              <a:gd name="connsiteY480" fmla="*/ 0 h 7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Lst>
            <a:rect l="l" t="t" r="r" b="b"/>
            <a:pathLst>
              <a:path w="8027527" h="748978">
                <a:moveTo>
                  <a:pt x="1013221" y="353616"/>
                </a:moveTo>
                <a:cubicBezTo>
                  <a:pt x="980206" y="372988"/>
                  <a:pt x="955650" y="393725"/>
                  <a:pt x="939551" y="415826"/>
                </a:cubicBezTo>
                <a:cubicBezTo>
                  <a:pt x="928910" y="430560"/>
                  <a:pt x="923590" y="445430"/>
                  <a:pt x="923590" y="460437"/>
                </a:cubicBezTo>
                <a:cubicBezTo>
                  <a:pt x="923590" y="472988"/>
                  <a:pt x="928092" y="484039"/>
                  <a:pt x="937096" y="493589"/>
                </a:cubicBezTo>
                <a:cubicBezTo>
                  <a:pt x="943917" y="500956"/>
                  <a:pt x="953467" y="504639"/>
                  <a:pt x="965745" y="504639"/>
                </a:cubicBezTo>
                <a:cubicBezTo>
                  <a:pt x="979388" y="504639"/>
                  <a:pt x="995213" y="496999"/>
                  <a:pt x="1013221" y="481720"/>
                </a:cubicBezTo>
                <a:close/>
                <a:moveTo>
                  <a:pt x="3808548" y="220601"/>
                </a:moveTo>
                <a:cubicBezTo>
                  <a:pt x="3785083" y="220601"/>
                  <a:pt x="3762572" y="233834"/>
                  <a:pt x="3741017" y="260301"/>
                </a:cubicBezTo>
                <a:lnTo>
                  <a:pt x="3741017" y="430560"/>
                </a:lnTo>
                <a:cubicBezTo>
                  <a:pt x="3741017" y="465212"/>
                  <a:pt x="3741836" y="487313"/>
                  <a:pt x="3743473" y="496863"/>
                </a:cubicBezTo>
                <a:cubicBezTo>
                  <a:pt x="3746201" y="512961"/>
                  <a:pt x="3752750" y="525990"/>
                  <a:pt x="3763118" y="535949"/>
                </a:cubicBezTo>
                <a:cubicBezTo>
                  <a:pt x="3773486" y="545908"/>
                  <a:pt x="3786720" y="550888"/>
                  <a:pt x="3802818" y="550888"/>
                </a:cubicBezTo>
                <a:cubicBezTo>
                  <a:pt x="3816734" y="550888"/>
                  <a:pt x="3828671" y="546931"/>
                  <a:pt x="3838630" y="539018"/>
                </a:cubicBezTo>
                <a:cubicBezTo>
                  <a:pt x="3848589" y="531106"/>
                  <a:pt x="3856911" y="515417"/>
                  <a:pt x="3863596" y="491952"/>
                </a:cubicBezTo>
                <a:cubicBezTo>
                  <a:pt x="3870281" y="468486"/>
                  <a:pt x="3873623" y="426194"/>
                  <a:pt x="3873623" y="365076"/>
                </a:cubicBezTo>
                <a:cubicBezTo>
                  <a:pt x="3873623" y="306413"/>
                  <a:pt x="3866256" y="266167"/>
                  <a:pt x="3851522" y="244339"/>
                </a:cubicBezTo>
                <a:cubicBezTo>
                  <a:pt x="3840881" y="228513"/>
                  <a:pt x="3826556" y="220601"/>
                  <a:pt x="3808548" y="220601"/>
                </a:cubicBezTo>
                <a:close/>
                <a:moveTo>
                  <a:pt x="3099940" y="214462"/>
                </a:moveTo>
                <a:cubicBezTo>
                  <a:pt x="3089844" y="214462"/>
                  <a:pt x="3081523" y="217190"/>
                  <a:pt x="3074974" y="222647"/>
                </a:cubicBezTo>
                <a:cubicBezTo>
                  <a:pt x="3064879" y="231105"/>
                  <a:pt x="3056625" y="245976"/>
                  <a:pt x="3050213" y="267258"/>
                </a:cubicBezTo>
                <a:cubicBezTo>
                  <a:pt x="3043801" y="288541"/>
                  <a:pt x="3040595" y="321147"/>
                  <a:pt x="3040595" y="365076"/>
                </a:cubicBezTo>
                <a:cubicBezTo>
                  <a:pt x="3040595" y="413370"/>
                  <a:pt x="3044142" y="449114"/>
                  <a:pt x="3051236" y="472306"/>
                </a:cubicBezTo>
                <a:cubicBezTo>
                  <a:pt x="3058330" y="495499"/>
                  <a:pt x="3068016" y="512279"/>
                  <a:pt x="3080295" y="522647"/>
                </a:cubicBezTo>
                <a:cubicBezTo>
                  <a:pt x="3086570" y="527832"/>
                  <a:pt x="3095165" y="530424"/>
                  <a:pt x="3106079" y="530424"/>
                </a:cubicBezTo>
                <a:cubicBezTo>
                  <a:pt x="3130090" y="530424"/>
                  <a:pt x="3152737" y="511597"/>
                  <a:pt x="3174019" y="473943"/>
                </a:cubicBezTo>
                <a:lnTo>
                  <a:pt x="3174019" y="272579"/>
                </a:lnTo>
                <a:cubicBezTo>
                  <a:pt x="3153828" y="233834"/>
                  <a:pt x="3129135" y="214462"/>
                  <a:pt x="3099940" y="214462"/>
                </a:cubicBezTo>
                <a:close/>
                <a:moveTo>
                  <a:pt x="6127662" y="203002"/>
                </a:moveTo>
                <a:cubicBezTo>
                  <a:pt x="6113747" y="203002"/>
                  <a:pt x="6101809" y="208254"/>
                  <a:pt x="6091851" y="218759"/>
                </a:cubicBezTo>
                <a:cubicBezTo>
                  <a:pt x="6081891" y="229264"/>
                  <a:pt x="6075343" y="250000"/>
                  <a:pt x="6072205" y="280969"/>
                </a:cubicBezTo>
                <a:cubicBezTo>
                  <a:pt x="6069068" y="311938"/>
                  <a:pt x="6067499" y="354980"/>
                  <a:pt x="6067499" y="410096"/>
                </a:cubicBezTo>
                <a:cubicBezTo>
                  <a:pt x="6067499" y="439291"/>
                  <a:pt x="6069408" y="466576"/>
                  <a:pt x="6073228" y="491952"/>
                </a:cubicBezTo>
                <a:cubicBezTo>
                  <a:pt x="6076230" y="511324"/>
                  <a:pt x="6082642" y="526058"/>
                  <a:pt x="6092464" y="536154"/>
                </a:cubicBezTo>
                <a:cubicBezTo>
                  <a:pt x="6102287" y="546249"/>
                  <a:pt x="6113474" y="551297"/>
                  <a:pt x="6126025" y="551297"/>
                </a:cubicBezTo>
                <a:cubicBezTo>
                  <a:pt x="6138303" y="551297"/>
                  <a:pt x="6148535" y="547886"/>
                  <a:pt x="6156721" y="541065"/>
                </a:cubicBezTo>
                <a:cubicBezTo>
                  <a:pt x="6167362" y="531788"/>
                  <a:pt x="6174457" y="518827"/>
                  <a:pt x="6178003" y="502184"/>
                </a:cubicBezTo>
                <a:cubicBezTo>
                  <a:pt x="6183461" y="476263"/>
                  <a:pt x="6186189" y="423875"/>
                  <a:pt x="6186189" y="345021"/>
                </a:cubicBezTo>
                <a:cubicBezTo>
                  <a:pt x="6186189" y="298636"/>
                  <a:pt x="6183597" y="266781"/>
                  <a:pt x="6178413" y="249455"/>
                </a:cubicBezTo>
                <a:cubicBezTo>
                  <a:pt x="6173229" y="232129"/>
                  <a:pt x="6165589" y="219509"/>
                  <a:pt x="6155493" y="211597"/>
                </a:cubicBezTo>
                <a:cubicBezTo>
                  <a:pt x="6148399" y="205867"/>
                  <a:pt x="6139122" y="203002"/>
                  <a:pt x="6127662" y="203002"/>
                </a:cubicBezTo>
                <a:close/>
                <a:moveTo>
                  <a:pt x="2679612" y="203002"/>
                </a:moveTo>
                <a:cubicBezTo>
                  <a:pt x="2665697" y="203002"/>
                  <a:pt x="2653759" y="208254"/>
                  <a:pt x="2643800" y="218759"/>
                </a:cubicBezTo>
                <a:cubicBezTo>
                  <a:pt x="2633841" y="229264"/>
                  <a:pt x="2627293" y="250000"/>
                  <a:pt x="2624155" y="280969"/>
                </a:cubicBezTo>
                <a:cubicBezTo>
                  <a:pt x="2621017" y="311938"/>
                  <a:pt x="2619448" y="354980"/>
                  <a:pt x="2619448" y="410096"/>
                </a:cubicBezTo>
                <a:cubicBezTo>
                  <a:pt x="2619448" y="439291"/>
                  <a:pt x="2621359" y="466576"/>
                  <a:pt x="2625178" y="491952"/>
                </a:cubicBezTo>
                <a:cubicBezTo>
                  <a:pt x="2628180" y="511324"/>
                  <a:pt x="2634592" y="526058"/>
                  <a:pt x="2644414" y="536154"/>
                </a:cubicBezTo>
                <a:cubicBezTo>
                  <a:pt x="2654237" y="546249"/>
                  <a:pt x="2665424" y="551297"/>
                  <a:pt x="2677975" y="551297"/>
                </a:cubicBezTo>
                <a:cubicBezTo>
                  <a:pt x="2690253" y="551297"/>
                  <a:pt x="2700485" y="547886"/>
                  <a:pt x="2708671" y="541065"/>
                </a:cubicBezTo>
                <a:cubicBezTo>
                  <a:pt x="2719312" y="531788"/>
                  <a:pt x="2726406" y="518827"/>
                  <a:pt x="2729953" y="502184"/>
                </a:cubicBezTo>
                <a:cubicBezTo>
                  <a:pt x="2735410" y="476263"/>
                  <a:pt x="2738139" y="423875"/>
                  <a:pt x="2738139" y="345021"/>
                </a:cubicBezTo>
                <a:cubicBezTo>
                  <a:pt x="2738139" y="298636"/>
                  <a:pt x="2735547" y="266781"/>
                  <a:pt x="2730363" y="249455"/>
                </a:cubicBezTo>
                <a:cubicBezTo>
                  <a:pt x="2725178" y="232129"/>
                  <a:pt x="2717539" y="219509"/>
                  <a:pt x="2707443" y="211597"/>
                </a:cubicBezTo>
                <a:cubicBezTo>
                  <a:pt x="2700349" y="205867"/>
                  <a:pt x="2691072" y="203002"/>
                  <a:pt x="2679612" y="203002"/>
                </a:cubicBezTo>
                <a:close/>
                <a:moveTo>
                  <a:pt x="4459262" y="200546"/>
                </a:moveTo>
                <a:cubicBezTo>
                  <a:pt x="4445073" y="200546"/>
                  <a:pt x="4433477" y="207504"/>
                  <a:pt x="4424473" y="221419"/>
                </a:cubicBezTo>
                <a:cubicBezTo>
                  <a:pt x="4408375" y="245703"/>
                  <a:pt x="4400326" y="278991"/>
                  <a:pt x="4400326" y="321283"/>
                </a:cubicBezTo>
                <a:lnTo>
                  <a:pt x="4400326" y="335608"/>
                </a:lnTo>
                <a:lnTo>
                  <a:pt x="4511649" y="335608"/>
                </a:lnTo>
                <a:cubicBezTo>
                  <a:pt x="4511649" y="291679"/>
                  <a:pt x="4509262" y="261528"/>
                  <a:pt x="4504487" y="245157"/>
                </a:cubicBezTo>
                <a:cubicBezTo>
                  <a:pt x="4499712" y="228786"/>
                  <a:pt x="4492277" y="216371"/>
                  <a:pt x="4482181" y="207913"/>
                </a:cubicBezTo>
                <a:cubicBezTo>
                  <a:pt x="4476452" y="203002"/>
                  <a:pt x="4468812" y="200546"/>
                  <a:pt x="4459262" y="200546"/>
                </a:cubicBezTo>
                <a:close/>
                <a:moveTo>
                  <a:pt x="7217159" y="188677"/>
                </a:moveTo>
                <a:lnTo>
                  <a:pt x="7132029" y="379810"/>
                </a:lnTo>
                <a:lnTo>
                  <a:pt x="7299833" y="379810"/>
                </a:lnTo>
                <a:close/>
                <a:moveTo>
                  <a:pt x="6362178" y="185403"/>
                </a:moveTo>
                <a:lnTo>
                  <a:pt x="6518113" y="185403"/>
                </a:lnTo>
                <a:lnTo>
                  <a:pt x="6518113" y="446931"/>
                </a:lnTo>
                <a:cubicBezTo>
                  <a:pt x="6518113" y="474216"/>
                  <a:pt x="6519409" y="491815"/>
                  <a:pt x="6522001" y="499728"/>
                </a:cubicBezTo>
                <a:cubicBezTo>
                  <a:pt x="6524593" y="507641"/>
                  <a:pt x="6528686" y="513643"/>
                  <a:pt x="6534279" y="517736"/>
                </a:cubicBezTo>
                <a:cubicBezTo>
                  <a:pt x="6539873" y="521829"/>
                  <a:pt x="6546353" y="523875"/>
                  <a:pt x="6553720" y="523875"/>
                </a:cubicBezTo>
                <a:cubicBezTo>
                  <a:pt x="6563543" y="523875"/>
                  <a:pt x="6572410" y="521283"/>
                  <a:pt x="6580323" y="516099"/>
                </a:cubicBezTo>
                <a:cubicBezTo>
                  <a:pt x="6591237" y="509005"/>
                  <a:pt x="6604333" y="494680"/>
                  <a:pt x="6619613" y="473125"/>
                </a:cubicBezTo>
                <a:lnTo>
                  <a:pt x="6619613" y="268486"/>
                </a:lnTo>
                <a:cubicBezTo>
                  <a:pt x="6619613" y="239564"/>
                  <a:pt x="6616953" y="221556"/>
                  <a:pt x="6611633" y="214462"/>
                </a:cubicBezTo>
                <a:cubicBezTo>
                  <a:pt x="6606312" y="207367"/>
                  <a:pt x="6595193" y="202729"/>
                  <a:pt x="6578277" y="200546"/>
                </a:cubicBezTo>
                <a:lnTo>
                  <a:pt x="6578277" y="185403"/>
                </a:lnTo>
                <a:lnTo>
                  <a:pt x="6734211" y="185403"/>
                </a:lnTo>
                <a:lnTo>
                  <a:pt x="6734211" y="484994"/>
                </a:lnTo>
                <a:cubicBezTo>
                  <a:pt x="6734211" y="514189"/>
                  <a:pt x="6736939" y="532402"/>
                  <a:pt x="6742397" y="539632"/>
                </a:cubicBezTo>
                <a:cubicBezTo>
                  <a:pt x="6747854" y="546863"/>
                  <a:pt x="6758905" y="551433"/>
                  <a:pt x="6775548" y="553343"/>
                </a:cubicBezTo>
                <a:lnTo>
                  <a:pt x="6775548" y="568077"/>
                </a:lnTo>
                <a:lnTo>
                  <a:pt x="6619613" y="568077"/>
                </a:lnTo>
                <a:lnTo>
                  <a:pt x="6619613" y="516918"/>
                </a:lnTo>
                <a:cubicBezTo>
                  <a:pt x="6601333" y="538746"/>
                  <a:pt x="6583051" y="554639"/>
                  <a:pt x="6564771" y="564598"/>
                </a:cubicBezTo>
                <a:cubicBezTo>
                  <a:pt x="6546489" y="574557"/>
                  <a:pt x="6526025" y="579537"/>
                  <a:pt x="6503379" y="579537"/>
                </a:cubicBezTo>
                <a:cubicBezTo>
                  <a:pt x="6481823" y="579537"/>
                  <a:pt x="6462655" y="572920"/>
                  <a:pt x="6445875" y="559687"/>
                </a:cubicBezTo>
                <a:cubicBezTo>
                  <a:pt x="6429095" y="546454"/>
                  <a:pt x="6417839" y="530969"/>
                  <a:pt x="6412110" y="513234"/>
                </a:cubicBezTo>
                <a:cubicBezTo>
                  <a:pt x="6406380" y="495499"/>
                  <a:pt x="6403515" y="464530"/>
                  <a:pt x="6403515" y="420328"/>
                </a:cubicBezTo>
                <a:lnTo>
                  <a:pt x="6403515" y="268486"/>
                </a:lnTo>
                <a:cubicBezTo>
                  <a:pt x="6403515" y="239564"/>
                  <a:pt x="6400855" y="221556"/>
                  <a:pt x="6395534" y="214462"/>
                </a:cubicBezTo>
                <a:cubicBezTo>
                  <a:pt x="6390213" y="207367"/>
                  <a:pt x="6379095" y="202729"/>
                  <a:pt x="6362178" y="200546"/>
                </a:cubicBezTo>
                <a:close/>
                <a:moveTo>
                  <a:pt x="5505152" y="185403"/>
                </a:moveTo>
                <a:lnTo>
                  <a:pt x="5708562" y="185403"/>
                </a:lnTo>
                <a:lnTo>
                  <a:pt x="5708562" y="200546"/>
                </a:lnTo>
                <a:cubicBezTo>
                  <a:pt x="5695193" y="201092"/>
                  <a:pt x="5685779" y="203684"/>
                  <a:pt x="5680322" y="208322"/>
                </a:cubicBezTo>
                <a:cubicBezTo>
                  <a:pt x="5674865" y="212961"/>
                  <a:pt x="5672137" y="218554"/>
                  <a:pt x="5672137" y="225103"/>
                </a:cubicBezTo>
                <a:cubicBezTo>
                  <a:pt x="5672137" y="235471"/>
                  <a:pt x="5678958" y="255935"/>
                  <a:pt x="5692601" y="286494"/>
                </a:cubicBezTo>
                <a:lnTo>
                  <a:pt x="5758085" y="436290"/>
                </a:lnTo>
                <a:lnTo>
                  <a:pt x="5802696" y="320464"/>
                </a:lnTo>
                <a:cubicBezTo>
                  <a:pt x="5818795" y="279264"/>
                  <a:pt x="5826844" y="250614"/>
                  <a:pt x="5826844" y="234516"/>
                </a:cubicBezTo>
                <a:cubicBezTo>
                  <a:pt x="5826844" y="224421"/>
                  <a:pt x="5823501" y="216371"/>
                  <a:pt x="5816816" y="210369"/>
                </a:cubicBezTo>
                <a:cubicBezTo>
                  <a:pt x="5810131" y="204366"/>
                  <a:pt x="5798331" y="201092"/>
                  <a:pt x="5781414" y="200546"/>
                </a:cubicBezTo>
                <a:lnTo>
                  <a:pt x="5781414" y="185403"/>
                </a:lnTo>
                <a:lnTo>
                  <a:pt x="5909518" y="185403"/>
                </a:lnTo>
                <a:lnTo>
                  <a:pt x="5909518" y="200546"/>
                </a:lnTo>
                <a:cubicBezTo>
                  <a:pt x="5896967" y="201910"/>
                  <a:pt x="5886735" y="206753"/>
                  <a:pt x="5878822" y="215075"/>
                </a:cubicBezTo>
                <a:cubicBezTo>
                  <a:pt x="5870909" y="223397"/>
                  <a:pt x="5857676" y="251706"/>
                  <a:pt x="5839122" y="300000"/>
                </a:cubicBezTo>
                <a:lnTo>
                  <a:pt x="5729845" y="583630"/>
                </a:lnTo>
                <a:cubicBezTo>
                  <a:pt x="5702287" y="654571"/>
                  <a:pt x="5681823" y="698227"/>
                  <a:pt x="5668453" y="714598"/>
                </a:cubicBezTo>
                <a:cubicBezTo>
                  <a:pt x="5649626" y="737518"/>
                  <a:pt x="5626025" y="748978"/>
                  <a:pt x="5597648" y="748978"/>
                </a:cubicBezTo>
                <a:cubicBezTo>
                  <a:pt x="5575001" y="748978"/>
                  <a:pt x="5556652" y="742497"/>
                  <a:pt x="5542600" y="729537"/>
                </a:cubicBezTo>
                <a:cubicBezTo>
                  <a:pt x="5528548" y="716577"/>
                  <a:pt x="5521523" y="700956"/>
                  <a:pt x="5521523" y="682675"/>
                </a:cubicBezTo>
                <a:cubicBezTo>
                  <a:pt x="5521523" y="666849"/>
                  <a:pt x="5526366" y="653753"/>
                  <a:pt x="5536052" y="643384"/>
                </a:cubicBezTo>
                <a:cubicBezTo>
                  <a:pt x="5545738" y="633016"/>
                  <a:pt x="5557676" y="627832"/>
                  <a:pt x="5571864" y="627832"/>
                </a:cubicBezTo>
                <a:cubicBezTo>
                  <a:pt x="5585506" y="627832"/>
                  <a:pt x="5596488" y="632197"/>
                  <a:pt x="5604811" y="640929"/>
                </a:cubicBezTo>
                <a:cubicBezTo>
                  <a:pt x="5613133" y="649660"/>
                  <a:pt x="5617430" y="663166"/>
                  <a:pt x="5617703" y="681447"/>
                </a:cubicBezTo>
                <a:cubicBezTo>
                  <a:pt x="5617975" y="691815"/>
                  <a:pt x="5619203" y="698500"/>
                  <a:pt x="5621386" y="701502"/>
                </a:cubicBezTo>
                <a:cubicBezTo>
                  <a:pt x="5623569" y="704503"/>
                  <a:pt x="5626707" y="706004"/>
                  <a:pt x="5630800" y="706004"/>
                </a:cubicBezTo>
                <a:cubicBezTo>
                  <a:pt x="5637348" y="706004"/>
                  <a:pt x="5644306" y="702047"/>
                  <a:pt x="5651673" y="694135"/>
                </a:cubicBezTo>
                <a:cubicBezTo>
                  <a:pt x="5662587" y="682675"/>
                  <a:pt x="5675411" y="656481"/>
                  <a:pt x="5690145" y="615553"/>
                </a:cubicBezTo>
                <a:lnTo>
                  <a:pt x="5702014" y="583630"/>
                </a:lnTo>
                <a:lnTo>
                  <a:pt x="5578412" y="300000"/>
                </a:lnTo>
                <a:cubicBezTo>
                  <a:pt x="5559858" y="257163"/>
                  <a:pt x="5546147" y="230833"/>
                  <a:pt x="5537280" y="221010"/>
                </a:cubicBezTo>
                <a:cubicBezTo>
                  <a:pt x="5528412" y="211187"/>
                  <a:pt x="5517702" y="204366"/>
                  <a:pt x="5505152" y="200546"/>
                </a:cubicBezTo>
                <a:close/>
                <a:moveTo>
                  <a:pt x="1199852" y="185403"/>
                </a:moveTo>
                <a:lnTo>
                  <a:pt x="1403263" y="185403"/>
                </a:lnTo>
                <a:lnTo>
                  <a:pt x="1403263" y="200546"/>
                </a:lnTo>
                <a:cubicBezTo>
                  <a:pt x="1389893" y="201092"/>
                  <a:pt x="1380480" y="203684"/>
                  <a:pt x="1375022" y="208322"/>
                </a:cubicBezTo>
                <a:cubicBezTo>
                  <a:pt x="1369566" y="212961"/>
                  <a:pt x="1366837" y="218554"/>
                  <a:pt x="1366837" y="225103"/>
                </a:cubicBezTo>
                <a:cubicBezTo>
                  <a:pt x="1366837" y="235471"/>
                  <a:pt x="1373658" y="255935"/>
                  <a:pt x="1387301" y="286494"/>
                </a:cubicBezTo>
                <a:lnTo>
                  <a:pt x="1452785" y="436290"/>
                </a:lnTo>
                <a:lnTo>
                  <a:pt x="1497397" y="320464"/>
                </a:lnTo>
                <a:cubicBezTo>
                  <a:pt x="1513495" y="279264"/>
                  <a:pt x="1521544" y="250614"/>
                  <a:pt x="1521544" y="234516"/>
                </a:cubicBezTo>
                <a:cubicBezTo>
                  <a:pt x="1521544" y="224421"/>
                  <a:pt x="1518201" y="216371"/>
                  <a:pt x="1511517" y="210369"/>
                </a:cubicBezTo>
                <a:cubicBezTo>
                  <a:pt x="1504832" y="204366"/>
                  <a:pt x="1493031" y="201092"/>
                  <a:pt x="1476115" y="200546"/>
                </a:cubicBezTo>
                <a:lnTo>
                  <a:pt x="1476115" y="185403"/>
                </a:lnTo>
                <a:lnTo>
                  <a:pt x="1604217" y="185403"/>
                </a:lnTo>
                <a:lnTo>
                  <a:pt x="1604217" y="200546"/>
                </a:lnTo>
                <a:cubicBezTo>
                  <a:pt x="1591667" y="201910"/>
                  <a:pt x="1581435" y="206753"/>
                  <a:pt x="1573522" y="215075"/>
                </a:cubicBezTo>
                <a:cubicBezTo>
                  <a:pt x="1565609" y="223397"/>
                  <a:pt x="1552376" y="251706"/>
                  <a:pt x="1533822" y="300000"/>
                </a:cubicBezTo>
                <a:lnTo>
                  <a:pt x="1424545" y="583630"/>
                </a:lnTo>
                <a:cubicBezTo>
                  <a:pt x="1396987" y="654571"/>
                  <a:pt x="1376523" y="698227"/>
                  <a:pt x="1363154" y="714598"/>
                </a:cubicBezTo>
                <a:cubicBezTo>
                  <a:pt x="1344328" y="737518"/>
                  <a:pt x="1320725" y="748978"/>
                  <a:pt x="1292349" y="748978"/>
                </a:cubicBezTo>
                <a:cubicBezTo>
                  <a:pt x="1269702" y="748978"/>
                  <a:pt x="1251353" y="742497"/>
                  <a:pt x="1237301" y="729537"/>
                </a:cubicBezTo>
                <a:cubicBezTo>
                  <a:pt x="1223249" y="716577"/>
                  <a:pt x="1216224" y="700956"/>
                  <a:pt x="1216224" y="682675"/>
                </a:cubicBezTo>
                <a:cubicBezTo>
                  <a:pt x="1216224" y="666849"/>
                  <a:pt x="1221066" y="653753"/>
                  <a:pt x="1230752" y="643384"/>
                </a:cubicBezTo>
                <a:cubicBezTo>
                  <a:pt x="1240439" y="633016"/>
                  <a:pt x="1252376" y="627832"/>
                  <a:pt x="1266564" y="627832"/>
                </a:cubicBezTo>
                <a:cubicBezTo>
                  <a:pt x="1280206" y="627832"/>
                  <a:pt x="1291189" y="632197"/>
                  <a:pt x="1299511" y="640929"/>
                </a:cubicBezTo>
                <a:cubicBezTo>
                  <a:pt x="1307833" y="649660"/>
                  <a:pt x="1312130" y="663166"/>
                  <a:pt x="1312403" y="681447"/>
                </a:cubicBezTo>
                <a:cubicBezTo>
                  <a:pt x="1312676" y="691815"/>
                  <a:pt x="1313904" y="698500"/>
                  <a:pt x="1316087" y="701502"/>
                </a:cubicBezTo>
                <a:cubicBezTo>
                  <a:pt x="1318270" y="704503"/>
                  <a:pt x="1321408" y="706004"/>
                  <a:pt x="1325500" y="706004"/>
                </a:cubicBezTo>
                <a:cubicBezTo>
                  <a:pt x="1332049" y="706004"/>
                  <a:pt x="1339006" y="702047"/>
                  <a:pt x="1346373" y="694135"/>
                </a:cubicBezTo>
                <a:cubicBezTo>
                  <a:pt x="1357287" y="682675"/>
                  <a:pt x="1370111" y="656481"/>
                  <a:pt x="1384845" y="615553"/>
                </a:cubicBezTo>
                <a:lnTo>
                  <a:pt x="1396715" y="583630"/>
                </a:lnTo>
                <a:lnTo>
                  <a:pt x="1273113" y="300000"/>
                </a:lnTo>
                <a:cubicBezTo>
                  <a:pt x="1254559" y="257163"/>
                  <a:pt x="1240847" y="230833"/>
                  <a:pt x="1231980" y="221010"/>
                </a:cubicBezTo>
                <a:cubicBezTo>
                  <a:pt x="1223113" y="211187"/>
                  <a:pt x="1212403" y="204366"/>
                  <a:pt x="1199852" y="200546"/>
                </a:cubicBezTo>
                <a:close/>
                <a:moveTo>
                  <a:pt x="6126025" y="173943"/>
                </a:moveTo>
                <a:cubicBezTo>
                  <a:pt x="6159313" y="173943"/>
                  <a:pt x="6190281" y="182538"/>
                  <a:pt x="6218931" y="199728"/>
                </a:cubicBezTo>
                <a:cubicBezTo>
                  <a:pt x="6247581" y="216917"/>
                  <a:pt x="6269340" y="241337"/>
                  <a:pt x="6284211" y="272988"/>
                </a:cubicBezTo>
                <a:cubicBezTo>
                  <a:pt x="6299081" y="304639"/>
                  <a:pt x="6306517" y="339291"/>
                  <a:pt x="6306517" y="376945"/>
                </a:cubicBezTo>
                <a:cubicBezTo>
                  <a:pt x="6306517" y="431242"/>
                  <a:pt x="6292737" y="476672"/>
                  <a:pt x="6265179" y="513234"/>
                </a:cubicBezTo>
                <a:cubicBezTo>
                  <a:pt x="6231891" y="557436"/>
                  <a:pt x="6185916" y="579537"/>
                  <a:pt x="6127253" y="579537"/>
                </a:cubicBezTo>
                <a:cubicBezTo>
                  <a:pt x="6069682" y="579537"/>
                  <a:pt x="6025343" y="559346"/>
                  <a:pt x="5994238" y="518964"/>
                </a:cubicBezTo>
                <a:cubicBezTo>
                  <a:pt x="5963133" y="478582"/>
                  <a:pt x="5947580" y="431788"/>
                  <a:pt x="5947580" y="378582"/>
                </a:cubicBezTo>
                <a:cubicBezTo>
                  <a:pt x="5947580" y="323739"/>
                  <a:pt x="5963474" y="275921"/>
                  <a:pt x="5995261" y="235130"/>
                </a:cubicBezTo>
                <a:cubicBezTo>
                  <a:pt x="6027048" y="194339"/>
                  <a:pt x="6070636" y="173943"/>
                  <a:pt x="6126025" y="173943"/>
                </a:cubicBezTo>
                <a:close/>
                <a:moveTo>
                  <a:pt x="5107111" y="173943"/>
                </a:moveTo>
                <a:cubicBezTo>
                  <a:pt x="5127847" y="173943"/>
                  <a:pt x="5147902" y="178991"/>
                  <a:pt x="5167274" y="189086"/>
                </a:cubicBezTo>
                <a:cubicBezTo>
                  <a:pt x="5174641" y="193179"/>
                  <a:pt x="5180644" y="195225"/>
                  <a:pt x="5185283" y="195225"/>
                </a:cubicBezTo>
                <a:cubicBezTo>
                  <a:pt x="5190194" y="195225"/>
                  <a:pt x="5194150" y="194202"/>
                  <a:pt x="5197152" y="192156"/>
                </a:cubicBezTo>
                <a:cubicBezTo>
                  <a:pt x="5200153" y="190110"/>
                  <a:pt x="5204928" y="184311"/>
                  <a:pt x="5211476" y="174762"/>
                </a:cubicBezTo>
                <a:lnTo>
                  <a:pt x="5225392" y="174762"/>
                </a:lnTo>
                <a:lnTo>
                  <a:pt x="5231531" y="305321"/>
                </a:lnTo>
                <a:lnTo>
                  <a:pt x="5217616" y="305321"/>
                </a:lnTo>
                <a:cubicBezTo>
                  <a:pt x="5200972" y="266576"/>
                  <a:pt x="5183714" y="240110"/>
                  <a:pt x="5165842" y="225921"/>
                </a:cubicBezTo>
                <a:cubicBezTo>
                  <a:pt x="5147970" y="211733"/>
                  <a:pt x="5130167" y="204639"/>
                  <a:pt x="5112431" y="204639"/>
                </a:cubicBezTo>
                <a:cubicBezTo>
                  <a:pt x="5101244" y="204639"/>
                  <a:pt x="5091695" y="208391"/>
                  <a:pt x="5083782" y="215894"/>
                </a:cubicBezTo>
                <a:cubicBezTo>
                  <a:pt x="5075869" y="223397"/>
                  <a:pt x="5071913" y="232060"/>
                  <a:pt x="5071913" y="241883"/>
                </a:cubicBezTo>
                <a:cubicBezTo>
                  <a:pt x="5071913" y="249250"/>
                  <a:pt x="5074641" y="256344"/>
                  <a:pt x="5080098" y="263166"/>
                </a:cubicBezTo>
                <a:cubicBezTo>
                  <a:pt x="5088830" y="274352"/>
                  <a:pt x="5113250" y="293520"/>
                  <a:pt x="5153359" y="320669"/>
                </a:cubicBezTo>
                <a:cubicBezTo>
                  <a:pt x="5193468" y="347818"/>
                  <a:pt x="5219867" y="370874"/>
                  <a:pt x="5232554" y="389837"/>
                </a:cubicBezTo>
                <a:cubicBezTo>
                  <a:pt x="5245242" y="408800"/>
                  <a:pt x="5251586" y="430014"/>
                  <a:pt x="5251586" y="453480"/>
                </a:cubicBezTo>
                <a:cubicBezTo>
                  <a:pt x="5251586" y="474762"/>
                  <a:pt x="5246265" y="495635"/>
                  <a:pt x="5235624" y="516099"/>
                </a:cubicBezTo>
                <a:cubicBezTo>
                  <a:pt x="5224983" y="536563"/>
                  <a:pt x="5209976" y="552252"/>
                  <a:pt x="5190603" y="563166"/>
                </a:cubicBezTo>
                <a:cubicBezTo>
                  <a:pt x="5171231" y="574080"/>
                  <a:pt x="5149812" y="579537"/>
                  <a:pt x="5126347" y="579537"/>
                </a:cubicBezTo>
                <a:cubicBezTo>
                  <a:pt x="5108066" y="579537"/>
                  <a:pt x="5083645" y="573807"/>
                  <a:pt x="5053086" y="562347"/>
                </a:cubicBezTo>
                <a:cubicBezTo>
                  <a:pt x="5044901" y="559346"/>
                  <a:pt x="5039307" y="557845"/>
                  <a:pt x="5036306" y="557845"/>
                </a:cubicBezTo>
                <a:cubicBezTo>
                  <a:pt x="5027302" y="557845"/>
                  <a:pt x="5019798" y="564666"/>
                  <a:pt x="5013795" y="578309"/>
                </a:cubicBezTo>
                <a:lnTo>
                  <a:pt x="5000289" y="578309"/>
                </a:lnTo>
                <a:lnTo>
                  <a:pt x="4993741" y="440792"/>
                </a:lnTo>
                <a:lnTo>
                  <a:pt x="5007656" y="440792"/>
                </a:lnTo>
                <a:cubicBezTo>
                  <a:pt x="5019935" y="476808"/>
                  <a:pt x="5036783" y="503821"/>
                  <a:pt x="5058202" y="521829"/>
                </a:cubicBezTo>
                <a:cubicBezTo>
                  <a:pt x="5079621" y="539837"/>
                  <a:pt x="5099880" y="548841"/>
                  <a:pt x="5118980" y="548841"/>
                </a:cubicBezTo>
                <a:cubicBezTo>
                  <a:pt x="5132077" y="548841"/>
                  <a:pt x="5142786" y="544817"/>
                  <a:pt x="5151108" y="536767"/>
                </a:cubicBezTo>
                <a:cubicBezTo>
                  <a:pt x="5159430" y="528718"/>
                  <a:pt x="5163591" y="518964"/>
                  <a:pt x="5163591" y="507504"/>
                </a:cubicBezTo>
                <a:cubicBezTo>
                  <a:pt x="5163591" y="494407"/>
                  <a:pt x="5159498" y="483084"/>
                  <a:pt x="5151313" y="473534"/>
                </a:cubicBezTo>
                <a:cubicBezTo>
                  <a:pt x="5143127" y="463984"/>
                  <a:pt x="5124846" y="449523"/>
                  <a:pt x="5096469" y="430151"/>
                </a:cubicBezTo>
                <a:cubicBezTo>
                  <a:pt x="5054723" y="401228"/>
                  <a:pt x="5027711" y="379127"/>
                  <a:pt x="5015433" y="363848"/>
                </a:cubicBezTo>
                <a:cubicBezTo>
                  <a:pt x="4997424" y="341474"/>
                  <a:pt x="4988420" y="316781"/>
                  <a:pt x="4988420" y="289769"/>
                </a:cubicBezTo>
                <a:cubicBezTo>
                  <a:pt x="4988420" y="260301"/>
                  <a:pt x="4998584" y="233629"/>
                  <a:pt x="5018911" y="209755"/>
                </a:cubicBezTo>
                <a:cubicBezTo>
                  <a:pt x="5039239" y="185880"/>
                  <a:pt x="5068639" y="173943"/>
                  <a:pt x="5107111" y="173943"/>
                </a:cubicBezTo>
                <a:close/>
                <a:moveTo>
                  <a:pt x="4783261" y="173943"/>
                </a:moveTo>
                <a:cubicBezTo>
                  <a:pt x="4803997" y="173943"/>
                  <a:pt x="4824052" y="178991"/>
                  <a:pt x="4843424" y="189086"/>
                </a:cubicBezTo>
                <a:cubicBezTo>
                  <a:pt x="4850791" y="193179"/>
                  <a:pt x="4856794" y="195225"/>
                  <a:pt x="4861433" y="195225"/>
                </a:cubicBezTo>
                <a:cubicBezTo>
                  <a:pt x="4866344" y="195225"/>
                  <a:pt x="4870300" y="194202"/>
                  <a:pt x="4873302" y="192156"/>
                </a:cubicBezTo>
                <a:cubicBezTo>
                  <a:pt x="4876303" y="190110"/>
                  <a:pt x="4881078" y="184311"/>
                  <a:pt x="4887626" y="174762"/>
                </a:cubicBezTo>
                <a:lnTo>
                  <a:pt x="4901542" y="174762"/>
                </a:lnTo>
                <a:lnTo>
                  <a:pt x="4907681" y="305321"/>
                </a:lnTo>
                <a:lnTo>
                  <a:pt x="4893766" y="305321"/>
                </a:lnTo>
                <a:cubicBezTo>
                  <a:pt x="4877122" y="266576"/>
                  <a:pt x="4859864" y="240110"/>
                  <a:pt x="4841992" y="225921"/>
                </a:cubicBezTo>
                <a:cubicBezTo>
                  <a:pt x="4824120" y="211733"/>
                  <a:pt x="4806317" y="204639"/>
                  <a:pt x="4788581" y="204639"/>
                </a:cubicBezTo>
                <a:cubicBezTo>
                  <a:pt x="4777394" y="204639"/>
                  <a:pt x="4767845" y="208391"/>
                  <a:pt x="4759932" y="215894"/>
                </a:cubicBezTo>
                <a:cubicBezTo>
                  <a:pt x="4752019" y="223397"/>
                  <a:pt x="4748063" y="232060"/>
                  <a:pt x="4748063" y="241883"/>
                </a:cubicBezTo>
                <a:cubicBezTo>
                  <a:pt x="4748063" y="249250"/>
                  <a:pt x="4750791" y="256344"/>
                  <a:pt x="4756248" y="263166"/>
                </a:cubicBezTo>
                <a:cubicBezTo>
                  <a:pt x="4764980" y="274352"/>
                  <a:pt x="4789400" y="293520"/>
                  <a:pt x="4829509" y="320669"/>
                </a:cubicBezTo>
                <a:cubicBezTo>
                  <a:pt x="4869618" y="347818"/>
                  <a:pt x="4896017" y="370874"/>
                  <a:pt x="4908704" y="389837"/>
                </a:cubicBezTo>
                <a:cubicBezTo>
                  <a:pt x="4921392" y="408800"/>
                  <a:pt x="4927736" y="430014"/>
                  <a:pt x="4927736" y="453480"/>
                </a:cubicBezTo>
                <a:cubicBezTo>
                  <a:pt x="4927736" y="474762"/>
                  <a:pt x="4922415" y="495635"/>
                  <a:pt x="4911774" y="516099"/>
                </a:cubicBezTo>
                <a:cubicBezTo>
                  <a:pt x="4901133" y="536563"/>
                  <a:pt x="4886126" y="552252"/>
                  <a:pt x="4866753" y="563166"/>
                </a:cubicBezTo>
                <a:cubicBezTo>
                  <a:pt x="4847381" y="574080"/>
                  <a:pt x="4825962" y="579537"/>
                  <a:pt x="4802497" y="579537"/>
                </a:cubicBezTo>
                <a:cubicBezTo>
                  <a:pt x="4784216" y="579537"/>
                  <a:pt x="4759795" y="573807"/>
                  <a:pt x="4729236" y="562347"/>
                </a:cubicBezTo>
                <a:cubicBezTo>
                  <a:pt x="4721051" y="559346"/>
                  <a:pt x="4715457" y="557845"/>
                  <a:pt x="4712456" y="557845"/>
                </a:cubicBezTo>
                <a:cubicBezTo>
                  <a:pt x="4703452" y="557845"/>
                  <a:pt x="4695948" y="564666"/>
                  <a:pt x="4689945" y="578309"/>
                </a:cubicBezTo>
                <a:lnTo>
                  <a:pt x="4676439" y="578309"/>
                </a:lnTo>
                <a:lnTo>
                  <a:pt x="4669891" y="440792"/>
                </a:lnTo>
                <a:lnTo>
                  <a:pt x="4683806" y="440792"/>
                </a:lnTo>
                <a:cubicBezTo>
                  <a:pt x="4696085" y="476808"/>
                  <a:pt x="4712933" y="503821"/>
                  <a:pt x="4734352" y="521829"/>
                </a:cubicBezTo>
                <a:cubicBezTo>
                  <a:pt x="4755771" y="539837"/>
                  <a:pt x="4776030" y="548841"/>
                  <a:pt x="4795130" y="548841"/>
                </a:cubicBezTo>
                <a:cubicBezTo>
                  <a:pt x="4808227" y="548841"/>
                  <a:pt x="4818936" y="544817"/>
                  <a:pt x="4827258" y="536767"/>
                </a:cubicBezTo>
                <a:cubicBezTo>
                  <a:pt x="4835580" y="528718"/>
                  <a:pt x="4839741" y="518964"/>
                  <a:pt x="4839741" y="507504"/>
                </a:cubicBezTo>
                <a:cubicBezTo>
                  <a:pt x="4839741" y="494407"/>
                  <a:pt x="4835648" y="483084"/>
                  <a:pt x="4827463" y="473534"/>
                </a:cubicBezTo>
                <a:cubicBezTo>
                  <a:pt x="4819277" y="463984"/>
                  <a:pt x="4800996" y="449523"/>
                  <a:pt x="4772619" y="430151"/>
                </a:cubicBezTo>
                <a:cubicBezTo>
                  <a:pt x="4730873" y="401228"/>
                  <a:pt x="4703861" y="379127"/>
                  <a:pt x="4691583" y="363848"/>
                </a:cubicBezTo>
                <a:cubicBezTo>
                  <a:pt x="4673574" y="341474"/>
                  <a:pt x="4664570" y="316781"/>
                  <a:pt x="4664570" y="289769"/>
                </a:cubicBezTo>
                <a:cubicBezTo>
                  <a:pt x="4664570" y="260301"/>
                  <a:pt x="4674734" y="233629"/>
                  <a:pt x="4695061" y="209755"/>
                </a:cubicBezTo>
                <a:cubicBezTo>
                  <a:pt x="4715389" y="185880"/>
                  <a:pt x="4744789" y="173943"/>
                  <a:pt x="4783261" y="173943"/>
                </a:cubicBezTo>
                <a:close/>
                <a:moveTo>
                  <a:pt x="4465401" y="173943"/>
                </a:moveTo>
                <a:cubicBezTo>
                  <a:pt x="4504146" y="173943"/>
                  <a:pt x="4537775" y="189837"/>
                  <a:pt x="4566288" y="221624"/>
                </a:cubicBezTo>
                <a:cubicBezTo>
                  <a:pt x="4594801" y="253411"/>
                  <a:pt x="4610149" y="300546"/>
                  <a:pt x="4612332" y="363029"/>
                </a:cubicBezTo>
                <a:lnTo>
                  <a:pt x="4402372" y="363029"/>
                </a:lnTo>
                <a:cubicBezTo>
                  <a:pt x="4404828" y="413780"/>
                  <a:pt x="4418334" y="453889"/>
                  <a:pt x="4442891" y="483357"/>
                </a:cubicBezTo>
                <a:cubicBezTo>
                  <a:pt x="4461718" y="506003"/>
                  <a:pt x="4484364" y="517327"/>
                  <a:pt x="4510831" y="517327"/>
                </a:cubicBezTo>
                <a:cubicBezTo>
                  <a:pt x="4527202" y="517327"/>
                  <a:pt x="4542072" y="512757"/>
                  <a:pt x="4555442" y="503616"/>
                </a:cubicBezTo>
                <a:cubicBezTo>
                  <a:pt x="4568812" y="494475"/>
                  <a:pt x="4583136" y="478036"/>
                  <a:pt x="4598416" y="454298"/>
                </a:cubicBezTo>
                <a:lnTo>
                  <a:pt x="4612332" y="463302"/>
                </a:lnTo>
                <a:cubicBezTo>
                  <a:pt x="4591595" y="505594"/>
                  <a:pt x="4568676" y="535540"/>
                  <a:pt x="4543573" y="553139"/>
                </a:cubicBezTo>
                <a:cubicBezTo>
                  <a:pt x="4518471" y="570737"/>
                  <a:pt x="4489412" y="579537"/>
                  <a:pt x="4456397" y="579537"/>
                </a:cubicBezTo>
                <a:cubicBezTo>
                  <a:pt x="4399644" y="579537"/>
                  <a:pt x="4356670" y="557709"/>
                  <a:pt x="4327475" y="514053"/>
                </a:cubicBezTo>
                <a:cubicBezTo>
                  <a:pt x="4304009" y="478855"/>
                  <a:pt x="4292277" y="435198"/>
                  <a:pt x="4292277" y="383084"/>
                </a:cubicBezTo>
                <a:cubicBezTo>
                  <a:pt x="4292277" y="319237"/>
                  <a:pt x="4309535" y="268418"/>
                  <a:pt x="4344050" y="230628"/>
                </a:cubicBezTo>
                <a:cubicBezTo>
                  <a:pt x="4378566" y="192838"/>
                  <a:pt x="4419016" y="173943"/>
                  <a:pt x="4465401" y="173943"/>
                </a:cubicBezTo>
                <a:close/>
                <a:moveTo>
                  <a:pt x="2677975" y="173943"/>
                </a:moveTo>
                <a:cubicBezTo>
                  <a:pt x="2711263" y="173943"/>
                  <a:pt x="2742232" y="182538"/>
                  <a:pt x="2770881" y="199728"/>
                </a:cubicBezTo>
                <a:cubicBezTo>
                  <a:pt x="2799530" y="216917"/>
                  <a:pt x="2821290" y="241337"/>
                  <a:pt x="2836161" y="272988"/>
                </a:cubicBezTo>
                <a:cubicBezTo>
                  <a:pt x="2851031" y="304639"/>
                  <a:pt x="2858466" y="339291"/>
                  <a:pt x="2858466" y="376945"/>
                </a:cubicBezTo>
                <a:cubicBezTo>
                  <a:pt x="2858466" y="431242"/>
                  <a:pt x="2844687" y="476672"/>
                  <a:pt x="2817129" y="513234"/>
                </a:cubicBezTo>
                <a:cubicBezTo>
                  <a:pt x="2783842" y="557436"/>
                  <a:pt x="2737866" y="579537"/>
                  <a:pt x="2679203" y="579537"/>
                </a:cubicBezTo>
                <a:cubicBezTo>
                  <a:pt x="2621631" y="579537"/>
                  <a:pt x="2577293" y="559346"/>
                  <a:pt x="2546188" y="518964"/>
                </a:cubicBezTo>
                <a:cubicBezTo>
                  <a:pt x="2515083" y="478582"/>
                  <a:pt x="2499530" y="431788"/>
                  <a:pt x="2499530" y="378582"/>
                </a:cubicBezTo>
                <a:cubicBezTo>
                  <a:pt x="2499530" y="323739"/>
                  <a:pt x="2515424" y="275921"/>
                  <a:pt x="2547211" y="235130"/>
                </a:cubicBezTo>
                <a:cubicBezTo>
                  <a:pt x="2578998" y="194339"/>
                  <a:pt x="2622586" y="173943"/>
                  <a:pt x="2677975" y="173943"/>
                </a:cubicBezTo>
                <a:close/>
                <a:moveTo>
                  <a:pt x="994394" y="173943"/>
                </a:moveTo>
                <a:cubicBezTo>
                  <a:pt x="1030684" y="173943"/>
                  <a:pt x="1059402" y="181651"/>
                  <a:pt x="1080548" y="197067"/>
                </a:cubicBezTo>
                <a:cubicBezTo>
                  <a:pt x="1101693" y="212483"/>
                  <a:pt x="1115404" y="229195"/>
                  <a:pt x="1121680" y="247204"/>
                </a:cubicBezTo>
                <a:cubicBezTo>
                  <a:pt x="1125500" y="258663"/>
                  <a:pt x="1127409" y="284994"/>
                  <a:pt x="1127409" y="326194"/>
                </a:cubicBezTo>
                <a:lnTo>
                  <a:pt x="1127409" y="474762"/>
                </a:lnTo>
                <a:cubicBezTo>
                  <a:pt x="1127409" y="492224"/>
                  <a:pt x="1128092" y="503207"/>
                  <a:pt x="1129456" y="507709"/>
                </a:cubicBezTo>
                <a:cubicBezTo>
                  <a:pt x="1130820" y="512211"/>
                  <a:pt x="1132867" y="515553"/>
                  <a:pt x="1135596" y="517736"/>
                </a:cubicBezTo>
                <a:cubicBezTo>
                  <a:pt x="1138323" y="519919"/>
                  <a:pt x="1141462" y="521010"/>
                  <a:pt x="1145008" y="521010"/>
                </a:cubicBezTo>
                <a:cubicBezTo>
                  <a:pt x="1152102" y="521010"/>
                  <a:pt x="1159334" y="515962"/>
                  <a:pt x="1166700" y="505867"/>
                </a:cubicBezTo>
                <a:lnTo>
                  <a:pt x="1178980" y="515690"/>
                </a:lnTo>
                <a:cubicBezTo>
                  <a:pt x="1165336" y="535881"/>
                  <a:pt x="1151216" y="550546"/>
                  <a:pt x="1136619" y="559687"/>
                </a:cubicBezTo>
                <a:cubicBezTo>
                  <a:pt x="1122022" y="568828"/>
                  <a:pt x="1105445" y="573398"/>
                  <a:pt x="1086891" y="573398"/>
                </a:cubicBezTo>
                <a:cubicBezTo>
                  <a:pt x="1065064" y="573398"/>
                  <a:pt x="1048010" y="568282"/>
                  <a:pt x="1035732" y="558050"/>
                </a:cubicBezTo>
                <a:cubicBezTo>
                  <a:pt x="1023453" y="547818"/>
                  <a:pt x="1015950" y="532334"/>
                  <a:pt x="1013221" y="511597"/>
                </a:cubicBezTo>
                <a:cubicBezTo>
                  <a:pt x="966564" y="552797"/>
                  <a:pt x="924681" y="573398"/>
                  <a:pt x="887573" y="573398"/>
                </a:cubicBezTo>
                <a:cubicBezTo>
                  <a:pt x="865746" y="573398"/>
                  <a:pt x="847601" y="566235"/>
                  <a:pt x="833139" y="551911"/>
                </a:cubicBezTo>
                <a:cubicBezTo>
                  <a:pt x="818678" y="537586"/>
                  <a:pt x="811448" y="519646"/>
                  <a:pt x="811448" y="498091"/>
                </a:cubicBezTo>
                <a:cubicBezTo>
                  <a:pt x="811448" y="468896"/>
                  <a:pt x="823999" y="442634"/>
                  <a:pt x="849101" y="419305"/>
                </a:cubicBezTo>
                <a:cubicBezTo>
                  <a:pt x="874204" y="395976"/>
                  <a:pt x="928910" y="364939"/>
                  <a:pt x="1013221" y="326194"/>
                </a:cubicBezTo>
                <a:lnTo>
                  <a:pt x="1013221" y="287722"/>
                </a:lnTo>
                <a:cubicBezTo>
                  <a:pt x="1013221" y="258800"/>
                  <a:pt x="1011652" y="240587"/>
                  <a:pt x="1008515" y="233084"/>
                </a:cubicBezTo>
                <a:cubicBezTo>
                  <a:pt x="1005377" y="225580"/>
                  <a:pt x="999443" y="219032"/>
                  <a:pt x="990711" y="213438"/>
                </a:cubicBezTo>
                <a:cubicBezTo>
                  <a:pt x="981980" y="207845"/>
                  <a:pt x="972158" y="205048"/>
                  <a:pt x="961243" y="205048"/>
                </a:cubicBezTo>
                <a:cubicBezTo>
                  <a:pt x="943508" y="205048"/>
                  <a:pt x="928910" y="209005"/>
                  <a:pt x="917450" y="216917"/>
                </a:cubicBezTo>
                <a:cubicBezTo>
                  <a:pt x="910356" y="221829"/>
                  <a:pt x="906809" y="227558"/>
                  <a:pt x="906809" y="234107"/>
                </a:cubicBezTo>
                <a:cubicBezTo>
                  <a:pt x="906809" y="239837"/>
                  <a:pt x="910629" y="246931"/>
                  <a:pt x="918269" y="255389"/>
                </a:cubicBezTo>
                <a:cubicBezTo>
                  <a:pt x="928638" y="267122"/>
                  <a:pt x="933822" y="278445"/>
                  <a:pt x="933822" y="289359"/>
                </a:cubicBezTo>
                <a:cubicBezTo>
                  <a:pt x="933822" y="302729"/>
                  <a:pt x="928843" y="314121"/>
                  <a:pt x="918883" y="323534"/>
                </a:cubicBezTo>
                <a:cubicBezTo>
                  <a:pt x="908924" y="332947"/>
                  <a:pt x="895895" y="337654"/>
                  <a:pt x="879797" y="337654"/>
                </a:cubicBezTo>
                <a:cubicBezTo>
                  <a:pt x="862608" y="337654"/>
                  <a:pt x="848215" y="332470"/>
                  <a:pt x="836619" y="322101"/>
                </a:cubicBezTo>
                <a:cubicBezTo>
                  <a:pt x="825022" y="311733"/>
                  <a:pt x="819224" y="299591"/>
                  <a:pt x="819224" y="285676"/>
                </a:cubicBezTo>
                <a:cubicBezTo>
                  <a:pt x="819224" y="266030"/>
                  <a:pt x="827000" y="247272"/>
                  <a:pt x="842553" y="229400"/>
                </a:cubicBezTo>
                <a:cubicBezTo>
                  <a:pt x="858105" y="211528"/>
                  <a:pt x="879797" y="197818"/>
                  <a:pt x="907628" y="188268"/>
                </a:cubicBezTo>
                <a:cubicBezTo>
                  <a:pt x="935459" y="178718"/>
                  <a:pt x="964381" y="173943"/>
                  <a:pt x="994394" y="173943"/>
                </a:cubicBezTo>
                <a:close/>
                <a:moveTo>
                  <a:pt x="7820843" y="13097"/>
                </a:moveTo>
                <a:lnTo>
                  <a:pt x="7981279" y="13097"/>
                </a:lnTo>
                <a:lnTo>
                  <a:pt x="7981279" y="488677"/>
                </a:lnTo>
                <a:cubicBezTo>
                  <a:pt x="7981279" y="515690"/>
                  <a:pt x="7984417" y="532947"/>
                  <a:pt x="7990693" y="540451"/>
                </a:cubicBezTo>
                <a:cubicBezTo>
                  <a:pt x="7996969" y="547954"/>
                  <a:pt x="8009247" y="552252"/>
                  <a:pt x="8027527" y="553343"/>
                </a:cubicBezTo>
                <a:lnTo>
                  <a:pt x="8027527" y="568077"/>
                </a:lnTo>
                <a:lnTo>
                  <a:pt x="7820843" y="568077"/>
                </a:lnTo>
                <a:lnTo>
                  <a:pt x="7820843" y="553343"/>
                </a:lnTo>
                <a:cubicBezTo>
                  <a:pt x="7837759" y="552797"/>
                  <a:pt x="7850311" y="547886"/>
                  <a:pt x="7858496" y="538609"/>
                </a:cubicBezTo>
                <a:cubicBezTo>
                  <a:pt x="7863953" y="532334"/>
                  <a:pt x="7866681" y="515690"/>
                  <a:pt x="7866681" y="488677"/>
                </a:cubicBezTo>
                <a:lnTo>
                  <a:pt x="7866681" y="92497"/>
                </a:lnTo>
                <a:cubicBezTo>
                  <a:pt x="7866681" y="65757"/>
                  <a:pt x="7863544" y="48636"/>
                  <a:pt x="7857268" y="41133"/>
                </a:cubicBezTo>
                <a:cubicBezTo>
                  <a:pt x="7850993" y="33629"/>
                  <a:pt x="7838851" y="29332"/>
                  <a:pt x="7820843" y="28240"/>
                </a:cubicBezTo>
                <a:close/>
                <a:moveTo>
                  <a:pt x="7592243" y="13097"/>
                </a:moveTo>
                <a:lnTo>
                  <a:pt x="7752679" y="13097"/>
                </a:lnTo>
                <a:lnTo>
                  <a:pt x="7752679" y="488677"/>
                </a:lnTo>
                <a:cubicBezTo>
                  <a:pt x="7752679" y="515690"/>
                  <a:pt x="7755817" y="532947"/>
                  <a:pt x="7762093" y="540451"/>
                </a:cubicBezTo>
                <a:cubicBezTo>
                  <a:pt x="7768369" y="547954"/>
                  <a:pt x="7780647" y="552252"/>
                  <a:pt x="7798927" y="553343"/>
                </a:cubicBezTo>
                <a:lnTo>
                  <a:pt x="7798927" y="568077"/>
                </a:lnTo>
                <a:lnTo>
                  <a:pt x="7592243" y="568077"/>
                </a:lnTo>
                <a:lnTo>
                  <a:pt x="7592243" y="553343"/>
                </a:lnTo>
                <a:cubicBezTo>
                  <a:pt x="7609159" y="552797"/>
                  <a:pt x="7621711" y="547886"/>
                  <a:pt x="7629896" y="538609"/>
                </a:cubicBezTo>
                <a:cubicBezTo>
                  <a:pt x="7635353" y="532334"/>
                  <a:pt x="7638081" y="515690"/>
                  <a:pt x="7638081" y="488677"/>
                </a:cubicBezTo>
                <a:lnTo>
                  <a:pt x="7638081" y="92497"/>
                </a:lnTo>
                <a:cubicBezTo>
                  <a:pt x="7638081" y="65757"/>
                  <a:pt x="7634944" y="48636"/>
                  <a:pt x="7628668" y="41133"/>
                </a:cubicBezTo>
                <a:cubicBezTo>
                  <a:pt x="7622393" y="33629"/>
                  <a:pt x="7610251" y="29332"/>
                  <a:pt x="7592243" y="28240"/>
                </a:cubicBezTo>
                <a:close/>
                <a:moveTo>
                  <a:pt x="4048943" y="13097"/>
                </a:moveTo>
                <a:lnTo>
                  <a:pt x="4209379" y="13097"/>
                </a:lnTo>
                <a:lnTo>
                  <a:pt x="4209379" y="488677"/>
                </a:lnTo>
                <a:cubicBezTo>
                  <a:pt x="4209379" y="515690"/>
                  <a:pt x="4212517" y="532947"/>
                  <a:pt x="4218793" y="540451"/>
                </a:cubicBezTo>
                <a:cubicBezTo>
                  <a:pt x="4225068" y="547954"/>
                  <a:pt x="4237347" y="552252"/>
                  <a:pt x="4255628" y="553343"/>
                </a:cubicBezTo>
                <a:lnTo>
                  <a:pt x="4255628" y="568077"/>
                </a:lnTo>
                <a:lnTo>
                  <a:pt x="4048943" y="568077"/>
                </a:lnTo>
                <a:lnTo>
                  <a:pt x="4048943" y="553343"/>
                </a:lnTo>
                <a:cubicBezTo>
                  <a:pt x="4065859" y="552797"/>
                  <a:pt x="4078411" y="547886"/>
                  <a:pt x="4086596" y="538609"/>
                </a:cubicBezTo>
                <a:cubicBezTo>
                  <a:pt x="4092053" y="532334"/>
                  <a:pt x="4094782" y="515690"/>
                  <a:pt x="4094782" y="488677"/>
                </a:cubicBezTo>
                <a:lnTo>
                  <a:pt x="4094782" y="92497"/>
                </a:lnTo>
                <a:cubicBezTo>
                  <a:pt x="4094782" y="65757"/>
                  <a:pt x="4091644" y="48636"/>
                  <a:pt x="4085368" y="41133"/>
                </a:cubicBezTo>
                <a:cubicBezTo>
                  <a:pt x="4079093" y="33629"/>
                  <a:pt x="4066951" y="29332"/>
                  <a:pt x="4048943" y="28240"/>
                </a:cubicBezTo>
                <a:close/>
                <a:moveTo>
                  <a:pt x="3582218" y="13097"/>
                </a:moveTo>
                <a:lnTo>
                  <a:pt x="3741017" y="13097"/>
                </a:lnTo>
                <a:lnTo>
                  <a:pt x="3741017" y="223875"/>
                </a:lnTo>
                <a:cubicBezTo>
                  <a:pt x="3773213" y="190587"/>
                  <a:pt x="3808412" y="173943"/>
                  <a:pt x="3846611" y="173943"/>
                </a:cubicBezTo>
                <a:cubicBezTo>
                  <a:pt x="3872805" y="173943"/>
                  <a:pt x="3897498" y="181651"/>
                  <a:pt x="3920690" y="197067"/>
                </a:cubicBezTo>
                <a:cubicBezTo>
                  <a:pt x="3943883" y="212483"/>
                  <a:pt x="3962027" y="234380"/>
                  <a:pt x="3975124" y="262756"/>
                </a:cubicBezTo>
                <a:cubicBezTo>
                  <a:pt x="3988221" y="291133"/>
                  <a:pt x="3994769" y="323875"/>
                  <a:pt x="3994769" y="360983"/>
                </a:cubicBezTo>
                <a:cubicBezTo>
                  <a:pt x="3994769" y="402729"/>
                  <a:pt x="3986447" y="440655"/>
                  <a:pt x="3969803" y="474762"/>
                </a:cubicBezTo>
                <a:cubicBezTo>
                  <a:pt x="3953159" y="508868"/>
                  <a:pt x="3930922" y="534857"/>
                  <a:pt x="3903091" y="552729"/>
                </a:cubicBezTo>
                <a:cubicBezTo>
                  <a:pt x="3875260" y="570601"/>
                  <a:pt x="3843473" y="579537"/>
                  <a:pt x="3807729" y="579537"/>
                </a:cubicBezTo>
                <a:cubicBezTo>
                  <a:pt x="3786993" y="579537"/>
                  <a:pt x="3768575" y="576263"/>
                  <a:pt x="3752477" y="569714"/>
                </a:cubicBezTo>
                <a:cubicBezTo>
                  <a:pt x="3736379" y="563166"/>
                  <a:pt x="3720553" y="552525"/>
                  <a:pt x="3705001" y="537791"/>
                </a:cubicBezTo>
                <a:lnTo>
                  <a:pt x="3641563" y="579128"/>
                </a:lnTo>
                <a:lnTo>
                  <a:pt x="3627647" y="579128"/>
                </a:lnTo>
                <a:lnTo>
                  <a:pt x="3627647" y="92497"/>
                </a:lnTo>
                <a:cubicBezTo>
                  <a:pt x="3627647" y="70396"/>
                  <a:pt x="3626692" y="56753"/>
                  <a:pt x="3624782" y="51569"/>
                </a:cubicBezTo>
                <a:cubicBezTo>
                  <a:pt x="3622054" y="43929"/>
                  <a:pt x="3617756" y="38268"/>
                  <a:pt x="3611890" y="34584"/>
                </a:cubicBezTo>
                <a:cubicBezTo>
                  <a:pt x="3606024" y="30901"/>
                  <a:pt x="3596133" y="28786"/>
                  <a:pt x="3582218" y="28240"/>
                </a:cubicBezTo>
                <a:close/>
                <a:moveTo>
                  <a:pt x="3118767" y="13097"/>
                </a:moveTo>
                <a:lnTo>
                  <a:pt x="3288617" y="13097"/>
                </a:lnTo>
                <a:lnTo>
                  <a:pt x="3288617" y="453480"/>
                </a:lnTo>
                <a:cubicBezTo>
                  <a:pt x="3288617" y="483220"/>
                  <a:pt x="3289435" y="500819"/>
                  <a:pt x="3291073" y="506276"/>
                </a:cubicBezTo>
                <a:cubicBezTo>
                  <a:pt x="3293255" y="515280"/>
                  <a:pt x="3297416" y="521965"/>
                  <a:pt x="3303556" y="526331"/>
                </a:cubicBezTo>
                <a:cubicBezTo>
                  <a:pt x="3309695" y="530696"/>
                  <a:pt x="3320404" y="533425"/>
                  <a:pt x="3335684" y="534516"/>
                </a:cubicBezTo>
                <a:lnTo>
                  <a:pt x="3335684" y="548023"/>
                </a:lnTo>
                <a:lnTo>
                  <a:pt x="3174019" y="579537"/>
                </a:lnTo>
                <a:lnTo>
                  <a:pt x="3174019" y="518964"/>
                </a:lnTo>
                <a:cubicBezTo>
                  <a:pt x="3154647" y="542429"/>
                  <a:pt x="3137389" y="558391"/>
                  <a:pt x="3122246" y="566849"/>
                </a:cubicBezTo>
                <a:cubicBezTo>
                  <a:pt x="3107102" y="575308"/>
                  <a:pt x="3089981" y="579537"/>
                  <a:pt x="3070881" y="579537"/>
                </a:cubicBezTo>
                <a:cubicBezTo>
                  <a:pt x="3022041" y="579537"/>
                  <a:pt x="2983432" y="557709"/>
                  <a:pt x="2955056" y="514053"/>
                </a:cubicBezTo>
                <a:cubicBezTo>
                  <a:pt x="2932136" y="478582"/>
                  <a:pt x="2920677" y="435062"/>
                  <a:pt x="2920677" y="383493"/>
                </a:cubicBezTo>
                <a:cubicBezTo>
                  <a:pt x="2920677" y="342292"/>
                  <a:pt x="2927771" y="305389"/>
                  <a:pt x="2941959" y="272784"/>
                </a:cubicBezTo>
                <a:cubicBezTo>
                  <a:pt x="2956147" y="240178"/>
                  <a:pt x="2975588" y="215553"/>
                  <a:pt x="3000281" y="198909"/>
                </a:cubicBezTo>
                <a:cubicBezTo>
                  <a:pt x="3024974" y="182265"/>
                  <a:pt x="3051509" y="173943"/>
                  <a:pt x="3079885" y="173943"/>
                </a:cubicBezTo>
                <a:cubicBezTo>
                  <a:pt x="3098167" y="173943"/>
                  <a:pt x="3114401" y="177490"/>
                  <a:pt x="3128589" y="184584"/>
                </a:cubicBezTo>
                <a:cubicBezTo>
                  <a:pt x="3142778" y="191678"/>
                  <a:pt x="3157921" y="204093"/>
                  <a:pt x="3174019" y="221829"/>
                </a:cubicBezTo>
                <a:lnTo>
                  <a:pt x="3174019" y="106412"/>
                </a:lnTo>
                <a:cubicBezTo>
                  <a:pt x="3174019" y="77217"/>
                  <a:pt x="3172791" y="59618"/>
                  <a:pt x="3170336" y="53616"/>
                </a:cubicBezTo>
                <a:cubicBezTo>
                  <a:pt x="3167062" y="45703"/>
                  <a:pt x="3162150" y="39837"/>
                  <a:pt x="3155602" y="36017"/>
                </a:cubicBezTo>
                <a:cubicBezTo>
                  <a:pt x="3149053" y="32197"/>
                  <a:pt x="3136775" y="30287"/>
                  <a:pt x="3118767" y="30287"/>
                </a:cubicBezTo>
                <a:close/>
                <a:moveTo>
                  <a:pt x="0" y="13097"/>
                </a:moveTo>
                <a:lnTo>
                  <a:pt x="226739" y="13097"/>
                </a:lnTo>
                <a:lnTo>
                  <a:pt x="382674" y="378991"/>
                </a:lnTo>
                <a:lnTo>
                  <a:pt x="533288" y="13097"/>
                </a:lnTo>
                <a:lnTo>
                  <a:pt x="759209" y="13097"/>
                </a:lnTo>
                <a:lnTo>
                  <a:pt x="759209" y="28240"/>
                </a:lnTo>
                <a:lnTo>
                  <a:pt x="741201" y="28240"/>
                </a:lnTo>
                <a:cubicBezTo>
                  <a:pt x="724830" y="28240"/>
                  <a:pt x="711733" y="31105"/>
                  <a:pt x="701910" y="36835"/>
                </a:cubicBezTo>
                <a:cubicBezTo>
                  <a:pt x="695089" y="40655"/>
                  <a:pt x="689632" y="47067"/>
                  <a:pt x="685540" y="56071"/>
                </a:cubicBezTo>
                <a:cubicBezTo>
                  <a:pt x="682538" y="62620"/>
                  <a:pt x="681037" y="79673"/>
                  <a:pt x="681037" y="107231"/>
                </a:cubicBezTo>
                <a:lnTo>
                  <a:pt x="681037" y="473125"/>
                </a:lnTo>
                <a:cubicBezTo>
                  <a:pt x="681037" y="501501"/>
                  <a:pt x="682538" y="519237"/>
                  <a:pt x="685540" y="526331"/>
                </a:cubicBezTo>
                <a:cubicBezTo>
                  <a:pt x="688540" y="533425"/>
                  <a:pt x="694679" y="539632"/>
                  <a:pt x="703957" y="544953"/>
                </a:cubicBezTo>
                <a:cubicBezTo>
                  <a:pt x="713234" y="550274"/>
                  <a:pt x="725648" y="552934"/>
                  <a:pt x="741201" y="552934"/>
                </a:cubicBezTo>
                <a:lnTo>
                  <a:pt x="759209" y="552934"/>
                </a:lnTo>
                <a:lnTo>
                  <a:pt x="759209" y="568077"/>
                </a:lnTo>
                <a:lnTo>
                  <a:pt x="469441" y="568077"/>
                </a:lnTo>
                <a:lnTo>
                  <a:pt x="469441" y="552934"/>
                </a:lnTo>
                <a:lnTo>
                  <a:pt x="487450" y="552934"/>
                </a:lnTo>
                <a:cubicBezTo>
                  <a:pt x="503820" y="552934"/>
                  <a:pt x="516917" y="550069"/>
                  <a:pt x="526739" y="544339"/>
                </a:cubicBezTo>
                <a:cubicBezTo>
                  <a:pt x="533561" y="540519"/>
                  <a:pt x="539018" y="533971"/>
                  <a:pt x="543111" y="524694"/>
                </a:cubicBezTo>
                <a:cubicBezTo>
                  <a:pt x="546112" y="518145"/>
                  <a:pt x="547613" y="500956"/>
                  <a:pt x="547613" y="473125"/>
                </a:cubicBezTo>
                <a:lnTo>
                  <a:pt x="547613" y="61801"/>
                </a:lnTo>
                <a:lnTo>
                  <a:pt x="334788" y="568077"/>
                </a:lnTo>
                <a:lnTo>
                  <a:pt x="324965" y="568077"/>
                </a:lnTo>
                <a:lnTo>
                  <a:pt x="108867" y="65485"/>
                </a:lnTo>
                <a:lnTo>
                  <a:pt x="108867" y="456344"/>
                </a:lnTo>
                <a:cubicBezTo>
                  <a:pt x="108867" y="483630"/>
                  <a:pt x="109550" y="500410"/>
                  <a:pt x="110914" y="506686"/>
                </a:cubicBezTo>
                <a:cubicBezTo>
                  <a:pt x="114461" y="520328"/>
                  <a:pt x="122169" y="531447"/>
                  <a:pt x="134038" y="540042"/>
                </a:cubicBezTo>
                <a:cubicBezTo>
                  <a:pt x="145907" y="548637"/>
                  <a:pt x="164530" y="552934"/>
                  <a:pt x="189905" y="552934"/>
                </a:cubicBezTo>
                <a:lnTo>
                  <a:pt x="189905" y="568077"/>
                </a:lnTo>
                <a:lnTo>
                  <a:pt x="0" y="568077"/>
                </a:lnTo>
                <a:lnTo>
                  <a:pt x="0" y="552934"/>
                </a:lnTo>
                <a:lnTo>
                  <a:pt x="5729" y="552934"/>
                </a:lnTo>
                <a:cubicBezTo>
                  <a:pt x="18008" y="553207"/>
                  <a:pt x="29467" y="551229"/>
                  <a:pt x="40109" y="546999"/>
                </a:cubicBezTo>
                <a:cubicBezTo>
                  <a:pt x="50750" y="542770"/>
                  <a:pt x="58799" y="537109"/>
                  <a:pt x="64257" y="530014"/>
                </a:cubicBezTo>
                <a:cubicBezTo>
                  <a:pt x="69713" y="522920"/>
                  <a:pt x="73942" y="512961"/>
                  <a:pt x="76944" y="500137"/>
                </a:cubicBezTo>
                <a:cubicBezTo>
                  <a:pt x="77489" y="497136"/>
                  <a:pt x="77763" y="483220"/>
                  <a:pt x="77763" y="458391"/>
                </a:cubicBezTo>
                <a:lnTo>
                  <a:pt x="77763" y="107231"/>
                </a:lnTo>
                <a:cubicBezTo>
                  <a:pt x="77763" y="79127"/>
                  <a:pt x="76261" y="61596"/>
                  <a:pt x="73260" y="54639"/>
                </a:cubicBezTo>
                <a:cubicBezTo>
                  <a:pt x="70259" y="47681"/>
                  <a:pt x="64120" y="41542"/>
                  <a:pt x="54843" y="36221"/>
                </a:cubicBezTo>
                <a:cubicBezTo>
                  <a:pt x="45566" y="30901"/>
                  <a:pt x="33150" y="28240"/>
                  <a:pt x="17599" y="28240"/>
                </a:cubicBezTo>
                <a:lnTo>
                  <a:pt x="0" y="28240"/>
                </a:lnTo>
                <a:close/>
                <a:moveTo>
                  <a:pt x="7266681" y="1637"/>
                </a:moveTo>
                <a:lnTo>
                  <a:pt x="7274457" y="1637"/>
                </a:lnTo>
                <a:lnTo>
                  <a:pt x="7474594" y="456754"/>
                </a:lnTo>
                <a:cubicBezTo>
                  <a:pt x="7493693" y="499864"/>
                  <a:pt x="7509383" y="527013"/>
                  <a:pt x="7521661" y="538200"/>
                </a:cubicBezTo>
                <a:cubicBezTo>
                  <a:pt x="7530937" y="546658"/>
                  <a:pt x="7544035" y="551570"/>
                  <a:pt x="7560951" y="552934"/>
                </a:cubicBezTo>
                <a:lnTo>
                  <a:pt x="7560951" y="568077"/>
                </a:lnTo>
                <a:lnTo>
                  <a:pt x="7292465" y="568077"/>
                </a:lnTo>
                <a:lnTo>
                  <a:pt x="7292465" y="552934"/>
                </a:lnTo>
                <a:lnTo>
                  <a:pt x="7303516" y="552934"/>
                </a:lnTo>
                <a:cubicBezTo>
                  <a:pt x="7325071" y="552934"/>
                  <a:pt x="7340214" y="549933"/>
                  <a:pt x="7348945" y="543930"/>
                </a:cubicBezTo>
                <a:cubicBezTo>
                  <a:pt x="7354948" y="539564"/>
                  <a:pt x="7357950" y="533289"/>
                  <a:pt x="7357950" y="525103"/>
                </a:cubicBezTo>
                <a:cubicBezTo>
                  <a:pt x="7357950" y="520192"/>
                  <a:pt x="7357131" y="515144"/>
                  <a:pt x="7355494" y="509960"/>
                </a:cubicBezTo>
                <a:cubicBezTo>
                  <a:pt x="7354948" y="507504"/>
                  <a:pt x="7350855" y="497272"/>
                  <a:pt x="7343216" y="479264"/>
                </a:cubicBezTo>
                <a:lnTo>
                  <a:pt x="7313748" y="410096"/>
                </a:lnTo>
                <a:lnTo>
                  <a:pt x="7117704" y="410096"/>
                </a:lnTo>
                <a:lnTo>
                  <a:pt x="7094375" y="464121"/>
                </a:lnTo>
                <a:cubicBezTo>
                  <a:pt x="7086735" y="482129"/>
                  <a:pt x="7082915" y="496999"/>
                  <a:pt x="7082915" y="508732"/>
                </a:cubicBezTo>
                <a:cubicBezTo>
                  <a:pt x="7082915" y="524285"/>
                  <a:pt x="7089191" y="535744"/>
                  <a:pt x="7101742" y="543111"/>
                </a:cubicBezTo>
                <a:cubicBezTo>
                  <a:pt x="7109109" y="547477"/>
                  <a:pt x="7127254" y="550751"/>
                  <a:pt x="7156176" y="552934"/>
                </a:cubicBezTo>
                <a:lnTo>
                  <a:pt x="7156176" y="568077"/>
                </a:lnTo>
                <a:lnTo>
                  <a:pt x="6971592" y="568077"/>
                </a:lnTo>
                <a:lnTo>
                  <a:pt x="6971592" y="552934"/>
                </a:lnTo>
                <a:cubicBezTo>
                  <a:pt x="6991510" y="549933"/>
                  <a:pt x="7007881" y="541679"/>
                  <a:pt x="7020705" y="528173"/>
                </a:cubicBezTo>
                <a:cubicBezTo>
                  <a:pt x="7033529" y="514666"/>
                  <a:pt x="7049355" y="486767"/>
                  <a:pt x="7068181" y="444475"/>
                </a:cubicBezTo>
                <a:close/>
                <a:moveTo>
                  <a:pt x="2164927" y="0"/>
                </a:moveTo>
                <a:cubicBezTo>
                  <a:pt x="2192485" y="0"/>
                  <a:pt x="2217315" y="2183"/>
                  <a:pt x="2239416" y="6549"/>
                </a:cubicBezTo>
                <a:cubicBezTo>
                  <a:pt x="2251421" y="8731"/>
                  <a:pt x="2270862" y="14939"/>
                  <a:pt x="2297738" y="25171"/>
                </a:cubicBezTo>
                <a:cubicBezTo>
                  <a:pt x="2324614" y="35403"/>
                  <a:pt x="2340507" y="40519"/>
                  <a:pt x="2345419" y="40519"/>
                </a:cubicBezTo>
                <a:cubicBezTo>
                  <a:pt x="2353058" y="40519"/>
                  <a:pt x="2360153" y="37722"/>
                  <a:pt x="2366701" y="32128"/>
                </a:cubicBezTo>
                <a:cubicBezTo>
                  <a:pt x="2373250" y="26535"/>
                  <a:pt x="2379252" y="15962"/>
                  <a:pt x="2384709" y="409"/>
                </a:cubicBezTo>
                <a:lnTo>
                  <a:pt x="2399853" y="409"/>
                </a:lnTo>
                <a:lnTo>
                  <a:pt x="2399853" y="196044"/>
                </a:lnTo>
                <a:lnTo>
                  <a:pt x="2384709" y="196044"/>
                </a:lnTo>
                <a:cubicBezTo>
                  <a:pt x="2366428" y="142565"/>
                  <a:pt x="2339007" y="101910"/>
                  <a:pt x="2302445" y="74079"/>
                </a:cubicBezTo>
                <a:cubicBezTo>
                  <a:pt x="2265882" y="46249"/>
                  <a:pt x="2225910" y="32333"/>
                  <a:pt x="2182526" y="32333"/>
                </a:cubicBezTo>
                <a:cubicBezTo>
                  <a:pt x="2141053" y="32333"/>
                  <a:pt x="2106537" y="43997"/>
                  <a:pt x="2078979" y="67326"/>
                </a:cubicBezTo>
                <a:cubicBezTo>
                  <a:pt x="2051421" y="90655"/>
                  <a:pt x="2031912" y="123193"/>
                  <a:pt x="2020452" y="164939"/>
                </a:cubicBezTo>
                <a:cubicBezTo>
                  <a:pt x="2008993" y="206685"/>
                  <a:pt x="2003263" y="249523"/>
                  <a:pt x="2003263" y="293452"/>
                </a:cubicBezTo>
                <a:cubicBezTo>
                  <a:pt x="2003263" y="346658"/>
                  <a:pt x="2009538" y="393316"/>
                  <a:pt x="2022090" y="433425"/>
                </a:cubicBezTo>
                <a:cubicBezTo>
                  <a:pt x="2034641" y="473534"/>
                  <a:pt x="2054900" y="503002"/>
                  <a:pt x="2082867" y="521829"/>
                </a:cubicBezTo>
                <a:cubicBezTo>
                  <a:pt x="2110834" y="540656"/>
                  <a:pt x="2144054" y="550069"/>
                  <a:pt x="2182526" y="550069"/>
                </a:cubicBezTo>
                <a:cubicBezTo>
                  <a:pt x="2195896" y="550069"/>
                  <a:pt x="2209607" y="548637"/>
                  <a:pt x="2223659" y="545772"/>
                </a:cubicBezTo>
                <a:cubicBezTo>
                  <a:pt x="2237710" y="542907"/>
                  <a:pt x="2252103" y="538746"/>
                  <a:pt x="2266837" y="533289"/>
                </a:cubicBezTo>
                <a:lnTo>
                  <a:pt x="2266837" y="417872"/>
                </a:lnTo>
                <a:cubicBezTo>
                  <a:pt x="2266837" y="396044"/>
                  <a:pt x="2265337" y="381924"/>
                  <a:pt x="2262335" y="375512"/>
                </a:cubicBezTo>
                <a:cubicBezTo>
                  <a:pt x="2259334" y="369100"/>
                  <a:pt x="2253127" y="363302"/>
                  <a:pt x="2243713" y="358118"/>
                </a:cubicBezTo>
                <a:cubicBezTo>
                  <a:pt x="2234300" y="352934"/>
                  <a:pt x="2222908" y="350342"/>
                  <a:pt x="2209539" y="350342"/>
                </a:cubicBezTo>
                <a:lnTo>
                  <a:pt x="2195214" y="350342"/>
                </a:lnTo>
                <a:lnTo>
                  <a:pt x="2195214" y="335198"/>
                </a:lnTo>
                <a:lnTo>
                  <a:pt x="2464928" y="335198"/>
                </a:lnTo>
                <a:lnTo>
                  <a:pt x="2464928" y="350342"/>
                </a:lnTo>
                <a:cubicBezTo>
                  <a:pt x="2444464" y="351706"/>
                  <a:pt x="2430207" y="354503"/>
                  <a:pt x="2422158" y="358732"/>
                </a:cubicBezTo>
                <a:cubicBezTo>
                  <a:pt x="2414109" y="362961"/>
                  <a:pt x="2407901" y="369987"/>
                  <a:pt x="2403536" y="379810"/>
                </a:cubicBezTo>
                <a:cubicBezTo>
                  <a:pt x="2401080" y="384994"/>
                  <a:pt x="2399853" y="397681"/>
                  <a:pt x="2399853" y="417872"/>
                </a:cubicBezTo>
                <a:lnTo>
                  <a:pt x="2399853" y="533289"/>
                </a:lnTo>
                <a:cubicBezTo>
                  <a:pt x="2364382" y="549114"/>
                  <a:pt x="2327478" y="561051"/>
                  <a:pt x="2289143" y="569100"/>
                </a:cubicBezTo>
                <a:cubicBezTo>
                  <a:pt x="2250807" y="577149"/>
                  <a:pt x="2211039" y="581174"/>
                  <a:pt x="2169839" y="581174"/>
                </a:cubicBezTo>
                <a:cubicBezTo>
                  <a:pt x="2117178" y="581174"/>
                  <a:pt x="2073454" y="574012"/>
                  <a:pt x="2038665" y="559687"/>
                </a:cubicBezTo>
                <a:cubicBezTo>
                  <a:pt x="2003877" y="545362"/>
                  <a:pt x="1973181" y="526536"/>
                  <a:pt x="1946578" y="503207"/>
                </a:cubicBezTo>
                <a:cubicBezTo>
                  <a:pt x="1919975" y="479878"/>
                  <a:pt x="1899170" y="453616"/>
                  <a:pt x="1884164" y="424421"/>
                </a:cubicBezTo>
                <a:cubicBezTo>
                  <a:pt x="1865064" y="386767"/>
                  <a:pt x="1855514" y="344612"/>
                  <a:pt x="1855514" y="297954"/>
                </a:cubicBezTo>
                <a:cubicBezTo>
                  <a:pt x="1855514" y="214462"/>
                  <a:pt x="1884846" y="143929"/>
                  <a:pt x="1943508" y="86358"/>
                </a:cubicBezTo>
                <a:cubicBezTo>
                  <a:pt x="2002171" y="28786"/>
                  <a:pt x="2075978" y="0"/>
                  <a:pt x="2164927" y="0"/>
                </a:cubicBezTo>
                <a:close/>
              </a:path>
            </a:pathLst>
          </a:custGeom>
          <a:ln w="28575">
            <a:solidFill>
              <a:sysClr val="windowText" lastClr="000000"/>
            </a:solidFill>
          </a:ln>
        </p:spPr>
      </p:pic>
    </p:spTree>
    <p:extLst>
      <p:ext uri="{BB962C8B-B14F-4D97-AF65-F5344CB8AC3E}">
        <p14:creationId xmlns:p14="http://schemas.microsoft.com/office/powerpoint/2010/main" val="4075799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EE1731-7750-499A-BC00-50ACBC3DE9F3}"/>
              </a:ext>
            </a:extLst>
          </p:cNvPr>
          <p:cNvSpPr txBox="1"/>
          <p:nvPr/>
        </p:nvSpPr>
        <p:spPr>
          <a:xfrm>
            <a:off x="3020290" y="3910803"/>
            <a:ext cx="8498333" cy="646331"/>
          </a:xfrm>
          <a:prstGeom prst="rect">
            <a:avLst/>
          </a:prstGeom>
          <a:solidFill>
            <a:schemeClr val="accent2">
              <a:lumMod val="20000"/>
              <a:lumOff val="8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What can you see in the pictures ?</a:t>
            </a:r>
          </a:p>
        </p:txBody>
      </p:sp>
      <p:pic>
        <p:nvPicPr>
          <p:cNvPr id="3" name="Picture 2">
            <a:extLst>
              <a:ext uri="{FF2B5EF4-FFF2-40B4-BE49-F238E27FC236}">
                <a16:creationId xmlns:a16="http://schemas.microsoft.com/office/drawing/2014/main" id="{2C051E69-20D5-4EE3-AD02-FF3A92C6D340}"/>
              </a:ext>
            </a:extLst>
          </p:cNvPr>
          <p:cNvPicPr>
            <a:picLocks noChangeAspect="1"/>
          </p:cNvPicPr>
          <p:nvPr/>
        </p:nvPicPr>
        <p:blipFill rotWithShape="1">
          <a:blip r:embed="rId2">
            <a:extLst>
              <a:ext uri="{28A0092B-C50C-407E-A947-70E740481C1C}">
                <a14:useLocalDpi xmlns:a14="http://schemas.microsoft.com/office/drawing/2010/main" val="0"/>
              </a:ext>
            </a:extLst>
          </a:blip>
          <a:srcRect t="9636"/>
          <a:stretch/>
        </p:blipFill>
        <p:spPr>
          <a:xfrm>
            <a:off x="3020291" y="512617"/>
            <a:ext cx="2520013" cy="2143357"/>
          </a:xfrm>
          <a:prstGeom prst="rect">
            <a:avLst/>
          </a:prstGeom>
          <a:ln>
            <a:solidFill>
              <a:srgbClr val="002060"/>
            </a:solidFill>
          </a:ln>
        </p:spPr>
      </p:pic>
      <p:pic>
        <p:nvPicPr>
          <p:cNvPr id="4" name="Picture 3">
            <a:extLst>
              <a:ext uri="{FF2B5EF4-FFF2-40B4-BE49-F238E27FC236}">
                <a16:creationId xmlns:a16="http://schemas.microsoft.com/office/drawing/2014/main" id="{C714EE31-BB0F-492C-BE10-3EC43D1DF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379" y="512618"/>
            <a:ext cx="2796779" cy="2143356"/>
          </a:xfrm>
          <a:prstGeom prst="rect">
            <a:avLst/>
          </a:prstGeom>
          <a:ln>
            <a:solidFill>
              <a:srgbClr val="002060"/>
            </a:solidFill>
          </a:ln>
        </p:spPr>
      </p:pic>
      <p:pic>
        <p:nvPicPr>
          <p:cNvPr id="5" name="Picture 4">
            <a:extLst>
              <a:ext uri="{FF2B5EF4-FFF2-40B4-BE49-F238E27FC236}">
                <a16:creationId xmlns:a16="http://schemas.microsoft.com/office/drawing/2014/main" id="{75D8757D-9806-43B1-98C9-E9DB5DE5E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0017" y="512617"/>
            <a:ext cx="2528414" cy="2275705"/>
          </a:xfrm>
          <a:prstGeom prst="rect">
            <a:avLst/>
          </a:prstGeom>
          <a:ln>
            <a:solidFill>
              <a:srgbClr val="002060"/>
            </a:solidFill>
          </a:ln>
        </p:spPr>
      </p:pic>
      <p:sp>
        <p:nvSpPr>
          <p:cNvPr id="6" name="TextBox 5">
            <a:extLst>
              <a:ext uri="{FF2B5EF4-FFF2-40B4-BE49-F238E27FC236}">
                <a16:creationId xmlns:a16="http://schemas.microsoft.com/office/drawing/2014/main" id="{2249D498-A8F7-4C10-84EA-3F2DFB2168CF}"/>
              </a:ext>
            </a:extLst>
          </p:cNvPr>
          <p:cNvSpPr txBox="1"/>
          <p:nvPr/>
        </p:nvSpPr>
        <p:spPr>
          <a:xfrm>
            <a:off x="8929600" y="3278715"/>
            <a:ext cx="3096145" cy="523220"/>
          </a:xfrm>
          <a:prstGeom prst="rect">
            <a:avLst/>
          </a:prstGeom>
          <a:solidFill>
            <a:schemeClr val="accent4">
              <a:lumMod val="20000"/>
              <a:lumOff val="8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overcrowded </a:t>
            </a:r>
            <a:r>
              <a:rPr lang="en-US" sz="2800" dirty="0">
                <a:latin typeface="Times New Roman" panose="02020603050405020304" pitchFamily="18" charset="0"/>
                <a:cs typeface="Times New Roman" panose="02020603050405020304" pitchFamily="18" charset="0"/>
              </a:rPr>
              <a:t>launch</a:t>
            </a:r>
          </a:p>
        </p:txBody>
      </p:sp>
      <p:sp>
        <p:nvSpPr>
          <p:cNvPr id="7" name="Arrow: Right 6">
            <a:extLst>
              <a:ext uri="{FF2B5EF4-FFF2-40B4-BE49-F238E27FC236}">
                <a16:creationId xmlns:a16="http://schemas.microsoft.com/office/drawing/2014/main" id="{68D0B525-A04D-4A33-A716-C3EB91634BF9}"/>
              </a:ext>
            </a:extLst>
          </p:cNvPr>
          <p:cNvSpPr/>
          <p:nvPr/>
        </p:nvSpPr>
        <p:spPr>
          <a:xfrm>
            <a:off x="3382271" y="5488305"/>
            <a:ext cx="5957746" cy="783774"/>
          </a:xfrm>
          <a:prstGeom prst="rightArrow">
            <a:avLst>
              <a:gd name="adj1" fmla="val 100000"/>
              <a:gd name="adj2"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B050"/>
                </a:solidFill>
                <a:latin typeface="Times New Roman" panose="02020603050405020304" pitchFamily="18" charset="0"/>
                <a:cs typeface="Times New Roman" panose="02020603050405020304" pitchFamily="18" charset="0"/>
              </a:rPr>
              <a:t>Are we too many?</a:t>
            </a:r>
          </a:p>
        </p:txBody>
      </p:sp>
      <p:sp>
        <p:nvSpPr>
          <p:cNvPr id="8" name="Arrow: Right 1">
            <a:extLst>
              <a:ext uri="{FF2B5EF4-FFF2-40B4-BE49-F238E27FC236}">
                <a16:creationId xmlns:a16="http://schemas.microsoft.com/office/drawing/2014/main" id="{8E5EACE3-FFC9-4693-9E88-94E53932B74E}"/>
              </a:ext>
            </a:extLst>
          </p:cNvPr>
          <p:cNvSpPr/>
          <p:nvPr/>
        </p:nvSpPr>
        <p:spPr>
          <a:xfrm>
            <a:off x="1510145" y="4723210"/>
            <a:ext cx="10681855" cy="674907"/>
          </a:xfrm>
          <a:prstGeom prst="rightArrow">
            <a:avLst>
              <a:gd name="adj1" fmla="val 100000"/>
              <a:gd name="adj2"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In this circumstances a</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question may arise your mind.</a:t>
            </a:r>
          </a:p>
        </p:txBody>
      </p:sp>
      <p:sp>
        <p:nvSpPr>
          <p:cNvPr id="9" name="TextBox 8">
            <a:extLst>
              <a:ext uri="{FF2B5EF4-FFF2-40B4-BE49-F238E27FC236}">
                <a16:creationId xmlns:a16="http://schemas.microsoft.com/office/drawing/2014/main" id="{19F521E2-F164-4594-88FF-4F7F9E5B73C7}"/>
              </a:ext>
            </a:extLst>
          </p:cNvPr>
          <p:cNvSpPr txBox="1"/>
          <p:nvPr/>
        </p:nvSpPr>
        <p:spPr>
          <a:xfrm>
            <a:off x="2424938" y="3112485"/>
            <a:ext cx="3038895" cy="584775"/>
          </a:xfrm>
          <a:prstGeom prst="rect">
            <a:avLst/>
          </a:prstGeom>
          <a:solidFill>
            <a:schemeClr val="accent4">
              <a:lumMod val="20000"/>
              <a:lumOff val="8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Overcrowded </a:t>
            </a:r>
            <a:r>
              <a:rPr lang="en-US" sz="2800" dirty="0">
                <a:latin typeface="Times New Roman" panose="02020603050405020304" pitchFamily="18" charset="0"/>
                <a:cs typeface="Times New Roman" panose="02020603050405020304" pitchFamily="18" charset="0"/>
              </a:rPr>
              <a:t>bus</a:t>
            </a:r>
          </a:p>
        </p:txBody>
      </p:sp>
      <p:sp>
        <p:nvSpPr>
          <p:cNvPr id="10" name="TextBox 9">
            <a:extLst>
              <a:ext uri="{FF2B5EF4-FFF2-40B4-BE49-F238E27FC236}">
                <a16:creationId xmlns:a16="http://schemas.microsoft.com/office/drawing/2014/main" id="{2564BCF2-02F4-43C8-9D7B-FD96A2F2E817}"/>
              </a:ext>
            </a:extLst>
          </p:cNvPr>
          <p:cNvSpPr txBox="1"/>
          <p:nvPr/>
        </p:nvSpPr>
        <p:spPr>
          <a:xfrm>
            <a:off x="5540304" y="3156163"/>
            <a:ext cx="3312825" cy="523220"/>
          </a:xfrm>
          <a:prstGeom prst="rect">
            <a:avLst/>
          </a:prstGeom>
          <a:solidFill>
            <a:schemeClr val="accent4">
              <a:lumMod val="20000"/>
              <a:lumOff val="8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Overcrowded </a:t>
            </a:r>
            <a:r>
              <a:rPr lang="en-US" sz="2800" dirty="0">
                <a:latin typeface="Times New Roman" panose="02020603050405020304" pitchFamily="18" charset="0"/>
                <a:cs typeface="Times New Roman" panose="02020603050405020304" pitchFamily="18" charset="0"/>
              </a:rPr>
              <a:t>train</a:t>
            </a:r>
          </a:p>
        </p:txBody>
      </p:sp>
      <p:sp>
        <p:nvSpPr>
          <p:cNvPr id="11" name="TextBox 10">
            <a:extLst>
              <a:ext uri="{FF2B5EF4-FFF2-40B4-BE49-F238E27FC236}">
                <a16:creationId xmlns:a16="http://schemas.microsoft.com/office/drawing/2014/main" id="{C780E31A-AD1E-4A2B-A8F7-143C22B2CF00}"/>
              </a:ext>
            </a:extLst>
          </p:cNvPr>
          <p:cNvSpPr txBox="1"/>
          <p:nvPr/>
        </p:nvSpPr>
        <p:spPr>
          <a:xfrm>
            <a:off x="1967783" y="5564193"/>
            <a:ext cx="9323671" cy="707886"/>
          </a:xfrm>
          <a:prstGeom prst="rect">
            <a:avLst/>
          </a:prstGeom>
          <a:solidFill>
            <a:schemeClr val="accent6">
              <a:lumMod val="40000"/>
              <a:lumOff val="60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000" b="1" dirty="0">
                <a:latin typeface="Times New Roman" panose="02020603050405020304" pitchFamily="18" charset="0"/>
                <a:cs typeface="Times New Roman" panose="02020603050405020304" pitchFamily="18" charset="0"/>
              </a:rPr>
              <a:t>Let’s find out the answer of the question.</a:t>
            </a:r>
          </a:p>
        </p:txBody>
      </p:sp>
    </p:spTree>
    <p:extLst>
      <p:ext uri="{BB962C8B-B14F-4D97-AF65-F5344CB8AC3E}">
        <p14:creationId xmlns:p14="http://schemas.microsoft.com/office/powerpoint/2010/main" val="142784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outVertical)">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2000"/>
                                        <p:tgtEl>
                                          <p:spTgt spid="7"/>
                                        </p:tgtEl>
                                      </p:cBhvr>
                                    </p:animEffect>
                                    <p:anim calcmode="lin" valueType="num">
                                      <p:cBhvr>
                                        <p:cTn id="62" dur="2000" fill="hold"/>
                                        <p:tgtEl>
                                          <p:spTgt spid="7"/>
                                        </p:tgtEl>
                                        <p:attrNameLst>
                                          <p:attrName>ppt_w</p:attrName>
                                        </p:attrNameLst>
                                      </p:cBhvr>
                                      <p:tavLst>
                                        <p:tav tm="0" fmla="#ppt_w*sin(2.5*pi*$)">
                                          <p:val>
                                            <p:fltVal val="0"/>
                                          </p:val>
                                        </p:tav>
                                        <p:tav tm="100000">
                                          <p:val>
                                            <p:fltVal val="1"/>
                                          </p:val>
                                        </p:tav>
                                      </p:tavLst>
                                    </p:anim>
                                    <p:anim calcmode="lin" valueType="num">
                                      <p:cBhvr>
                                        <p:cTn id="6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3">
            <a:extLst>
              <a:ext uri="{FF2B5EF4-FFF2-40B4-BE49-F238E27FC236}">
                <a16:creationId xmlns:a16="http://schemas.microsoft.com/office/drawing/2014/main" id="{5F47E94D-6A95-4E40-B73D-4D88CE68C51D}"/>
              </a:ext>
            </a:extLst>
          </p:cNvPr>
          <p:cNvSpPr/>
          <p:nvPr/>
        </p:nvSpPr>
        <p:spPr>
          <a:xfrm>
            <a:off x="481743" y="2282313"/>
            <a:ext cx="5199374" cy="1261883"/>
          </a:xfrm>
          <a:prstGeom prst="rightArrow">
            <a:avLst>
              <a:gd name="adj1" fmla="val 100000"/>
              <a:gd name="adj2" fmla="val 39019"/>
            </a:avLst>
          </a:prstGeom>
          <a:solidFill>
            <a:schemeClr val="accent2">
              <a:lumMod val="20000"/>
              <a:lumOff val="80000"/>
            </a:schemeClr>
          </a:solidFill>
          <a:ln>
            <a:solidFill>
              <a:srgbClr val="2AA41A"/>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Times New Roman" panose="02020603050405020304" pitchFamily="18" charset="0"/>
                <a:cs typeface="Times New Roman" panose="02020603050405020304" pitchFamily="18" charset="0"/>
              </a:rPr>
              <a:t> </a:t>
            </a:r>
            <a:r>
              <a:rPr lang="en-US" sz="4400" b="1" dirty="0">
                <a:solidFill>
                  <a:schemeClr val="tx1"/>
                </a:solidFill>
                <a:latin typeface="Times New Roman" panose="02020603050405020304" pitchFamily="18" charset="0"/>
                <a:cs typeface="Times New Roman" panose="02020603050405020304" pitchFamily="18" charset="0"/>
              </a:rPr>
              <a:t>Are we too many?</a:t>
            </a:r>
            <a:endParaRPr lang="en-US" b="1" dirty="0">
              <a:solidFill>
                <a:schemeClr val="tx1"/>
              </a:solidFill>
            </a:endParaRPr>
          </a:p>
        </p:txBody>
      </p:sp>
      <p:sp>
        <p:nvSpPr>
          <p:cNvPr id="3" name="TextBox 2">
            <a:extLst>
              <a:ext uri="{FF2B5EF4-FFF2-40B4-BE49-F238E27FC236}">
                <a16:creationId xmlns:a16="http://schemas.microsoft.com/office/drawing/2014/main" id="{31C3829A-BC07-41AB-9FE7-AA87FF6B8576}"/>
              </a:ext>
            </a:extLst>
          </p:cNvPr>
          <p:cNvSpPr txBox="1"/>
          <p:nvPr/>
        </p:nvSpPr>
        <p:spPr>
          <a:xfrm>
            <a:off x="1236900" y="189739"/>
            <a:ext cx="9676906" cy="769441"/>
          </a:xfrm>
          <a:prstGeom prst="rect">
            <a:avLst/>
          </a:prstGeom>
          <a:solidFill>
            <a:schemeClr val="accent2">
              <a:lumMod val="20000"/>
              <a:lumOff val="80000"/>
            </a:schemeClr>
          </a:solidFill>
          <a:ln>
            <a:solidFill>
              <a:schemeClr val="tx1">
                <a:lumMod val="95000"/>
                <a:lumOff val="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dirty="0" smtClean="0">
                <a:latin typeface="Times New Roman" panose="02020603050405020304" pitchFamily="18" charset="0"/>
                <a:cs typeface="Times New Roman" panose="02020603050405020304" pitchFamily="18" charset="0"/>
              </a:rPr>
              <a:t>So dear, </a:t>
            </a:r>
            <a:r>
              <a:rPr lang="en-US" sz="4400" dirty="0">
                <a:latin typeface="Times New Roman" panose="02020603050405020304" pitchFamily="18" charset="0"/>
                <a:cs typeface="Times New Roman" panose="02020603050405020304" pitchFamily="18" charset="0"/>
              </a:rPr>
              <a:t>our today’s lesson </a:t>
            </a:r>
            <a:r>
              <a:rPr lang="en-US" sz="4400" dirty="0" smtClean="0">
                <a:latin typeface="Times New Roman" panose="02020603050405020304" pitchFamily="18" charset="0"/>
                <a:cs typeface="Times New Roman" panose="02020603050405020304" pitchFamily="18" charset="0"/>
              </a:rPr>
              <a:t>is----</a:t>
            </a:r>
            <a:endParaRPr lang="en-US" sz="4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659DAD-D6C1-4A62-9819-149116D0ABE1}"/>
              </a:ext>
            </a:extLst>
          </p:cNvPr>
          <p:cNvSpPr txBox="1"/>
          <p:nvPr/>
        </p:nvSpPr>
        <p:spPr>
          <a:xfrm>
            <a:off x="1236900" y="4336387"/>
            <a:ext cx="3982394" cy="1569660"/>
          </a:xfrm>
          <a:prstGeom prst="rect">
            <a:avLst/>
          </a:prstGeom>
          <a:solidFill>
            <a:schemeClr val="accent4">
              <a:lumMod val="20000"/>
              <a:lumOff val="80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       Unit : Four</a:t>
            </a:r>
          </a:p>
          <a:p>
            <a:r>
              <a:rPr lang="en-US" sz="3200" dirty="0">
                <a:latin typeface="Times New Roman" panose="02020603050405020304" pitchFamily="18" charset="0"/>
                <a:cs typeface="Times New Roman" panose="02020603050405020304" pitchFamily="18" charset="0"/>
              </a:rPr>
              <a:t>   Lesson : Two</a:t>
            </a:r>
          </a:p>
          <a:p>
            <a:r>
              <a:rPr lang="en-US" sz="3200" dirty="0">
                <a:latin typeface="Times New Roman" panose="02020603050405020304" pitchFamily="18" charset="0"/>
                <a:cs typeface="Times New Roman" panose="02020603050405020304" pitchFamily="18" charset="0"/>
              </a:rPr>
              <a:t> Page No : </a:t>
            </a:r>
            <a:r>
              <a:rPr lang="en-US" sz="3200" dirty="0" smtClean="0">
                <a:latin typeface="Times New Roman" panose="02020603050405020304" pitchFamily="18" charset="0"/>
                <a:cs typeface="Times New Roman" panose="02020603050405020304" pitchFamily="18" charset="0"/>
              </a:rPr>
              <a:t>45</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16" y="1224116"/>
            <a:ext cx="6046839" cy="5185369"/>
          </a:xfrm>
          <a:prstGeom prst="rect">
            <a:avLst/>
          </a:prstGeom>
          <a:ln w="38100">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27722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repeatCount="300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out)">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repeatCount="300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000" fill="hold"/>
                                        <p:tgtEl>
                                          <p:spTgt spid="2"/>
                                        </p:tgtEl>
                                        <p:attrNameLst>
                                          <p:attrName>ppt_x</p:attrName>
                                        </p:attrNameLst>
                                      </p:cBhvr>
                                      <p:tavLst>
                                        <p:tav tm="0">
                                          <p:val>
                                            <p:strVal val="0-#ppt_w/2"/>
                                          </p:val>
                                        </p:tav>
                                        <p:tav tm="100000">
                                          <p:val>
                                            <p:strVal val="#ppt_x"/>
                                          </p:val>
                                        </p:tav>
                                      </p:tavLst>
                                    </p:anim>
                                    <p:anim calcmode="lin" valueType="num">
                                      <p:cBhvr additive="base">
                                        <p:cTn id="19"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500"/>
                                  </p:stCondLst>
                                  <p:childTnLst>
                                    <p:set>
                                      <p:cBhvr>
                                        <p:cTn id="23" dur="1" fill="hold">
                                          <p:stCondLst>
                                            <p:cond delay="0"/>
                                          </p:stCondLst>
                                        </p:cTn>
                                        <p:tgtEl>
                                          <p:spTgt spid="4"/>
                                        </p:tgtEl>
                                        <p:attrNameLst>
                                          <p:attrName>style.visibility</p:attrName>
                                        </p:attrNameLst>
                                      </p:cBhvr>
                                      <p:to>
                                        <p:strVal val="visible"/>
                                      </p:to>
                                    </p:set>
                                    <p:animEffect transition="in" filter="barn(out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5236" y="1607364"/>
            <a:ext cx="7948246" cy="3077766"/>
          </a:xfrm>
          <a:prstGeom prst="rect">
            <a:avLst/>
          </a:prstGeom>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dirty="0">
                <a:ln w="9525">
                  <a:solidFill>
                    <a:schemeClr val="tx1"/>
                  </a:solidFill>
                </a:ln>
                <a:solidFill>
                  <a:prstClr val="black"/>
                </a:solidFill>
                <a:latin typeface="Book Antiqua" pitchFamily="18" charset="0"/>
              </a:rPr>
              <a:t> </a:t>
            </a:r>
            <a:r>
              <a:rPr lang="en-US" sz="3200" dirty="0">
                <a:ln w="9525">
                  <a:solidFill>
                    <a:schemeClr val="tx1"/>
                  </a:solidFill>
                </a:ln>
                <a:solidFill>
                  <a:schemeClr val="tx1">
                    <a:lumMod val="75000"/>
                    <a:lumOff val="25000"/>
                  </a:schemeClr>
                </a:solidFill>
                <a:latin typeface="Times New Roman" pitchFamily="18" charset="0"/>
                <a:cs typeface="Times New Roman" pitchFamily="18" charset="0"/>
              </a:rPr>
              <a:t>After we have studied this lesson, we will be able to </a:t>
            </a:r>
            <a:r>
              <a:rPr lang="en-US" sz="3200" dirty="0" smtClean="0">
                <a:ln w="9525">
                  <a:solidFill>
                    <a:schemeClr val="tx1"/>
                  </a:solidFill>
                </a:ln>
                <a:solidFill>
                  <a:schemeClr val="tx1">
                    <a:lumMod val="75000"/>
                    <a:lumOff val="25000"/>
                  </a:schemeClr>
                </a:solidFill>
                <a:latin typeface="Times New Roman" pitchFamily="18" charset="0"/>
                <a:cs typeface="Times New Roman" pitchFamily="18" charset="0"/>
              </a:rPr>
              <a:t>-----</a:t>
            </a:r>
          </a:p>
          <a:p>
            <a:pPr marL="514350" indent="-514350">
              <a:buAutoNum type="alphaLcParenR"/>
            </a:pPr>
            <a:r>
              <a:rPr lang="en-US" sz="3000" dirty="0" smtClean="0">
                <a:solidFill>
                  <a:srgbClr val="00B050"/>
                </a:solidFill>
                <a:latin typeface="Times New Roman" pitchFamily="18" charset="0"/>
                <a:cs typeface="Times New Roman" pitchFamily="18" charset="0"/>
              </a:rPr>
              <a:t>ask </a:t>
            </a:r>
            <a:r>
              <a:rPr lang="en-US" sz="3000" dirty="0">
                <a:solidFill>
                  <a:srgbClr val="00B050"/>
                </a:solidFill>
                <a:latin typeface="Times New Roman" pitchFamily="18" charset="0"/>
                <a:cs typeface="Times New Roman" pitchFamily="18" charset="0"/>
              </a:rPr>
              <a:t>and talk about problems</a:t>
            </a:r>
            <a:r>
              <a:rPr lang="en-US" sz="3000" dirty="0" smtClean="0">
                <a:solidFill>
                  <a:srgbClr val="00B050"/>
                </a:solidFill>
                <a:latin typeface="Times New Roman" pitchFamily="18" charset="0"/>
                <a:cs typeface="Times New Roman" pitchFamily="18" charset="0"/>
              </a:rPr>
              <a:t>,</a:t>
            </a:r>
          </a:p>
          <a:p>
            <a:r>
              <a:rPr lang="en-US" sz="3200" dirty="0" smtClean="0">
                <a:solidFill>
                  <a:prstClr val="black"/>
                </a:solidFill>
                <a:latin typeface="Times New Roman" pitchFamily="18" charset="0"/>
                <a:cs typeface="Times New Roman" pitchFamily="18" charset="0"/>
              </a:rPr>
              <a:t>b) </a:t>
            </a:r>
            <a:r>
              <a:rPr lang="en-US" sz="3200" dirty="0">
                <a:solidFill>
                  <a:prstClr val="black"/>
                </a:solidFill>
                <a:latin typeface="Times New Roman" pitchFamily="18" charset="0"/>
                <a:cs typeface="Times New Roman" pitchFamily="18" charset="0"/>
              </a:rPr>
              <a:t>seek and give suggestions</a:t>
            </a:r>
            <a:r>
              <a:rPr lang="en-US" sz="3200" dirty="0" smtClean="0">
                <a:solidFill>
                  <a:prstClr val="black"/>
                </a:solidFill>
                <a:latin typeface="Times New Roman" pitchFamily="18" charset="0"/>
                <a:cs typeface="Times New Roman" pitchFamily="18" charset="0"/>
              </a:rPr>
              <a:t>,</a:t>
            </a:r>
          </a:p>
          <a:p>
            <a:r>
              <a:rPr lang="en-US" sz="3200" dirty="0">
                <a:solidFill>
                  <a:srgbClr val="FF0000"/>
                </a:solidFill>
                <a:latin typeface="Times New Roman" pitchFamily="18" charset="0"/>
                <a:cs typeface="Times New Roman" pitchFamily="18" charset="0"/>
              </a:rPr>
              <a:t>c) listen for specific information</a:t>
            </a:r>
            <a:r>
              <a:rPr lang="en-US" sz="3200" dirty="0" smtClean="0">
                <a:solidFill>
                  <a:srgbClr val="FF0000"/>
                </a:solidFill>
                <a:latin typeface="Times New Roman" pitchFamily="18" charset="0"/>
                <a:cs typeface="Times New Roman" pitchFamily="18" charset="0"/>
              </a:rPr>
              <a:t>,</a:t>
            </a:r>
          </a:p>
          <a:p>
            <a:r>
              <a:rPr lang="en-US" sz="3200" dirty="0">
                <a:solidFill>
                  <a:prstClr val="black"/>
                </a:solidFill>
                <a:latin typeface="Times New Roman" pitchFamily="18" charset="0"/>
                <a:cs typeface="Times New Roman" pitchFamily="18" charset="0"/>
              </a:rPr>
              <a:t>d) narrate something in writing</a:t>
            </a:r>
            <a:r>
              <a:rPr lang="en-US" sz="3200" dirty="0" smtClean="0">
                <a:solidFill>
                  <a:prstClr val="black"/>
                </a:solidFill>
                <a:latin typeface="Times New Roman" pitchFamily="18" charset="0"/>
                <a:cs typeface="Times New Roman" pitchFamily="18" charset="0"/>
              </a:rPr>
              <a:t>.</a:t>
            </a:r>
            <a:endParaRPr lang="en-US" sz="3200" dirty="0"/>
          </a:p>
        </p:txBody>
      </p:sp>
      <p:sp>
        <p:nvSpPr>
          <p:cNvPr id="3" name="Flowchart: Punched Tape 2"/>
          <p:cNvSpPr/>
          <p:nvPr/>
        </p:nvSpPr>
        <p:spPr>
          <a:xfrm>
            <a:off x="4329026" y="337754"/>
            <a:ext cx="5934847" cy="909581"/>
          </a:xfrm>
          <a:prstGeom prst="flowChartPunchedTape">
            <a:avLst/>
          </a:prstGeom>
          <a:solidFill>
            <a:schemeClr val="accent2">
              <a:lumMod val="60000"/>
              <a:lumOff val="40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4000" b="1" dirty="0">
                <a:solidFill>
                  <a:srgbClr val="C00000"/>
                </a:solidFill>
                <a:latin typeface="Times New Roman" pitchFamily="18" charset="0"/>
                <a:cs typeface="Times New Roman" pitchFamily="18" charset="0"/>
              </a:rPr>
              <a:t>L</a:t>
            </a:r>
            <a:r>
              <a:rPr lang="en-US" sz="4000" b="1" dirty="0">
                <a:solidFill>
                  <a:srgbClr val="B81846"/>
                </a:solidFill>
                <a:latin typeface="Times New Roman" pitchFamily="18" charset="0"/>
                <a:cs typeface="Times New Roman" pitchFamily="18" charset="0"/>
              </a:rPr>
              <a:t>e</a:t>
            </a:r>
            <a:r>
              <a:rPr lang="en-US" sz="4000" b="1" dirty="0">
                <a:solidFill>
                  <a:srgbClr val="002060"/>
                </a:solidFill>
                <a:latin typeface="Times New Roman" pitchFamily="18" charset="0"/>
                <a:cs typeface="Times New Roman" pitchFamily="18" charset="0"/>
              </a:rPr>
              <a:t>a</a:t>
            </a:r>
            <a:r>
              <a:rPr lang="en-US" sz="4000" b="1" dirty="0">
                <a:solidFill>
                  <a:srgbClr val="7030A0"/>
                </a:solidFill>
                <a:latin typeface="Times New Roman" pitchFamily="18" charset="0"/>
                <a:cs typeface="Times New Roman" pitchFamily="18" charset="0"/>
              </a:rPr>
              <a:t>r</a:t>
            </a:r>
            <a:r>
              <a:rPr lang="en-US" sz="4000" b="1" dirty="0">
                <a:solidFill>
                  <a:srgbClr val="FF0000"/>
                </a:solidFill>
                <a:latin typeface="Times New Roman" pitchFamily="18" charset="0"/>
                <a:cs typeface="Times New Roman" pitchFamily="18" charset="0"/>
              </a:rPr>
              <a:t>n</a:t>
            </a:r>
            <a:r>
              <a:rPr lang="en-US" sz="4000" b="1" dirty="0">
                <a:solidFill>
                  <a:srgbClr val="002060"/>
                </a:solidFill>
                <a:latin typeface="Times New Roman" pitchFamily="18" charset="0"/>
                <a:cs typeface="Times New Roman" pitchFamily="18" charset="0"/>
              </a:rPr>
              <a:t>i</a:t>
            </a:r>
            <a:r>
              <a:rPr lang="en-US" sz="4000" b="1" dirty="0">
                <a:solidFill>
                  <a:prstClr val="black"/>
                </a:solidFill>
                <a:latin typeface="Times New Roman" pitchFamily="18" charset="0"/>
                <a:cs typeface="Times New Roman" pitchFamily="18" charset="0"/>
              </a:rPr>
              <a:t>n</a:t>
            </a:r>
            <a:r>
              <a:rPr lang="en-US" sz="4000" b="1" dirty="0">
                <a:solidFill>
                  <a:srgbClr val="B81846"/>
                </a:solidFill>
                <a:latin typeface="Times New Roman" pitchFamily="18" charset="0"/>
                <a:cs typeface="Times New Roman" pitchFamily="18" charset="0"/>
              </a:rPr>
              <a:t>g</a:t>
            </a:r>
            <a:r>
              <a:rPr lang="en-US" sz="4000" b="1" dirty="0">
                <a:solidFill>
                  <a:srgbClr val="002060"/>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outcomes</a:t>
            </a:r>
            <a:endParaRPr lang="en-US" sz="4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9316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a:extLst>
              <a:ext uri="{FF2B5EF4-FFF2-40B4-BE49-F238E27FC236}">
                <a16:creationId xmlns:a16="http://schemas.microsoft.com/office/drawing/2014/main" id="{A0E18E25-3A3F-438B-BDEF-0E5470EC1872}"/>
              </a:ext>
            </a:extLst>
          </p:cNvPr>
          <p:cNvSpPr/>
          <p:nvPr/>
        </p:nvSpPr>
        <p:spPr>
          <a:xfrm>
            <a:off x="3087219" y="522863"/>
            <a:ext cx="7352637" cy="555548"/>
          </a:xfrm>
          <a:prstGeom prst="rightArrow">
            <a:avLst>
              <a:gd name="adj1" fmla="val 100000"/>
              <a:gd name="adj2"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Observe the text related video</a:t>
            </a:r>
          </a:p>
        </p:txBody>
      </p:sp>
      <p:sp>
        <p:nvSpPr>
          <p:cNvPr id="4" name="TextBox 3">
            <a:extLst>
              <a:ext uri="{FF2B5EF4-FFF2-40B4-BE49-F238E27FC236}">
                <a16:creationId xmlns:a16="http://schemas.microsoft.com/office/drawing/2014/main" id="{A4BB9058-2EED-4863-8816-912CF2941273}"/>
              </a:ext>
            </a:extLst>
          </p:cNvPr>
          <p:cNvSpPr txBox="1"/>
          <p:nvPr/>
        </p:nvSpPr>
        <p:spPr>
          <a:xfrm>
            <a:off x="4306889" y="3241177"/>
            <a:ext cx="5190979" cy="769441"/>
          </a:xfrm>
          <a:prstGeom prst="rect">
            <a:avLst/>
          </a:prstGeom>
          <a:solidFill>
            <a:schemeClr val="accent4">
              <a:lumMod val="20000"/>
              <a:lumOff val="80000"/>
            </a:schemeClr>
          </a:solidFill>
          <a:ln>
            <a:solidFill>
              <a:srgbClr val="0070C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4400" dirty="0">
                <a:solidFill>
                  <a:schemeClr val="tx1"/>
                </a:solidFill>
                <a:latin typeface="Times New Roman" panose="02020603050405020304" pitchFamily="18" charset="0"/>
                <a:cs typeface="Times New Roman" panose="02020603050405020304" pitchFamily="18" charset="0"/>
              </a:rPr>
              <a:t>Individual work-1</a:t>
            </a:r>
          </a:p>
        </p:txBody>
      </p:sp>
      <p:sp>
        <p:nvSpPr>
          <p:cNvPr id="5" name="TextBox 4">
            <a:extLst>
              <a:ext uri="{FF2B5EF4-FFF2-40B4-BE49-F238E27FC236}">
                <a16:creationId xmlns:a16="http://schemas.microsoft.com/office/drawing/2014/main" id="{37384586-A91D-4BB7-B049-D7EC151285FA}"/>
              </a:ext>
            </a:extLst>
          </p:cNvPr>
          <p:cNvSpPr txBox="1"/>
          <p:nvPr/>
        </p:nvSpPr>
        <p:spPr>
          <a:xfrm>
            <a:off x="2339248" y="4406588"/>
            <a:ext cx="8848578" cy="646331"/>
          </a:xfrm>
          <a:prstGeom prst="rect">
            <a:avLst/>
          </a:prstGeom>
          <a:solidFill>
            <a:schemeClr val="accent2">
              <a:lumMod val="20000"/>
              <a:lumOff val="80000"/>
            </a:schemeClr>
          </a:solidFill>
          <a:ln>
            <a:solidFill>
              <a:srgbClr val="00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dirty="0">
                <a:solidFill>
                  <a:schemeClr val="tx1"/>
                </a:solidFill>
                <a:latin typeface="Times New Roman" panose="02020603050405020304" pitchFamily="18" charset="0"/>
                <a:cs typeface="Times New Roman" panose="02020603050405020304" pitchFamily="18" charset="0"/>
              </a:rPr>
              <a:t>    Write in short about the theme of the video.</a:t>
            </a:r>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799094391"/>
              </p:ext>
            </p:extLst>
          </p:nvPr>
        </p:nvGraphicFramePr>
        <p:xfrm>
          <a:off x="4370243" y="1752600"/>
          <a:ext cx="5127625" cy="814388"/>
        </p:xfrm>
        <a:graphic>
          <a:graphicData uri="http://schemas.openxmlformats.org/presentationml/2006/ole">
            <mc:AlternateContent xmlns:mc="http://schemas.openxmlformats.org/markup-compatibility/2006">
              <mc:Choice xmlns:v="urn:schemas-microsoft-com:vml" Requires="v">
                <p:oleObj spid="_x0000_s1102" name="Packager Shell Object" showAsIcon="1" r:id="rId3" imgW="2402280" imgH="488520" progId="Package">
                  <p:embed/>
                </p:oleObj>
              </mc:Choice>
              <mc:Fallback>
                <p:oleObj name="Packager Shell Object" showAsIcon="1" r:id="rId3" imgW="2402280" imgH="488520" progId="Package">
                  <p:embed/>
                  <p:pic>
                    <p:nvPicPr>
                      <p:cNvPr id="0" name=""/>
                      <p:cNvPicPr/>
                      <p:nvPr/>
                    </p:nvPicPr>
                    <p:blipFill>
                      <a:blip r:embed="rId4"/>
                      <a:stretch>
                        <a:fillRect/>
                      </a:stretch>
                    </p:blipFill>
                    <p:spPr>
                      <a:xfrm>
                        <a:off x="4370243" y="1752600"/>
                        <a:ext cx="5127625" cy="814388"/>
                      </a:xfrm>
                      <a:prstGeom prst="rect">
                        <a:avLst/>
                      </a:prstGeom>
                      <a:solidFill>
                        <a:schemeClr val="accent3">
                          <a:lumMod val="75000"/>
                        </a:schemeClr>
                      </a:solidFill>
                      <a:ln>
                        <a:solidFill>
                          <a:srgbClr val="002060"/>
                        </a:solidFill>
                      </a:ln>
                    </p:spPr>
                  </p:pic>
                </p:oleObj>
              </mc:Fallback>
            </mc:AlternateContent>
          </a:graphicData>
        </a:graphic>
      </p:graphicFrame>
    </p:spTree>
    <p:extLst>
      <p:ext uri="{BB962C8B-B14F-4D97-AF65-F5344CB8AC3E}">
        <p14:creationId xmlns:p14="http://schemas.microsoft.com/office/powerpoint/2010/main" val="400149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5892" y="1172143"/>
            <a:ext cx="9793257" cy="4524315"/>
          </a:xfrm>
          <a:prstGeom prst="rect">
            <a:avLst/>
          </a:prstGeom>
          <a:solidFill>
            <a:schemeClr val="accent6">
              <a:lumMod val="60000"/>
              <a:lumOff val="40000"/>
            </a:schemeClr>
          </a:solidFill>
        </p:spPr>
        <p:txBody>
          <a:bodyPr wrap="square">
            <a:spAutoFit/>
          </a:bodyPr>
          <a:lstStyle/>
          <a:p>
            <a:pPr algn="just"/>
            <a:r>
              <a:rPr lang="en-GB" sz="3200" dirty="0" smtClean="0">
                <a:latin typeface="Times New Roman" panose="02020603050405020304" pitchFamily="18" charset="0"/>
                <a:cs typeface="Times New Roman" panose="02020603050405020304" pitchFamily="18" charset="0"/>
              </a:rPr>
              <a:t>The </a:t>
            </a:r>
            <a:r>
              <a:rPr lang="en-GB" sz="3200" dirty="0">
                <a:latin typeface="Times New Roman" panose="02020603050405020304" pitchFamily="18" charset="0"/>
                <a:cs typeface="Times New Roman" panose="02020603050405020304" pitchFamily="18" charset="0"/>
              </a:rPr>
              <a:t>next day when the teacher came to the class and was about to start the lesson, </a:t>
            </a:r>
            <a:r>
              <a:rPr lang="en-GB" sz="3200" dirty="0" smtClean="0">
                <a:latin typeface="Times New Roman" panose="02020603050405020304" pitchFamily="18" charset="0"/>
                <a:cs typeface="Times New Roman" panose="02020603050405020304" pitchFamily="18" charset="0"/>
              </a:rPr>
              <a:t>Shanti Barua </a:t>
            </a:r>
            <a:r>
              <a:rPr lang="en-GB" sz="3200" dirty="0">
                <a:latin typeface="Times New Roman" panose="02020603050405020304" pitchFamily="18" charset="0"/>
                <a:cs typeface="Times New Roman" panose="02020603050405020304" pitchFamily="18" charset="0"/>
              </a:rPr>
              <a:t>stood up and said, "Teacher, can I ask you a question, please?" "Go ahead, </a:t>
            </a:r>
            <a:r>
              <a:rPr lang="en-GB" sz="3200" dirty="0" smtClean="0">
                <a:latin typeface="Times New Roman" panose="02020603050405020304" pitchFamily="18" charset="0"/>
                <a:cs typeface="Times New Roman" panose="02020603050405020304" pitchFamily="18" charset="0"/>
              </a:rPr>
              <a:t>Shanti," </a:t>
            </a:r>
            <a:r>
              <a:rPr lang="en-GB" sz="3200" dirty="0">
                <a:latin typeface="Times New Roman" panose="02020603050405020304" pitchFamily="18" charset="0"/>
                <a:cs typeface="Times New Roman" panose="02020603050405020304" pitchFamily="18" charset="0"/>
              </a:rPr>
              <a:t>said the teacher. "In our last class, we heard </a:t>
            </a:r>
            <a:r>
              <a:rPr lang="en-GB" sz="3200" dirty="0" smtClean="0">
                <a:latin typeface="Times New Roman" panose="02020603050405020304" pitchFamily="18" charset="0"/>
                <a:cs typeface="Times New Roman" panose="02020603050405020304" pitchFamily="18" charset="0"/>
              </a:rPr>
              <a:t>Jamil’s </a:t>
            </a:r>
            <a:r>
              <a:rPr lang="en-GB" sz="3200" dirty="0">
                <a:latin typeface="Times New Roman" panose="02020603050405020304" pitchFamily="18" charset="0"/>
                <a:cs typeface="Times New Roman" panose="02020603050405020304" pitchFamily="18" charset="0"/>
              </a:rPr>
              <a:t>story of how too many people made the ferry boat </a:t>
            </a:r>
            <a:r>
              <a:rPr lang="en-GB" sz="3200" b="1" dirty="0">
                <a:solidFill>
                  <a:srgbClr val="002060"/>
                </a:solidFill>
                <a:latin typeface="Times New Roman" panose="02020603050405020304" pitchFamily="18" charset="0"/>
                <a:cs typeface="Times New Roman" panose="02020603050405020304" pitchFamily="18" charset="0"/>
              </a:rPr>
              <a:t>sink</a:t>
            </a:r>
            <a:r>
              <a:rPr lang="en-GB" sz="3200" b="1"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I have also seen crowds of people at </a:t>
            </a:r>
            <a:r>
              <a:rPr lang="en-GB" sz="3200" dirty="0" smtClean="0">
                <a:latin typeface="Times New Roman" panose="02020603050405020304" pitchFamily="18" charset="0"/>
                <a:cs typeface="Times New Roman" panose="02020603050405020304" pitchFamily="18" charset="0"/>
              </a:rPr>
              <a:t>the </a:t>
            </a:r>
            <a:r>
              <a:rPr lang="en-GB" sz="3200" dirty="0">
                <a:latin typeface="Times New Roman" panose="02020603050405020304" pitchFamily="18" charset="0"/>
                <a:cs typeface="Times New Roman" panose="02020603050405020304" pitchFamily="18" charset="0"/>
              </a:rPr>
              <a:t>bus stand, railway station, launch and steamer </a:t>
            </a:r>
            <a:r>
              <a:rPr lang="en-GB" sz="3200" dirty="0" err="1">
                <a:latin typeface="Times New Roman" panose="02020603050405020304" pitchFamily="18" charset="0"/>
                <a:cs typeface="Times New Roman" panose="02020603050405020304" pitchFamily="18" charset="0"/>
              </a:rPr>
              <a:t>g</a:t>
            </a:r>
            <a:r>
              <a:rPr lang="en-GB" sz="3200" dirty="0" err="1" smtClean="0">
                <a:latin typeface="Times New Roman" panose="02020603050405020304" pitchFamily="18" charset="0"/>
                <a:cs typeface="Times New Roman" panose="02020603050405020304" pitchFamily="18" charset="0"/>
              </a:rPr>
              <a:t>hats</a:t>
            </a: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It is not uncommon to see people travelling on top of a bus or train and meeting with </a:t>
            </a:r>
            <a:r>
              <a:rPr lang="en-GB" sz="3200" b="1" dirty="0">
                <a:solidFill>
                  <a:srgbClr val="002060"/>
                </a:solidFill>
                <a:latin typeface="Times New Roman" panose="02020603050405020304" pitchFamily="18" charset="0"/>
                <a:cs typeface="Times New Roman" panose="02020603050405020304" pitchFamily="18" charset="0"/>
              </a:rPr>
              <a:t>tragic</a:t>
            </a:r>
            <a:r>
              <a:rPr lang="en-GB" sz="3200" dirty="0">
                <a:latin typeface="Times New Roman" panose="02020603050405020304" pitchFamily="18" charset="0"/>
                <a:cs typeface="Times New Roman" panose="02020603050405020304" pitchFamily="18" charset="0"/>
              </a:rPr>
              <a:t> accidents. </a:t>
            </a:r>
          </a:p>
        </p:txBody>
      </p:sp>
      <p:sp>
        <p:nvSpPr>
          <p:cNvPr id="3" name="Rectangle 2"/>
          <p:cNvSpPr/>
          <p:nvPr/>
        </p:nvSpPr>
        <p:spPr>
          <a:xfrm>
            <a:off x="2505766" y="160248"/>
            <a:ext cx="8255786" cy="584775"/>
          </a:xfrm>
          <a:prstGeom prst="rect">
            <a:avLst/>
          </a:prstGeom>
          <a:solidFill>
            <a:schemeClr val="accent1">
              <a:lumMod val="20000"/>
              <a:lumOff val="80000"/>
            </a:schemeClr>
          </a:solidFill>
        </p:spPr>
        <p:txBody>
          <a:bodyPr wrap="none">
            <a:spAutoFit/>
          </a:bodyPr>
          <a:lstStyle/>
          <a:p>
            <a:r>
              <a:rPr lang="en-GB" sz="3200" dirty="0" smtClean="0">
                <a:latin typeface="Times New Roman" panose="02020603050405020304" pitchFamily="18" charset="0"/>
                <a:cs typeface="Times New Roman" panose="02020603050405020304" pitchFamily="18" charset="0"/>
              </a:rPr>
              <a:t>Read </a:t>
            </a:r>
            <a:r>
              <a:rPr lang="en-GB" sz="3200" dirty="0">
                <a:latin typeface="Times New Roman" panose="02020603050405020304" pitchFamily="18" charset="0"/>
                <a:cs typeface="Times New Roman" panose="02020603050405020304" pitchFamily="18" charset="0"/>
              </a:rPr>
              <a:t>the text and do the following project work. </a:t>
            </a:r>
            <a:endParaRPr lang="en-GB" sz="3200" dirty="0"/>
          </a:p>
        </p:txBody>
      </p:sp>
    </p:spTree>
    <p:extLst>
      <p:ext uri="{BB962C8B-B14F-4D97-AF65-F5344CB8AC3E}">
        <p14:creationId xmlns:p14="http://schemas.microsoft.com/office/powerpoint/2010/main" val="11258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7563" y="709228"/>
            <a:ext cx="9656618" cy="5016758"/>
          </a:xfrm>
          <a:prstGeom prst="rect">
            <a:avLst/>
          </a:prstGeom>
          <a:solidFill>
            <a:schemeClr val="accent6">
              <a:lumMod val="40000"/>
              <a:lumOff val="60000"/>
            </a:schemeClr>
          </a:solidFill>
          <a:ln>
            <a:solidFill>
              <a:srgbClr val="002060"/>
            </a:solidFill>
          </a:ln>
        </p:spPr>
        <p:txBody>
          <a:bodyPr wrap="square">
            <a:spAutoFit/>
          </a:bodyPr>
          <a:lstStyle/>
          <a:p>
            <a:pPr lvl="0" algn="just"/>
            <a:r>
              <a:rPr lang="en-GB" sz="3200" dirty="0" smtClean="0">
                <a:latin typeface="Times New Roman" panose="02020603050405020304" pitchFamily="18" charset="0"/>
                <a:cs typeface="Times New Roman" panose="02020603050405020304" pitchFamily="18" charset="0"/>
              </a:rPr>
              <a:t>  </a:t>
            </a:r>
            <a:r>
              <a:rPr lang="en-GB" sz="3200" dirty="0">
                <a:solidFill>
                  <a:prstClr val="black"/>
                </a:solidFill>
                <a:latin typeface="Times New Roman" panose="02020603050405020304" pitchFamily="18" charset="0"/>
                <a:cs typeface="Times New Roman" panose="02020603050405020304" pitchFamily="18" charset="0"/>
              </a:rPr>
              <a:t>My question is: Are  we really too many people in the </a:t>
            </a:r>
            <a:r>
              <a:rPr lang="en-GB" sz="3200" dirty="0" smtClean="0">
                <a:solidFill>
                  <a:prstClr val="black"/>
                </a:solidFill>
                <a:latin typeface="Times New Roman" panose="02020603050405020304" pitchFamily="18" charset="0"/>
                <a:cs typeface="Times New Roman" panose="02020603050405020304" pitchFamily="18" charset="0"/>
              </a:rPr>
              <a:t>country?" </a:t>
            </a:r>
            <a:endParaRPr lang="en-GB" sz="3200" dirty="0">
              <a:solidFill>
                <a:prstClr val="black"/>
              </a:solidFill>
              <a:latin typeface="Times New Roman" panose="02020603050405020304" pitchFamily="18" charset="0"/>
              <a:cs typeface="Times New Roman" panose="02020603050405020304" pitchFamily="18" charset="0"/>
            </a:endParaRPr>
          </a:p>
          <a:p>
            <a:pPr algn="just"/>
            <a:r>
              <a:rPr lang="en-GB" sz="3200" dirty="0" smtClean="0">
                <a:latin typeface="Times New Roman" panose="02020603050405020304" pitchFamily="18" charset="0"/>
                <a:cs typeface="Times New Roman" panose="02020603050405020304" pitchFamily="18" charset="0"/>
              </a:rPr>
              <a:t>“</a:t>
            </a:r>
            <a:r>
              <a:rPr lang="en-GB" sz="3200" dirty="0">
                <a:latin typeface="Times New Roman" panose="02020603050405020304" pitchFamily="18" charset="0"/>
                <a:cs typeface="Times New Roman" panose="02020603050405020304" pitchFamily="18" charset="0"/>
              </a:rPr>
              <a:t>Thank  you, Shanti. Please sit down." The teacher then looked round the class and asked, "How many of you have the same question in mind?" Almost all die hands went up. "Okay," the teacher continued. "Finding the right answer to this question is very important for us— for our national development. So we will look </a:t>
            </a:r>
            <a:r>
              <a:rPr lang="en-GB" sz="3200" dirty="0" smtClean="0">
                <a:latin typeface="Times New Roman" panose="02020603050405020304" pitchFamily="18" charset="0"/>
                <a:cs typeface="Times New Roman" panose="02020603050405020304" pitchFamily="18" charset="0"/>
              </a:rPr>
              <a:t>at </a:t>
            </a:r>
            <a:r>
              <a:rPr lang="en-GB" sz="3200" dirty="0">
                <a:latin typeface="Times New Roman" panose="02020603050405020304" pitchFamily="18" charset="0"/>
                <a:cs typeface="Times New Roman" panose="02020603050405020304" pitchFamily="18" charset="0"/>
              </a:rPr>
              <a:t>this issue with some facts so that </a:t>
            </a:r>
            <a:r>
              <a:rPr lang="en-GB" sz="3200" dirty="0" smtClean="0">
                <a:latin typeface="Times New Roman" panose="02020603050405020304" pitchFamily="18" charset="0"/>
                <a:cs typeface="Times New Roman" panose="02020603050405020304" pitchFamily="18" charset="0"/>
              </a:rPr>
              <a:t>we can find out if we are really too many or not.”</a:t>
            </a:r>
            <a:endParaRPr lang="en-GB" sz="3200" dirty="0"/>
          </a:p>
        </p:txBody>
      </p:sp>
    </p:spTree>
    <p:extLst>
      <p:ext uri="{BB962C8B-B14F-4D97-AF65-F5344CB8AC3E}">
        <p14:creationId xmlns:p14="http://schemas.microsoft.com/office/powerpoint/2010/main" val="5769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2144" y="293729"/>
            <a:ext cx="9767455" cy="6186309"/>
          </a:xfrm>
          <a:prstGeom prst="rect">
            <a:avLst/>
          </a:prstGeom>
          <a:solidFill>
            <a:schemeClr val="accent1">
              <a:lumMod val="20000"/>
              <a:lumOff val="80000"/>
            </a:schemeClr>
          </a:solidFill>
          <a:ln>
            <a:solidFill>
              <a:srgbClr val="002060"/>
            </a:solidFill>
          </a:ln>
        </p:spPr>
        <p:txBody>
          <a:bodyPr wrap="square">
            <a:spAutoFit/>
          </a:bodyPr>
          <a:lstStyle/>
          <a:p>
            <a:r>
              <a:rPr lang="en-GB" sz="3600" dirty="0">
                <a:latin typeface="Times New Roman" panose="02020603050405020304" pitchFamily="18" charset="0"/>
                <a:cs typeface="Times New Roman" panose="02020603050405020304" pitchFamily="18" charset="0"/>
              </a:rPr>
              <a:t>Project work: Discuss in groups and carry out a survey on the topic: "Too many people!' You can do the following things</a:t>
            </a:r>
            <a:r>
              <a:rPr lang="en-GB" sz="3600" dirty="0" smtClean="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v"/>
            </a:pPr>
            <a:r>
              <a:rPr lang="en-GB" sz="3600" dirty="0" smtClean="0">
                <a:latin typeface="Times New Roman" panose="02020603050405020304" pitchFamily="18" charset="0"/>
                <a:cs typeface="Times New Roman" panose="02020603050405020304" pitchFamily="18" charset="0"/>
              </a:rPr>
              <a:t>  </a:t>
            </a:r>
            <a:r>
              <a:rPr lang="en-GB" sz="3600" dirty="0">
                <a:latin typeface="Times New Roman" panose="02020603050405020304" pitchFamily="18" charset="0"/>
                <a:cs typeface="Times New Roman" panose="02020603050405020304" pitchFamily="18" charset="0"/>
              </a:rPr>
              <a:t>Select only one small area such as your village or locality in the town / city where you live. </a:t>
            </a:r>
            <a:endParaRPr lang="en-GB" sz="36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GB" sz="3600" dirty="0" smtClean="0">
                <a:latin typeface="Times New Roman" panose="02020603050405020304" pitchFamily="18" charset="0"/>
                <a:cs typeface="Times New Roman" panose="02020603050405020304" pitchFamily="18" charset="0"/>
              </a:rPr>
              <a:t>Find </a:t>
            </a:r>
            <a:r>
              <a:rPr lang="en-GB" sz="3600" dirty="0">
                <a:latin typeface="Times New Roman" panose="02020603050405020304" pitchFamily="18" charset="0"/>
                <a:cs typeface="Times New Roman" panose="02020603050405020304" pitchFamily="18" charset="0"/>
              </a:rPr>
              <a:t>out its area. (You can do it by walking around it. At normal speed you can cover about one kilometer in ten minutes</a:t>
            </a:r>
            <a:r>
              <a:rPr lang="en-GB" sz="3600" dirty="0" smtClean="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v"/>
            </a:pPr>
            <a:r>
              <a:rPr lang="en-GB" sz="3600" dirty="0" smtClean="0">
                <a:latin typeface="Times New Roman" panose="02020603050405020304" pitchFamily="18" charset="0"/>
                <a:cs typeface="Times New Roman" panose="02020603050405020304" pitchFamily="18" charset="0"/>
              </a:rPr>
              <a:t>Find </a:t>
            </a:r>
            <a:r>
              <a:rPr lang="en-GB" sz="3600" dirty="0">
                <a:latin typeface="Times New Roman" panose="02020603050405020304" pitchFamily="18" charset="0"/>
                <a:cs typeface="Times New Roman" panose="02020603050405020304" pitchFamily="18" charset="0"/>
              </a:rPr>
              <a:t>out the number of people living in it. </a:t>
            </a:r>
            <a:endParaRPr lang="en-GB" sz="36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GB" sz="3600" dirty="0" smtClean="0">
                <a:latin typeface="Times New Roman" panose="02020603050405020304" pitchFamily="18" charset="0"/>
                <a:cs typeface="Times New Roman" panose="02020603050405020304" pitchFamily="18" charset="0"/>
              </a:rPr>
              <a:t>Find </a:t>
            </a:r>
            <a:r>
              <a:rPr lang="en-GB" sz="3600" dirty="0">
                <a:latin typeface="Times New Roman" panose="02020603050405020304" pitchFamily="18" charset="0"/>
                <a:cs typeface="Times New Roman" panose="02020603050405020304" pitchFamily="18" charset="0"/>
              </a:rPr>
              <a:t>out about the people's occupations, unemployment and poverty. </a:t>
            </a:r>
          </a:p>
        </p:txBody>
      </p:sp>
    </p:spTree>
    <p:extLst>
      <p:ext uri="{BB962C8B-B14F-4D97-AF65-F5344CB8AC3E}">
        <p14:creationId xmlns:p14="http://schemas.microsoft.com/office/powerpoint/2010/main" val="291564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2047</TotalTime>
  <Words>1929</Words>
  <Application>Microsoft Office PowerPoint</Application>
  <PresentationFormat>Widescreen</PresentationFormat>
  <Paragraphs>214</Paragraphs>
  <Slides>27</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7" baseType="lpstr">
      <vt:lpstr>Arial</vt:lpstr>
      <vt:lpstr>Book Antiqua</vt:lpstr>
      <vt:lpstr>Calibri</vt:lpstr>
      <vt:lpstr>Calibri Light</vt:lpstr>
      <vt:lpstr>Candara</vt:lpstr>
      <vt:lpstr>Times New Roman</vt:lpstr>
      <vt:lpstr>Wingdings</vt:lpstr>
      <vt:lpstr>Office Theme</vt:lpstr>
      <vt:lpstr>Custom Design</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Manik Chandra Majumder</cp:lastModifiedBy>
  <cp:revision>322</cp:revision>
  <dcterms:created xsi:type="dcterms:W3CDTF">2020-03-25T13:20:56Z</dcterms:created>
  <dcterms:modified xsi:type="dcterms:W3CDTF">2020-10-15T21:08:47Z</dcterms:modified>
</cp:coreProperties>
</file>