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0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8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82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0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9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75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94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5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3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07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61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9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F33400-3865-4B34-AFC1-52A0600D5A8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53FFD5-3A65-4781-AEFA-E2731DD7CC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DD12-5A2D-4F19-836D-63BC834D7C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1078-6BE4-454E-B7EF-19878535E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5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4.w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924800" cy="5029199"/>
          </a:xfrm>
        </p:spPr>
        <p:txBody>
          <a:bodyPr>
            <a:noAutofit/>
          </a:bodyPr>
          <a:lstStyle/>
          <a:p>
            <a:r>
              <a:rPr lang="en-US" sz="23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1"/>
            <a:ext cx="6067425" cy="2074126"/>
          </a:xfrm>
        </p:spPr>
      </p:pic>
    </p:spTree>
    <p:extLst>
      <p:ext uri="{BB962C8B-B14F-4D97-AF65-F5344CB8AC3E}">
        <p14:creationId xmlns:p14="http://schemas.microsoft.com/office/powerpoint/2010/main" val="10223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855"/>
            <a:ext cx="7772400" cy="2057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কুলম্ব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8305800" cy="3048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কোনো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পরিবাহকের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মধ্য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দিয়ে</a:t>
            </a:r>
            <a:r>
              <a:rPr lang="en-US" sz="3200" b="1" dirty="0" smtClean="0"/>
              <a:t> ১ </a:t>
            </a:r>
            <a:r>
              <a:rPr lang="en-US" sz="3200" b="1" dirty="0" err="1" smtClean="0"/>
              <a:t>অ্যাম্পিয়ার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সুষম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প্রবাহ</a:t>
            </a:r>
            <a:r>
              <a:rPr lang="en-US" sz="3200" b="1" dirty="0" smtClean="0"/>
              <a:t> ১ </a:t>
            </a:r>
            <a:r>
              <a:rPr lang="en-US" sz="3200" b="1" dirty="0" err="1" smtClean="0"/>
              <a:t>সেকেন্ড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ধরে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চললে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যেকোনো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প্রস্থচ্ছেদের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মধ্য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দিয়ে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প্রবাহিত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চার্জের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পরিমাণ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হচ্ছে</a:t>
            </a:r>
            <a:r>
              <a:rPr lang="en-US" sz="3200" b="1" dirty="0" smtClean="0"/>
              <a:t> ১ </a:t>
            </a:r>
            <a:r>
              <a:rPr lang="en-US" sz="3200" b="1" dirty="0" err="1" smtClean="0"/>
              <a:t>কুলম্ব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84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15111"/>
            <a:ext cx="6777037" cy="2726353"/>
          </a:xfrm>
        </p:spPr>
      </p:pic>
    </p:spTree>
    <p:extLst>
      <p:ext uri="{BB962C8B-B14F-4D97-AF65-F5344CB8AC3E}">
        <p14:creationId xmlns:p14="http://schemas.microsoft.com/office/powerpoint/2010/main" val="12497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4191000" cy="19570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67200"/>
            <a:ext cx="4191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গাণিতিক সমস্যা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2348345"/>
            <a:ext cx="4876800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7200"/>
            <a:ext cx="495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5" y="838200"/>
            <a:ext cx="47244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5" y="3574473"/>
            <a:ext cx="4724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43891"/>
            <a:ext cx="62484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39491"/>
            <a:ext cx="6248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8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129" y="304800"/>
            <a:ext cx="8229600" cy="762000"/>
          </a:xfrm>
        </p:spPr>
        <p:txBody>
          <a:bodyPr>
            <a:norm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    গাণিতিক সমস্যা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06236"/>
            <a:ext cx="6248400" cy="14893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4" y="2895600"/>
            <a:ext cx="6324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0" y="228600"/>
            <a:ext cx="6470073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1" y="2324489"/>
            <a:ext cx="6470073" cy="1942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4" y="4267200"/>
            <a:ext cx="647007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8" y="616527"/>
            <a:ext cx="6096001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8" y="3581400"/>
            <a:ext cx="6096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nikoshBan"/>
              </a:rPr>
              <a:t>পরিচিতি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 nikoshB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915400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4482084" y="2438400"/>
            <a:ext cx="851916" cy="3810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ছাত্র</a:t>
            </a:r>
            <a:r>
              <a:rPr lang="bn-BD" sz="3200" b="1" dirty="0" smtClean="0">
                <a:solidFill>
                  <a:prstClr val="black"/>
                </a:solidFill>
              </a:rPr>
              <a:t>-</a:t>
            </a:r>
            <a:r>
              <a:rPr lang="bn-BD" sz="2400" dirty="0" smtClean="0">
                <a:solidFill>
                  <a:srgbClr val="FF0000"/>
                </a:solidFill>
              </a:rPr>
              <a:t>শিক্ষক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4177284" cy="461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rgbClr val="FF0066"/>
              </a:solidFill>
            </a:endParaRPr>
          </a:p>
          <a:p>
            <a:pPr algn="ctr"/>
            <a:endParaRPr lang="bn-BD" sz="2800" dirty="0">
              <a:solidFill>
                <a:srgbClr val="FF0066"/>
              </a:solidFill>
            </a:endParaRPr>
          </a:p>
          <a:p>
            <a:pPr algn="ctr"/>
            <a:endParaRPr lang="bn-BD" sz="2800" dirty="0" smtClean="0">
              <a:solidFill>
                <a:srgbClr val="FF0066"/>
              </a:solidFill>
            </a:endParaRPr>
          </a:p>
          <a:p>
            <a:pPr algn="ctr"/>
            <a:r>
              <a:rPr lang="bn-BD" sz="2800" dirty="0" smtClean="0">
                <a:solidFill>
                  <a:srgbClr val="FF0066"/>
                </a:solidFill>
              </a:rPr>
              <a:t>সুভাষ চন্দ্র দাস</a:t>
            </a:r>
          </a:p>
          <a:p>
            <a:pPr algn="ctr"/>
            <a:r>
              <a:rPr lang="bn-BD" sz="2400" dirty="0" smtClean="0">
                <a:solidFill>
                  <a:srgbClr val="FF3300"/>
                </a:solidFill>
              </a:rPr>
              <a:t>সহকারি শিক্ষক (ভৌত বিজ্ঞান)</a:t>
            </a:r>
          </a:p>
          <a:p>
            <a:pPr algn="ctr"/>
            <a:endParaRPr lang="bn-BD" sz="2000" dirty="0" smtClean="0">
              <a:solidFill>
                <a:prstClr val="white"/>
              </a:solidFill>
            </a:endParaRPr>
          </a:p>
          <a:p>
            <a:pPr algn="ctr"/>
            <a:r>
              <a:rPr lang="bn-BD" sz="2000" dirty="0" smtClean="0">
                <a:solidFill>
                  <a:prstClr val="white"/>
                </a:solidFill>
              </a:rPr>
              <a:t>সরকারি এস, সি বালিকা উচ্চ বিদ্যালয়, সুনামগঞ্জ।</a:t>
            </a:r>
          </a:p>
          <a:p>
            <a:pPr algn="ctr"/>
            <a:endParaRPr lang="bn-BD" sz="2000" dirty="0" smtClean="0">
              <a:solidFill>
                <a:prstClr val="white"/>
              </a:solidFill>
            </a:endParaRPr>
          </a:p>
          <a:p>
            <a:pPr algn="ctr"/>
            <a:r>
              <a:rPr lang="bn-BD" sz="2000" dirty="0" smtClean="0">
                <a:solidFill>
                  <a:srgbClr val="FF0066"/>
                </a:solidFill>
              </a:rPr>
              <a:t>মোবাইল ফোন-০১৭১২-২৮২৯১৪৭</a:t>
            </a:r>
            <a:endParaRPr lang="en-US" sz="20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2590800"/>
            <a:ext cx="26670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66"/>
                </a:solidFill>
              </a:rPr>
              <a:t>বিষয়-পদার্থ</a:t>
            </a:r>
            <a:endParaRPr lang="bn-BD" sz="2400" dirty="0" smtClean="0">
              <a:solidFill>
                <a:srgbClr val="FF0066"/>
              </a:solidFill>
            </a:endParaRPr>
          </a:p>
          <a:p>
            <a:pPr algn="ctr"/>
            <a:endParaRPr lang="bn-BD" sz="2400" dirty="0">
              <a:solidFill>
                <a:prstClr val="white"/>
              </a:solidFill>
            </a:endParaRPr>
          </a:p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শ্রেণি-৯ম/১০ম</a:t>
            </a:r>
          </a:p>
          <a:p>
            <a:pPr algn="ctr"/>
            <a:endParaRPr lang="bn-BD" sz="2400" dirty="0">
              <a:solidFill>
                <a:prstClr val="white"/>
              </a:solidFill>
            </a:endParaRPr>
          </a:p>
          <a:p>
            <a:pPr algn="ctr"/>
            <a:r>
              <a:rPr lang="bn-BD" sz="2400" dirty="0" smtClean="0">
                <a:solidFill>
                  <a:prstClr val="white"/>
                </a:solidFill>
              </a:rPr>
              <a:t>অধ্যায়-১০ম</a:t>
            </a:r>
            <a:endParaRPr lang="bn-BD" sz="2400" dirty="0" smtClean="0">
              <a:solidFill>
                <a:prstClr val="white"/>
              </a:solidFill>
            </a:endParaRPr>
          </a:p>
          <a:p>
            <a:pPr algn="ctr"/>
            <a:endParaRPr lang="bn-BD" sz="2400" dirty="0">
              <a:solidFill>
                <a:prstClr val="white"/>
              </a:solidFill>
            </a:endParaRPr>
          </a:p>
          <a:p>
            <a:pPr algn="ctr"/>
            <a:r>
              <a:rPr lang="bn-BD" sz="2400" dirty="0" smtClean="0">
                <a:solidFill>
                  <a:srgbClr val="FF0066"/>
                </a:solidFill>
              </a:rPr>
              <a:t>সময়-৪০ মিনিট</a:t>
            </a:r>
            <a:endParaRPr lang="en-US" sz="2400" dirty="0">
              <a:solidFill>
                <a:srgbClr val="FF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9" y="1600200"/>
            <a:ext cx="192390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86893"/>
            <a:ext cx="7467600" cy="42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0"/>
            <a:ext cx="373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166850"/>
            <a:ext cx="5638800" cy="731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৫ কুলম্ব আধান বলতে কি বুঝায়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971800"/>
            <a:ext cx="5638800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কুলম্বের সূত্রটি কোন কোন বিষয়ের উপর নির্ভর করে 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962399"/>
            <a:ext cx="548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</a:rPr>
              <a:t>৩। দুটি আধান পরস্পরকে আকর্ষণ বা বিকর্ষণের কারণ লিখ।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85800"/>
            <a:ext cx="6172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2819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0600" y="2819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828800" y="3733800"/>
            <a:ext cx="34290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80 cm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4572000"/>
            <a:ext cx="441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0982" y="5126182"/>
            <a:ext cx="4419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বে গাণিতিকভাবে ব্যাখ্যা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2362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150 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2362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250 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34339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Attraction &amp; Repulsion.mp4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2863" y="2324100"/>
            <a:ext cx="6237287" cy="3508375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96815"/>
              </p:ext>
            </p:extLst>
          </p:nvPr>
        </p:nvGraphicFramePr>
        <p:xfrm>
          <a:off x="3729038" y="3182938"/>
          <a:ext cx="168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6" imgW="1686240" imgH="491040" progId="Package">
                  <p:embed/>
                </p:oleObj>
              </mc:Choice>
              <mc:Fallback>
                <p:oleObj name="Packager Shell Object" showAsIcon="1" r:id="rId6" imgW="16862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29038" y="3182938"/>
                        <a:ext cx="16859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1"/>
            <a:ext cx="5562600" cy="1447799"/>
          </a:xfrm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620000" cy="2590800"/>
          </a:xfrm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তড়িৎ বল ও কুলম্বের সূত্র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9200"/>
          </a:xfrm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458200" cy="4572000"/>
          </a:xfrm>
        </p:spPr>
        <p:txBody>
          <a:bodyPr>
            <a:normAutofit lnSpcReduction="10000"/>
          </a:bodyPr>
          <a:lstStyle/>
          <a:p>
            <a:pPr algn="l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তড়িৎ বলের প্রকৃতি ব্যাখ্যা করতে পারবে</a:t>
            </a:r>
          </a:p>
          <a:p>
            <a:pPr algn="l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কুলম্বের সূত্র ব্যখ্যা করতে পারবে </a:t>
            </a:r>
          </a:p>
          <a:p>
            <a:pPr algn="l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কুলম্বের সূত্র ব্যবহার করে  গাণিতিক সমস্যার সমাধান করতে পারবে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চিত্রটি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5791199" cy="3124200"/>
          </a:xfrm>
        </p:spPr>
      </p:pic>
    </p:spTree>
    <p:extLst>
      <p:ext uri="{BB962C8B-B14F-4D97-AF65-F5344CB8AC3E}">
        <p14:creationId xmlns:p14="http://schemas.microsoft.com/office/powerpoint/2010/main" val="30229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133599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আমরা দেখলাম, দুইটি বিপরীত জাতীয় আধান পরস্পরকে আকর্ষণ করে, দুইটি সমজাতীয় আধান পরস্পরকে বিকর্ষণ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382000" cy="3276600"/>
          </a:xfrm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দুইটি আধানের মধ্যবর্তী এই আকর্ষণ বা বিকর্ষণ বলের মান নির্ভর করে-</a:t>
            </a:r>
          </a:p>
          <a:p>
            <a:r>
              <a:rPr lang="bn-BD" sz="3600" dirty="0" smtClean="0">
                <a:solidFill>
                  <a:srgbClr val="780C23"/>
                </a:solidFill>
                <a:latin typeface="NikoshBAN" pitchFamily="2" charset="0"/>
                <a:cs typeface="NikoshBAN" pitchFamily="2" charset="0"/>
              </a:rPr>
              <a:t>১। আধান দুইটির পরিমানের উপর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আধান দুইটির মধ্যবর্তী দুরত্বের উপর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আধান দুইটি যে মাধ্যমে অবস্থিত তার প্রকৃতির উপর।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523999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কুলম্বের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305800" cy="2819400"/>
          </a:xfrm>
        </p:spPr>
        <p:txBody>
          <a:bodyPr>
            <a:noAutofit/>
          </a:bodyPr>
          <a:lstStyle/>
          <a:p>
            <a:r>
              <a:rPr lang="bn-BD" sz="36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নির্দিষ্ট মাধ্যমে দুইটি বিন্দু আধানের মধ্যে ক্রিয়াশীল আকর্ষণ বা বিকর্ষণ বলের মান আধানদ্বয়ের গুনফলের </a:t>
            </a:r>
            <a:r>
              <a:rPr lang="bn-BD" sz="36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সমানুপাতিক, মধ্যবর্তী </a:t>
            </a:r>
            <a:r>
              <a:rPr lang="bn-BD" sz="36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দূরত্বের বর্গের ব্যস্তানুপাতিক এবং এই বল এদের সংযোজক সরলরেখা বরাবর ক্রিয়া করে।</a:t>
            </a:r>
          </a:p>
          <a:p>
            <a:r>
              <a:rPr lang="bn-BD" sz="36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 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mtClean="0"/>
              <a:t> 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762000"/>
            <a:ext cx="4648200" cy="5257800"/>
          </a:xfrm>
        </p:spPr>
      </p:pic>
    </p:spTree>
    <p:extLst>
      <p:ext uri="{BB962C8B-B14F-4D97-AF65-F5344CB8AC3E}">
        <p14:creationId xmlns:p14="http://schemas.microsoft.com/office/powerpoint/2010/main" val="27795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303</TotalTime>
  <Words>263</Words>
  <Application>Microsoft Office PowerPoint</Application>
  <PresentationFormat>On-screen Show (4:3)</PresentationFormat>
  <Paragraphs>57</Paragraphs>
  <Slides>23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Austin</vt:lpstr>
      <vt:lpstr>Office Theme</vt:lpstr>
      <vt:lpstr>Packager Shell Object</vt:lpstr>
      <vt:lpstr>স্বাগতম</vt:lpstr>
      <vt:lpstr>পরিচিতি</vt:lpstr>
      <vt:lpstr>ভিডিও</vt:lpstr>
      <vt:lpstr>পাঠ ঘোষনা</vt:lpstr>
      <vt:lpstr>         শিখন ফল</vt:lpstr>
      <vt:lpstr>              চিত্রটি লক্ষ্য কর</vt:lpstr>
      <vt:lpstr>আমরা দেখলাম, দুইটি বিপরীত জাতীয় আধান পরস্পরকে আকর্ষণ করে, দুইটি সমজাতীয় আধান পরস্পরকে বিকর্ষণ করে।</vt:lpstr>
      <vt:lpstr>                  কুলম্বের সূত্র</vt:lpstr>
      <vt:lpstr> </vt:lpstr>
      <vt:lpstr>PowerPoint Presentation</vt:lpstr>
      <vt:lpstr>১ কুলম্ব বলতে কি বুঝায়-</vt:lpstr>
      <vt:lpstr>                কাজ</vt:lpstr>
      <vt:lpstr>               সমাধান</vt:lpstr>
      <vt:lpstr>             গাণিতিক সমস্যা</vt:lpstr>
      <vt:lpstr>PowerPoint Presentation</vt:lpstr>
      <vt:lpstr>PowerPoint Presentation</vt:lpstr>
      <vt:lpstr>       গাণিতিক সমস্যা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ismail - [2010]</dc:creator>
  <cp:lastModifiedBy>ismail - [2010]</cp:lastModifiedBy>
  <cp:revision>20</cp:revision>
  <dcterms:created xsi:type="dcterms:W3CDTF">2020-10-15T02:31:29Z</dcterms:created>
  <dcterms:modified xsi:type="dcterms:W3CDTF">2020-10-15T15:50:17Z</dcterms:modified>
</cp:coreProperties>
</file>