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40" r:id="rId2"/>
    <p:sldMasterId id="2147483852" r:id="rId3"/>
    <p:sldMasterId id="2147483864" r:id="rId4"/>
    <p:sldMasterId id="2147483888" r:id="rId5"/>
    <p:sldMasterId id="2147483900" r:id="rId6"/>
  </p:sldMasterIdLst>
  <p:sldIdLst>
    <p:sldId id="284" r:id="rId7"/>
    <p:sldId id="287" r:id="rId8"/>
    <p:sldId id="286" r:id="rId9"/>
    <p:sldId id="260" r:id="rId10"/>
    <p:sldId id="261" r:id="rId11"/>
    <p:sldId id="262" r:id="rId12"/>
    <p:sldId id="263" r:id="rId13"/>
    <p:sldId id="264" r:id="rId14"/>
    <p:sldId id="266" r:id="rId15"/>
    <p:sldId id="267" r:id="rId16"/>
    <p:sldId id="270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3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B2D120-B364-42B0-BF85-DEACD52DED3E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0F7255-8950-4071-A5FF-3762410DC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0269"/>
            <a:ext cx="8229600" cy="63353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5800" y="762000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 smtClean="0">
                <a:solidFill>
                  <a:srgbClr val="002060"/>
                </a:solidFill>
              </a:rPr>
              <a:t>     </a:t>
            </a:r>
            <a:r>
              <a:rPr lang="bn-IN" sz="9600" dirty="0" smtClean="0">
                <a:solidFill>
                  <a:srgbClr val="002060"/>
                </a:solidFill>
              </a:rPr>
              <a:t>স্বাগতম</a:t>
            </a:r>
            <a:endParaRPr lang="en-US" sz="9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22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0"/>
            <a:ext cx="8229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sz="4000" i="1" u="sng" dirty="0" smtClean="0"/>
          </a:p>
          <a:p>
            <a:r>
              <a:rPr lang="bn-IN" sz="7200" b="1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বিসর্গ সন্ধিঃ </a:t>
            </a:r>
          </a:p>
          <a:p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বিসর্গের সাথে স্বরবর্ণ বা ব্যঞ্জণ বর্ণ মিলে যে সন্ধি হয় তাকে বিসর্গ সন্ধি বলে</a:t>
            </a:r>
            <a:r>
              <a:rPr lang="en-US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IN" sz="4000" b="1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28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যেমনঃ</a:t>
            </a:r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i="1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নমঃ+কার=নমস্কার</a:t>
            </a:r>
          </a:p>
          <a:p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পরিঃ+</a:t>
            </a:r>
            <a:r>
              <a:rPr lang="en-US" sz="4000" b="1" i="1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4000" b="1" i="1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পরিস্কা</a:t>
            </a:r>
            <a:r>
              <a:rPr lang="en-US" sz="2800" b="1" i="1" dirty="0" err="1" smtClean="0">
                <a:solidFill>
                  <a:schemeClr val="tx2">
                    <a:lumMod val="75000"/>
                  </a:schemeClr>
                </a:solidFill>
              </a:rPr>
              <a:t>র</a:t>
            </a:r>
            <a:r>
              <a:rPr lang="en-US" sz="2800" b="1" i="1" dirty="0" smtClean="0">
                <a:solidFill>
                  <a:schemeClr val="tx2">
                    <a:lumMod val="75000"/>
                  </a:schemeClr>
                </a:solidFill>
              </a:rPr>
              <a:t>।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plant"/>
          <p:cNvSpPr>
            <a:spLocks noEditPoints="1" noChangeArrowheads="1"/>
          </p:cNvSpPr>
          <p:nvPr/>
        </p:nvSpPr>
        <p:spPr bwMode="auto">
          <a:xfrm>
            <a:off x="6324600" y="4191000"/>
            <a:ext cx="2084269" cy="1979593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0"/>
            <a:ext cx="77724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u="sng" dirty="0" smtClean="0">
                <a:solidFill>
                  <a:srgbClr val="002060"/>
                </a:solidFill>
              </a:rPr>
              <a:t>দলীয় কাজঃ</a:t>
            </a:r>
          </a:p>
          <a:p>
            <a:pPr algn="ctr"/>
            <a:endParaRPr lang="bn-IN" dirty="0"/>
          </a:p>
          <a:p>
            <a:pPr algn="ctr"/>
            <a:r>
              <a:rPr lang="bn-IN" sz="48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সাত জন</a:t>
            </a:r>
            <a:r>
              <a:rPr lang="en-US" sz="48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দলে ভাগ করে কাজ দিব</a:t>
            </a:r>
          </a:p>
          <a:p>
            <a:pPr algn="ctr"/>
            <a:endParaRPr lang="en-US" sz="28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 সহ ব্যঞ্জন সন্ধির</a:t>
            </a:r>
            <a:r>
              <a:rPr lang="bn-IN" sz="48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সংঙ্গা  দাও ।</a:t>
            </a:r>
            <a:endParaRPr lang="en-US" sz="48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42" name="Picture 2" descr="C:\Program Files\Microsoft Office\MEDIA\CAGCAT10\j030107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256" y="4191000"/>
            <a:ext cx="2495597" cy="221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46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99400"/>
            <a:ext cx="8001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b="1" i="1" u="sng" dirty="0" smtClean="0">
                <a:solidFill>
                  <a:srgbClr val="002060"/>
                </a:solidFill>
              </a:rPr>
              <a:t>একক কাজঃ</a:t>
            </a:r>
          </a:p>
          <a:p>
            <a:endParaRPr lang="bn-IN" sz="5400" dirty="0" smtClean="0"/>
          </a:p>
          <a:p>
            <a:pPr algn="just"/>
            <a:r>
              <a:rPr lang="bn-IN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প্রত্যেকে ১ টি করে সন্ধি বিচ্ছদ </a:t>
            </a:r>
            <a:r>
              <a:rPr lang="bn-IN" sz="4800" b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bn-IN" sz="4800" b="1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IN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নবান্ন,</a:t>
            </a: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জলাশয়, বিদ্যালয়</a:t>
            </a:r>
            <a:r>
              <a:rPr lang="en-US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48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সংবাদ,  নিষ্ঠুর</a:t>
            </a:r>
            <a:endParaRPr lang="en-US" sz="4800" b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290" name="Picture 2" descr="C:\Program Files\Microsoft Office\MEDIA\CAGCAT10\j0298897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1806854" cy="157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50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144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pPr algn="ctr"/>
            <a:endParaRPr lang="en-US" sz="4800" b="1" i="1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60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সন্ধি কাকে বলে?</a:t>
            </a:r>
          </a:p>
          <a:p>
            <a:pPr algn="ctr"/>
            <a:r>
              <a:rPr lang="bn-IN" sz="6000" b="1" i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সন্ধি কত প্রকার ও কি কি?</a:t>
            </a:r>
          </a:p>
          <a:p>
            <a:pPr algn="ctr"/>
            <a:r>
              <a:rPr lang="bn-IN" sz="6000" b="1" i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স্বরসন্ধির	উদাহরন দাও?</a:t>
            </a:r>
            <a:endParaRPr lang="en-US" sz="4800" b="1" i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8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371600"/>
            <a:ext cx="716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b="1" i="1" u="sng" dirty="0" smtClean="0">
                <a:solidFill>
                  <a:srgbClr val="002060"/>
                </a:solidFill>
              </a:rPr>
              <a:t>বাড়ির কাজঃ</a:t>
            </a:r>
            <a:endParaRPr lang="en-US" sz="6000" b="1" i="1" u="sng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5874" y="2590800"/>
            <a:ext cx="62461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5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উদাহরণ সহ ব্যঞ্জণ সন্ধির সজ্ঞা লিখে আনবে</a:t>
            </a:r>
            <a:r>
              <a:rPr lang="en-US" sz="5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Program Files\Microsoft Office\MEDIA\CAGCAT10\j021651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308109" cy="267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04800"/>
            <a:ext cx="8001000" cy="57097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38200" y="4942078"/>
            <a:ext cx="784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i="1" u="sng" dirty="0" err="1" smtClean="0">
                <a:solidFill>
                  <a:schemeClr val="tx2">
                    <a:lumMod val="75000"/>
                  </a:schemeClr>
                </a:solidFill>
              </a:rPr>
              <a:t>ধন্যবাদ</a:t>
            </a:r>
            <a:endParaRPr lang="en-US" sz="6000" b="1" i="1" u="sng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5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0"/>
            <a:ext cx="5867400" cy="14630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শিক্ষক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-152400" y="1905000"/>
            <a:ext cx="4800600" cy="4038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kumimoji="0" lang="bn-BD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/>
            </a:r>
            <a:br>
              <a:rPr kumimoji="0" lang="bn-BD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</a:b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  </a:t>
            </a: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মনি</a:t>
            </a: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রানী</a:t>
            </a: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পাল</a:t>
            </a: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  </a:t>
            </a: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/>
            </a:r>
            <a:b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 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সহকারি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শিক্ষক</a:t>
            </a: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/>
            </a:r>
            <a:b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</a:b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গণি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মডেল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উচ্চ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/>
            </a:r>
            <a:br>
              <a:rPr kumimoji="0" lang="bn-BD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</a:b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চাঁদপুর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-০১৭৪১৪৪২২৯৯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0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828800"/>
            <a:ext cx="3733800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304800"/>
            <a:ext cx="6705600" cy="1463040"/>
          </a:xfrm>
          <a:prstGeom prst="rect">
            <a:avLst/>
          </a:prstGeom>
          <a:solidFill>
            <a:srgbClr val="002060"/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পাঠ</a:t>
            </a: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</a:t>
            </a:r>
            <a:r>
              <a:rPr kumimoji="0" lang="bn-BD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পরিচিতি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3" name="Content Placeholder 5"/>
          <p:cNvSpPr txBox="1">
            <a:spLocks/>
          </p:cNvSpPr>
          <p:nvPr/>
        </p:nvSpPr>
        <p:spPr>
          <a:xfrm>
            <a:off x="762000" y="2590800"/>
            <a:ext cx="7696200" cy="3581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bn-BD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পাঠ পরিচিতি </a:t>
            </a:r>
            <a:endParaRPr kumimoji="0" lang="bn-BD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নবম</a:t>
            </a: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– শ্রেণী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endParaRPr kumimoji="0" lang="bn-BD" sz="3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বিষয় – বাংলা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২য়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পত্র</a:t>
            </a:r>
            <a:endParaRPr kumimoji="0" lang="bn-BD" sz="3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  <a:p>
            <a:pPr marL="34290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kumimoji="0" lang="bn-BD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সময় -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50</a:t>
            </a: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</a:t>
            </a:r>
            <a:r>
              <a:rPr kumimoji="0" lang="bn-BD" sz="36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মিনিট</a:t>
            </a:r>
            <a:endParaRPr kumimoji="0" lang="bn-BD" sz="3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614" y="3429000"/>
            <a:ext cx="2334986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7212" y="914400"/>
            <a:ext cx="78247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000" b="1" i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শিরোনামঃ</a:t>
            </a:r>
          </a:p>
          <a:p>
            <a:r>
              <a:rPr lang="bn-IN" sz="6000" b="1" dirty="0" smtClean="0">
                <a:solidFill>
                  <a:srgbClr val="002060"/>
                </a:solidFill>
              </a:rPr>
              <a:t>           </a:t>
            </a:r>
            <a:r>
              <a:rPr lang="bn-IN" sz="8800" b="1" u="sng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সন্ধি</a:t>
            </a:r>
            <a:endParaRPr lang="en-US" sz="6000" b="1" i="1" u="sng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6000" b="1" dirty="0" smtClean="0">
                <a:solidFill>
                  <a:srgbClr val="002060"/>
                </a:solidFill>
              </a:rPr>
              <a:t>           </a:t>
            </a:r>
            <a:r>
              <a:rPr lang="bn-IN" sz="7200" dirty="0" smtClean="0"/>
              <a:t>		</a:t>
            </a:r>
            <a:endParaRPr lang="en-US" sz="8000" b="1" i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1080752" y="4259151"/>
            <a:ext cx="381000" cy="685800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Plus 4"/>
          <p:cNvSpPr/>
          <p:nvPr/>
        </p:nvSpPr>
        <p:spPr>
          <a:xfrm>
            <a:off x="1639782" y="4343400"/>
            <a:ext cx="533400" cy="685800"/>
          </a:xfrm>
          <a:prstGeom prst="mathPlu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Connector 5"/>
          <p:cNvSpPr/>
          <p:nvPr/>
        </p:nvSpPr>
        <p:spPr>
          <a:xfrm>
            <a:off x="2254456" y="4272543"/>
            <a:ext cx="502693" cy="676701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3552423" y="4610893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52423" y="46863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>
          <a:xfrm>
            <a:off x="5029200" y="3961388"/>
            <a:ext cx="1295399" cy="1293435"/>
          </a:xfrm>
          <a:prstGeom prst="flowChartConnec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1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711" y="1524000"/>
            <a:ext cx="7315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000" b="1" i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</a:t>
            </a:r>
            <a:r>
              <a:rPr lang="en-US" sz="4000" b="1" i="1" u="sng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খন</a:t>
            </a:r>
            <a:r>
              <a:rPr lang="en-US" sz="4000" b="1" i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ফলঃ</a:t>
            </a:r>
            <a:endParaRPr lang="bn-IN" sz="4000" b="1" i="1" u="sng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b="1" i="1" dirty="0" smtClean="0"/>
          </a:p>
          <a:p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 পাঠ </a:t>
            </a:r>
            <a:r>
              <a:rPr lang="en-US" sz="4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শিক্ষাথীরা</a:t>
            </a:r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সন্ধির সংজ্ঞা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সন্ধির প্রকারভেদ সম্পকে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স্বরসন্ধি,ব্যঞ্জনসন্ধি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বিসর্গ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সন্ধির ব্যাখ্যা করতে </a:t>
            </a:r>
            <a:r>
              <a:rPr lang="en-US" sz="4000" b="1" i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i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100" name="Picture 4" descr="C:\Program Files\Microsoft Office\MEDIA\CAGCAT10\j033607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66020"/>
            <a:ext cx="2912198" cy="294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32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990600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b="1" i="1" u="sng" dirty="0" smtClean="0">
                <a:solidFill>
                  <a:srgbClr val="002060"/>
                </a:solidFill>
              </a:rPr>
              <a:t>পাঠ উপস্থাপনঃ</a:t>
            </a:r>
          </a:p>
          <a:p>
            <a:pPr algn="ctr"/>
            <a:endParaRPr lang="bn-IN" sz="4800" b="1" i="1" u="sng" dirty="0" smtClean="0">
              <a:solidFill>
                <a:srgbClr val="002060"/>
              </a:solidFill>
            </a:endParaRPr>
          </a:p>
          <a:p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সন্ধিঃ</a:t>
            </a:r>
            <a:r>
              <a:rPr lang="en-US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পাশাপাশি দুই  বর্ণের  মিলনকে সন্ধি বলে ।</a:t>
            </a:r>
          </a:p>
          <a:p>
            <a:endParaRPr lang="bn-IN" sz="4000" b="1" i="1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বিদ্যা+আলয়</a:t>
            </a:r>
            <a:r>
              <a:rPr lang="bn-BD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40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=বিদ্যালয়</a:t>
            </a:r>
            <a:endParaRPr lang="en-US" sz="40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 descr="C:\Program Files\Microsoft Office\MEDIA\CAGCAT10\j033607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631" y="3581400"/>
            <a:ext cx="2694235" cy="2728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7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4248" y="838200"/>
            <a:ext cx="6858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IN" sz="4800" i="1" u="sng" dirty="0" smtClean="0">
              <a:solidFill>
                <a:srgbClr val="002060"/>
              </a:solidFill>
            </a:endParaRPr>
          </a:p>
          <a:p>
            <a:pPr algn="ctr"/>
            <a:r>
              <a:rPr lang="bn-IN" sz="6000" i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সন্ধির প্রকারভেদ</a:t>
            </a:r>
            <a:r>
              <a:rPr lang="bn-IN" sz="4800" i="1" u="sng" dirty="0" smtClean="0">
                <a:solidFill>
                  <a:srgbClr val="002060"/>
                </a:solidFill>
              </a:rPr>
              <a:t>: </a:t>
            </a:r>
          </a:p>
          <a:p>
            <a:r>
              <a:rPr lang="bn-IN" sz="4000" b="1" i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সন্ধি প্রধানত ৩ প্রকার</a:t>
            </a:r>
          </a:p>
          <a:p>
            <a:r>
              <a:rPr lang="bn-IN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যথা </a:t>
            </a:r>
            <a:r>
              <a:rPr lang="en-US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–</a:t>
            </a:r>
          </a:p>
          <a:p>
            <a:r>
              <a:rPr lang="en-US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IN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স্বরসন্ধি  </a:t>
            </a:r>
            <a:endParaRPr lang="en-US" sz="4400" b="1" i="1" u="sng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IN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ব্যঞ্জন সন্ধি </a:t>
            </a:r>
            <a:r>
              <a:rPr lang="en-US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ও</a:t>
            </a:r>
          </a:p>
          <a:p>
            <a:r>
              <a:rPr lang="bn-IN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bn-IN" sz="4400" b="1" i="1" u="sng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বিসগ সন্ধি</a:t>
            </a:r>
            <a:endParaRPr lang="en-US" sz="4400" b="1" i="1" u="sng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plant"/>
          <p:cNvSpPr>
            <a:spLocks noEditPoints="1" noChangeArrowheads="1"/>
          </p:cNvSpPr>
          <p:nvPr/>
        </p:nvSpPr>
        <p:spPr bwMode="auto">
          <a:xfrm>
            <a:off x="6477000" y="449580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0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764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IN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143000"/>
            <a:ext cx="8077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b="1" i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স্বরসন্ধিঃ  </a:t>
            </a:r>
            <a:r>
              <a:rPr lang="bn-IN" sz="4400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স্বরবর্ণের	সাথে স্বরবর্ণের</a:t>
            </a:r>
            <a:r>
              <a:rPr lang="bn-IN" sz="4400" i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মিলনে যে সন্ধি হয় তাকে স্বরসন্ধি বলে । </a:t>
            </a:r>
            <a:r>
              <a:rPr lang="bn-IN" sz="44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যেমনঃ </a:t>
            </a:r>
          </a:p>
          <a:p>
            <a:r>
              <a:rPr lang="bn-IN" sz="4400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বিদ্যা+আলয়=বিদ্যালয়</a:t>
            </a:r>
          </a:p>
          <a:p>
            <a:r>
              <a:rPr lang="bn-IN" sz="4400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জল+আশয়=জলাশয় </a:t>
            </a:r>
            <a:endParaRPr lang="en-US" sz="4400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plant"/>
          <p:cNvSpPr>
            <a:spLocks noEditPoints="1" noChangeArrowheads="1"/>
          </p:cNvSpPr>
          <p:nvPr/>
        </p:nvSpPr>
        <p:spPr bwMode="auto">
          <a:xfrm>
            <a:off x="6477000" y="3124200"/>
            <a:ext cx="1809750" cy="1809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74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677225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r>
              <a:rPr lang="bn-IN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ব্যঞ্জন বর্ণ :</a:t>
            </a:r>
            <a:r>
              <a:rPr lang="bn-IN" sz="4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ব্যঞ্জন বর্ণের সাথে স্বরবর্ণ অথবা ব্যঞ্জণ বর্ণের সাথে ব্যঞ্জণ বর্ণে</a:t>
            </a:r>
            <a:r>
              <a:rPr lang="en-US" sz="4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 মিলনে</a:t>
            </a:r>
            <a:r>
              <a:rPr lang="bn-IN" sz="4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যে সন্ধি হয় তাকে ব্যঞ্জণ সন্ধি বলে ।</a:t>
            </a:r>
          </a:p>
          <a:p>
            <a:r>
              <a:rPr lang="en-US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যেমনঃ</a:t>
            </a:r>
          </a:p>
          <a:p>
            <a:r>
              <a:rPr lang="en-US" sz="4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উৎ+ছেদ=উচ্ছেদ</a:t>
            </a:r>
          </a:p>
          <a:p>
            <a:r>
              <a:rPr lang="en-US" sz="4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বাক+দান=</a:t>
            </a:r>
            <a:r>
              <a:rPr lang="en-US" sz="4400" b="1" i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bn-IN" sz="4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</a:t>
            </a:r>
            <a:r>
              <a:rPr lang="en-US" sz="4400" b="1" i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দান</a:t>
            </a:r>
            <a:endParaRPr lang="en-US" sz="3600" b="1" i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plant"/>
          <p:cNvSpPr>
            <a:spLocks noEditPoints="1" noChangeArrowheads="1"/>
          </p:cNvSpPr>
          <p:nvPr/>
        </p:nvSpPr>
        <p:spPr bwMode="auto">
          <a:xfrm>
            <a:off x="6096000" y="3733800"/>
            <a:ext cx="2286000" cy="219075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Austin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1759</TotalTime>
  <Words>198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Austin</vt:lpstr>
      <vt:lpstr>Opulent</vt:lpstr>
      <vt:lpstr>1_Austin</vt:lpstr>
      <vt:lpstr>Civic</vt:lpstr>
      <vt:lpstr>Waveform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USER PC</cp:lastModifiedBy>
  <cp:revision>89</cp:revision>
  <dcterms:created xsi:type="dcterms:W3CDTF">2013-07-21T06:30:05Z</dcterms:created>
  <dcterms:modified xsi:type="dcterms:W3CDTF">2020-10-16T14:23:25Z</dcterms:modified>
</cp:coreProperties>
</file>