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0" r:id="rId6"/>
    <p:sldId id="262" r:id="rId7"/>
    <p:sldId id="263" r:id="rId8"/>
    <p:sldId id="264" r:id="rId9"/>
    <p:sldId id="265" r:id="rId10"/>
    <p:sldId id="273" r:id="rId11"/>
    <p:sldId id="266" r:id="rId12"/>
    <p:sldId id="271" r:id="rId13"/>
    <p:sldId id="274" r:id="rId14"/>
    <p:sldId id="272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9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8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3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9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1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6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5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7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7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2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6B53E-F32D-4821-855E-A8ADC8997F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1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64"/>
            <a:ext cx="9144000" cy="32309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9620"/>
            <a:ext cx="4419600" cy="36714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179619"/>
            <a:ext cx="4668983" cy="367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35051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we‡`</a:t>
            </a:r>
            <a:r>
              <a:rPr lang="en-US" sz="66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66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6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Ljv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886200" y="152400"/>
            <a:ext cx="4267200" cy="9462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1816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h 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me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Ljv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‡`‡k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DrcwË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nqwb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A_©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vr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†`‡k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DrcwË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†m¸‡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we‡`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Ljv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AwfwnZKiv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|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:-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dzUej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wµ‡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KU,ev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‡¯‹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Uej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nwK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 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71650"/>
            <a:ext cx="4495799" cy="3028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771650"/>
            <a:ext cx="4419599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9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52400"/>
            <a:ext cx="9144001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2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32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Gwkqv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gnv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‡`‡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MÖx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®§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gÛjxq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kmg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~‡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RbwcÖq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K‡I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cvK-fviZ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Dcgnv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‡`‡k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GwU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cÖvPxb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|GB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Dcgnv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‡`‡k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AÂjwfwËK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LjvwU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AbywôZ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|‡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h‡nZz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AvÂwjK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wewae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wbqgKvbyb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MÖvg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nv-Wy-Wz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we‡bv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`‡bi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GKgvÎ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Drm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‡`‡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HwZn¨eenx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nv-Wz-Wz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cvkvwK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algn="just"/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‡`k I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fvi‡Zi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AK¬všÍ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cÖ‡Póvq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1985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XvKvq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AbywôZ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mvd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Mg‡m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B‡f›U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AšÍfz©³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AvšÍR©vwZK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A½‡b cv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iv‡L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 1990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eBwRs‡q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AbywôZ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Gwkqvb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Mg‡m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AšÍfz©³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G †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AvšÍR©vwZK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gh©v`vq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DbœxZ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295400" y="0"/>
            <a:ext cx="3991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665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06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KvU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©:-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10800000" flipV="1">
            <a:off x="0" y="5751730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gvV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mgvšÍivj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I big ,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gvwU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g¨vU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`¦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viv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|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8130"/>
            <a:ext cx="4362508" cy="38010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508" y="1228130"/>
            <a:ext cx="4882625" cy="380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1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8620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54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gvV</a:t>
            </a:r>
            <a:r>
              <a:rPr lang="en-US" sz="54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wZb</a:t>
            </a:r>
            <a:r>
              <a:rPr lang="en-US" sz="54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54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:-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1.	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cyiæl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Rywbqi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evjK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- 	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13.10 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wgUvi</a:t>
            </a:r>
            <a:endParaRPr lang="en-US" sz="3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lvl="2"/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2.	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gwnjv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Rywbqi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evwjKv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-	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12.8   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wgUvi</a:t>
            </a:r>
            <a:endParaRPr lang="en-US" sz="3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3.	me 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Rywbqi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evjK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evwjKv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-  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11.8   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wgUvi</a:t>
            </a:r>
            <a:endParaRPr lang="en-US" sz="3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853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gv‡Vi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`:-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4387"/>
            <a:ext cx="4495800" cy="30718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797718"/>
            <a:ext cx="4648200" cy="308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6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6490" y="609600"/>
            <a:ext cx="27675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GKK </a:t>
            </a:r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mgq:5 </a:t>
            </a:r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wgwbU</a:t>
            </a:r>
            <a:r>
              <a:rPr lang="en-US" sz="4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4876800"/>
            <a:ext cx="85482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cyiæl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Rywbqi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evj‡Ki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gvV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LvZvq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AsKb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LvI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913419" y="2165405"/>
            <a:ext cx="1614054" cy="22403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424737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56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839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524000"/>
            <a:ext cx="9067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KZ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AvšÍ©RvwZK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gh©v`v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pPr marL="571500" indent="-571500">
              <a:buFont typeface="Wingdings" pitchFamily="2" charset="2"/>
              <a:buChar char="v"/>
            </a:pPr>
            <a:endParaRPr lang="en-US" sz="40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gvV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Kq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pPr marL="571500" indent="-571500">
              <a:buFont typeface="Wingdings" pitchFamily="2" charset="2"/>
              <a:buChar char="v"/>
            </a:pPr>
            <a:endParaRPr lang="en-US" sz="40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we‡`</a:t>
            </a:r>
            <a:r>
              <a:rPr lang="en-US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pPr marL="571500" indent="-571500">
              <a:buFont typeface="Wingdings" pitchFamily="2" charset="2"/>
              <a:buChar char="v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187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4953000"/>
            <a:ext cx="906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48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48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wZb</a:t>
            </a:r>
            <a:r>
              <a:rPr lang="en-US" sz="48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8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gvV</a:t>
            </a:r>
            <a:r>
              <a:rPr lang="en-US" sz="48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c„_K</a:t>
            </a:r>
            <a:r>
              <a:rPr lang="en-US" sz="48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c„_K</a:t>
            </a:r>
            <a:endParaRPr lang="en-US" sz="4800" b="1" i="1" dirty="0">
              <a:solidFill>
                <a:schemeClr val="accent4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8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KvM‡R</a:t>
            </a:r>
            <a:r>
              <a:rPr lang="en-US" sz="48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AsKb</a:t>
            </a:r>
            <a:r>
              <a:rPr lang="en-US" sz="48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800" b="1" i="1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sz="48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Iqv‡j</a:t>
            </a:r>
            <a:r>
              <a:rPr lang="en-US" sz="48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jvwM‡qivL‡e</a:t>
            </a:r>
            <a:r>
              <a:rPr lang="en-US" sz="48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|</a:t>
            </a:r>
            <a:endParaRPr lang="en-US" sz="48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1600" y="0"/>
            <a:ext cx="37337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019801" y="1107996"/>
            <a:ext cx="3124200" cy="30830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" y="45026"/>
            <a:ext cx="5562599" cy="399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2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067800" cy="3886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1"/>
            <a:ext cx="4648200" cy="28955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982" y="3893127"/>
            <a:ext cx="4475018" cy="294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8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"/>
            <a:ext cx="40591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5400" dirty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4267200" cy="5105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48200" y="914400"/>
            <a:ext cx="44958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54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kvnRvjvj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Lvb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( </a:t>
            </a:r>
            <a:r>
              <a:rPr lang="en-US" sz="40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kixiPP©v</a:t>
            </a:r>
            <a:r>
              <a:rPr lang="en-US" sz="40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KvBqyg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`ª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vmv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wÿb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cvi‡MÛvwiqv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KivbxMbR,XvKv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:-01757601696</a:t>
            </a:r>
          </a:p>
          <a:p>
            <a:r>
              <a:rPr lang="en-US" sz="24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B‡gBj</a:t>
            </a:r>
            <a:r>
              <a:rPr lang="en-US" sz="24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:-</a:t>
            </a:r>
            <a:r>
              <a:rPr lang="en-US" sz="2400" dirty="0">
                <a:solidFill>
                  <a:srgbClr val="C00000"/>
                </a:solidFill>
                <a:cs typeface="SutonnyMJ" pitchFamily="2" charset="0"/>
              </a:rPr>
              <a:t>shahjalaltitu@gmail.co</a:t>
            </a:r>
            <a:r>
              <a:rPr lang="en-US" sz="1600" dirty="0">
                <a:solidFill>
                  <a:srgbClr val="FF0000"/>
                </a:solidFill>
                <a:cs typeface="SutonnyMJ" pitchFamily="2" charset="0"/>
              </a:rPr>
              <a:t>m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712004"/>
            <a:ext cx="4114800" cy="1918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784086"/>
            <a:ext cx="3810000" cy="19182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3410270"/>
            <a:ext cx="4114800" cy="20681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0800000" flipV="1">
            <a:off x="990598" y="2623377"/>
            <a:ext cx="2057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vwoqvevÜv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5638800"/>
            <a:ext cx="190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Nywi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6019799" y="5782308"/>
            <a:ext cx="1828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MvjøvQzU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255772"/>
            <a:ext cx="3810000" cy="211455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200400" y="76200"/>
            <a:ext cx="335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67400" y="2702385"/>
            <a:ext cx="198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Wv½ywj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87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7496"/>
            <a:ext cx="4585855" cy="22466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837497"/>
            <a:ext cx="4267201" cy="22466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9" y="3613666"/>
            <a:ext cx="4551219" cy="23095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218" y="3659445"/>
            <a:ext cx="4191001" cy="22180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1" y="3084190"/>
            <a:ext cx="198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µ‡KU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6172199" y="3084190"/>
            <a:ext cx="3047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dzUej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0800000" flipV="1">
            <a:off x="2819400" y="59323"/>
            <a:ext cx="243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we‡`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5867400" y="5923264"/>
            <a:ext cx="27431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‡¯‹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Uej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533400" y="6058764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nwK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71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228600"/>
            <a:ext cx="434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7200" b="1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7200" b="1" dirty="0"/>
          </a:p>
        </p:txBody>
      </p:sp>
      <p:sp>
        <p:nvSpPr>
          <p:cNvPr id="4" name="Rectangle 3"/>
          <p:cNvSpPr/>
          <p:nvPr/>
        </p:nvSpPr>
        <p:spPr>
          <a:xfrm>
            <a:off x="4267200" y="1143000"/>
            <a:ext cx="4876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i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i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kÖbx</a:t>
            </a:r>
            <a:r>
              <a:rPr lang="en-US" sz="3600" b="1" i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b="1" i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mßg</a:t>
            </a:r>
            <a:endParaRPr lang="en-US" sz="3600" b="1" i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b="1" i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     </a:t>
            </a:r>
            <a:r>
              <a:rPr lang="en-US" sz="36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¯^v¯’¨</a:t>
            </a:r>
          </a:p>
          <a:p>
            <a:r>
              <a:rPr lang="en-US" sz="36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:    </a:t>
            </a:r>
            <a:r>
              <a:rPr lang="en-US" sz="36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cÂg</a:t>
            </a:r>
            <a:endParaRPr lang="en-US" sz="3600" b="1" i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b="1" i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      ‡`</a:t>
            </a:r>
            <a:r>
              <a:rPr lang="en-US" sz="36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i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Ljv</a:t>
            </a:r>
            <a:endParaRPr lang="en-US" sz="3600" b="1" i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600" b="1" i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b="1" i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40 </a:t>
            </a:r>
            <a:r>
              <a:rPr lang="en-US" sz="3600" b="1" i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sz="3600" b="1" i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b="1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10/10/2020 </a:t>
            </a:r>
            <a:r>
              <a:rPr lang="en-US" sz="36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</a:t>
            </a:r>
            <a:r>
              <a:rPr lang="en-US" sz="4000" b="1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4000" b="1" i="1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7121"/>
            <a:ext cx="4114800" cy="558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62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0"/>
            <a:ext cx="662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6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...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0" y="41910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01 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	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8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Avgi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I we‡`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28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cÖv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_©K¨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eb©bv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endParaRPr lang="en-US" sz="28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02 |	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Rywbqi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28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endParaRPr lang="en-US" sz="28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03 |	</a:t>
            </a:r>
            <a:r>
              <a:rPr lang="en-US" sz="2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Rywbqi</a:t>
            </a:r>
            <a:r>
              <a:rPr lang="en-US" sz="2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28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Ljvq</a:t>
            </a:r>
            <a:r>
              <a:rPr lang="en-US" sz="2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AsgMÖnb</a:t>
            </a:r>
            <a:r>
              <a:rPr lang="en-US" sz="2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cvi`k©x</a:t>
            </a:r>
            <a:r>
              <a:rPr lang="en-US" sz="2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DV‡Z </a:t>
            </a:r>
            <a:r>
              <a:rPr lang="en-US" sz="28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2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1" cy="30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53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91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wUwd‡bi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weiwZi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mßg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kÖbxi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me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eÜziv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c‡njv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ekvL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Dcj‡ÿ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cÖwZ‡hvwMZvi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Av‡qvRb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fvewQj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†KD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dzUej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†KD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wµ‡KU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Gfv‡e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PjwQj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nVvr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Zvnwg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 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e†j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DVj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mevB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gb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Gevi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we‡`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Uzb©v‡g›U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Av‡qvRb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Gevi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Av‡qvRb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me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eÜziv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G‡Z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GKgZ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cvlb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Kij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9144000" cy="295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9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576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01 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dzUej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wek^Kvc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KZmv‡ji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AbywôZ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02 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‡`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03 | 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gv‡Vi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eb©bv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Ki ?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04 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Zzwg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Ki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36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cÖwZ‡hvwMZvi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	 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Av‡qvRb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mwVK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? 	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mc‡ÿ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hyw³ `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73" y="0"/>
            <a:ext cx="4572000" cy="320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0782"/>
            <a:ext cx="4572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9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8458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6600" b="1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6600" b="1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6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Ljv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03860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‡`‡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AÂjwfwË‡Z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Ljva~jvi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cÖPjb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G me †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Ljv‡K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‡`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AwfwnZKiv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 †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:- </a:t>
            </a:r>
          </a:p>
          <a:p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vwoqveÜv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,	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MvjøvQzU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		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eŠwQ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			</a:t>
            </a:r>
            <a:r>
              <a:rPr lang="en-US" sz="36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v½ywj,	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G°v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v°v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nvWzWz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 |</a:t>
            </a:r>
            <a:endParaRPr lang="en-US" sz="36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55" y="811222"/>
            <a:ext cx="4558145" cy="31967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2004"/>
            <a:ext cx="4589639" cy="317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0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496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hh</dc:title>
  <dc:creator>WALTON</dc:creator>
  <cp:lastModifiedBy>WALTON</cp:lastModifiedBy>
  <cp:revision>30</cp:revision>
  <dcterms:created xsi:type="dcterms:W3CDTF">2020-09-21T12:46:25Z</dcterms:created>
  <dcterms:modified xsi:type="dcterms:W3CDTF">2020-10-14T17:35:45Z</dcterms:modified>
</cp:coreProperties>
</file>