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1" r:id="rId6"/>
    <p:sldId id="262" r:id="rId7"/>
    <p:sldId id="263" r:id="rId8"/>
    <p:sldId id="260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C6ED-03F5-4975-AE38-1F40938AC597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1F97-6556-4078-B785-22D630E7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2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C6ED-03F5-4975-AE38-1F40938AC597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1F97-6556-4078-B785-22D630E7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81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C6ED-03F5-4975-AE38-1F40938AC597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1F97-6556-4078-B785-22D630E7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8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C6ED-03F5-4975-AE38-1F40938AC597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1F97-6556-4078-B785-22D630E7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6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C6ED-03F5-4975-AE38-1F40938AC597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1F97-6556-4078-B785-22D630E7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5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C6ED-03F5-4975-AE38-1F40938AC597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1F97-6556-4078-B785-22D630E7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2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C6ED-03F5-4975-AE38-1F40938AC597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1F97-6556-4078-B785-22D630E7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4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C6ED-03F5-4975-AE38-1F40938AC597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1F97-6556-4078-B785-22D630E7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0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C6ED-03F5-4975-AE38-1F40938AC597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1F97-6556-4078-B785-22D630E7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3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C6ED-03F5-4975-AE38-1F40938AC597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1F97-6556-4078-B785-22D630E7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C6ED-03F5-4975-AE38-1F40938AC597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1F97-6556-4078-B785-22D630E7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7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BC6ED-03F5-4975-AE38-1F40938AC597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31F97-6556-4078-B785-22D630E7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7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747" y="2682480"/>
            <a:ext cx="3948544" cy="39485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835" y="138547"/>
            <a:ext cx="6012873" cy="241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63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146" y="2461778"/>
            <a:ext cx="7396788" cy="4160694"/>
          </a:xfrm>
          <a:prstGeom prst="rect">
            <a:avLst/>
          </a:prstGeom>
        </p:spPr>
      </p:pic>
      <p:pic>
        <p:nvPicPr>
          <p:cNvPr id="1026" name="Picture 2" descr="Thank You Images, Stock Photos &amp; Vectors | Shutterst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181" y="374072"/>
            <a:ext cx="3846079" cy="191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534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PRESENTED BY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82" y="2213552"/>
            <a:ext cx="5618018" cy="3494521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</a:rPr>
              <a:t>KAWSER AHMED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</a:rPr>
              <a:t>HEADMASTER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</a:rPr>
              <a:t>RAYERDIA HIGH SCHOOL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236" y="1939636"/>
            <a:ext cx="4913113" cy="466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391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2147" y="244869"/>
            <a:ext cx="6982691" cy="646331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WE MUST FOLLOW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07127" y="1385454"/>
            <a:ext cx="831272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FF0000"/>
                </a:solidFill>
              </a:rPr>
              <a:t>Maintain Health Rules.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00B0F0"/>
                </a:solidFill>
              </a:rPr>
              <a:t>Watch The Classes </a:t>
            </a:r>
            <a:r>
              <a:rPr lang="en-US" sz="4000" b="1" dirty="0">
                <a:solidFill>
                  <a:srgbClr val="00B0F0"/>
                </a:solidFill>
              </a:rPr>
              <a:t>O</a:t>
            </a:r>
            <a:r>
              <a:rPr lang="en-US" sz="4000" b="1" dirty="0" smtClean="0">
                <a:solidFill>
                  <a:srgbClr val="00B0F0"/>
                </a:solidFill>
              </a:rPr>
              <a:t>f </a:t>
            </a:r>
            <a:r>
              <a:rPr lang="en-US" sz="4000" b="1" dirty="0" err="1">
                <a:solidFill>
                  <a:srgbClr val="00B0F0"/>
                </a:solidFill>
              </a:rPr>
              <a:t>S</a:t>
            </a:r>
            <a:r>
              <a:rPr lang="en-US" sz="4000" b="1" dirty="0" err="1" smtClean="0">
                <a:solidFill>
                  <a:srgbClr val="00B0F0"/>
                </a:solidFill>
              </a:rPr>
              <a:t>angsad</a:t>
            </a:r>
            <a:r>
              <a:rPr lang="en-US" sz="4000" b="1" dirty="0" smtClean="0">
                <a:solidFill>
                  <a:srgbClr val="00B0F0"/>
                </a:solidFill>
              </a:rPr>
              <a:t> TV 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Learn 10 vocabulary every day.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00B0F0"/>
                </a:solidFill>
              </a:rPr>
              <a:t>Read online newspaper.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Read your text book attentively.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00B0F0"/>
                </a:solidFill>
              </a:rPr>
              <a:t>Exercise Math every day.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Don’t go outside unnecessarily 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38596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15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42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401782"/>
            <a:ext cx="66640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0000"/>
                </a:solidFill>
              </a:rPr>
              <a:t>Phrase and clause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2036" y="1482437"/>
            <a:ext cx="7356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92D050"/>
                </a:solidFill>
              </a:rPr>
              <a:t>PHRASE</a:t>
            </a:r>
            <a:endParaRPr lang="en-US" sz="4800" b="1" u="sng" dirty="0">
              <a:solidFill>
                <a:srgbClr val="92D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6509" y="2313434"/>
            <a:ext cx="8756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smtClean="0"/>
              <a:t>No subject and predicate.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smtClean="0"/>
              <a:t>No sentence can be formed.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79417" y="3452207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B0F0"/>
                </a:solidFill>
              </a:rPr>
              <a:t>CLAUSE</a:t>
            </a:r>
            <a:endParaRPr lang="en-US" sz="60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2036" y="4652536"/>
            <a:ext cx="99891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smtClean="0"/>
              <a:t>Contain subject and predicate.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smtClean="0"/>
              <a:t>A meaningful sentence can be formed.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5568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7419" y="1579418"/>
            <a:ext cx="4017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She saw the man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82835" y="1579418"/>
            <a:ext cx="5708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g</a:t>
            </a:r>
            <a:r>
              <a:rPr lang="en-US" sz="4000" b="1" dirty="0" smtClean="0">
                <a:solidFill>
                  <a:srgbClr val="FF0000"/>
                </a:solidFill>
              </a:rPr>
              <a:t>oing to market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6745" y="2102638"/>
            <a:ext cx="3546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clause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35236" y="2194971"/>
            <a:ext cx="3214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phrase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76745" y="2995190"/>
            <a:ext cx="8853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Classification of clause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33055" y="3856964"/>
            <a:ext cx="91578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Principal clause 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Sub-ordinate clause.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Co-ordinate clause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1382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346" y="817418"/>
            <a:ext cx="5569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err="1" smtClean="0">
                <a:solidFill>
                  <a:srgbClr val="FF0000"/>
                </a:solidFill>
              </a:rPr>
              <a:t>Sohel</a:t>
            </a:r>
            <a:r>
              <a:rPr lang="en-US" sz="4400" b="1" u="sng" dirty="0" smtClean="0">
                <a:solidFill>
                  <a:srgbClr val="FF0000"/>
                </a:solidFill>
              </a:rPr>
              <a:t> became pleased</a:t>
            </a:r>
            <a:endParaRPr lang="en-US" sz="44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18911" y="878973"/>
            <a:ext cx="5915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w</a:t>
            </a:r>
            <a:r>
              <a:rPr lang="en-US" sz="4000" b="1" u="sng" dirty="0" smtClean="0"/>
              <a:t>hen he heard the news</a:t>
            </a:r>
            <a:endParaRPr lang="en-US" sz="4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468582" y="1586859"/>
            <a:ext cx="376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P.C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83930" y="1586859"/>
            <a:ext cx="378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S.C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6582" y="2503959"/>
            <a:ext cx="7578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Principal cl. +  Sub-ordinate clause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85018" y="2503959"/>
            <a:ext cx="3519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= COMPLEX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390281"/>
            <a:ext cx="11651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/>
              <a:t>How can we identify Sub-ordinate clause</a:t>
            </a:r>
            <a:endParaRPr lang="en-US" sz="4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302328" y="4098167"/>
            <a:ext cx="24383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b="1" dirty="0" smtClean="0"/>
              <a:t>When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b="1" dirty="0" smtClean="0"/>
              <a:t>While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b="1" dirty="0" smtClean="0"/>
              <a:t>After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b="1" dirty="0" smtClean="0"/>
              <a:t>before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16036" y="4098167"/>
            <a:ext cx="22028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FF0000"/>
                </a:solidFill>
              </a:rPr>
              <a:t>Till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1" dirty="0" err="1" smtClean="0">
                <a:solidFill>
                  <a:srgbClr val="FF0000"/>
                </a:solidFill>
              </a:rPr>
              <a:t>Untill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FF0000"/>
                </a:solidFill>
              </a:rPr>
              <a:t>Since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FF0000"/>
                </a:solidFill>
              </a:rPr>
              <a:t>as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32766" y="4128945"/>
            <a:ext cx="29787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1" dirty="0" smtClean="0"/>
              <a:t>Because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1" dirty="0" smtClean="0"/>
              <a:t>Though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1" dirty="0" smtClean="0"/>
              <a:t>Although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1" dirty="0" smtClean="0"/>
              <a:t>if</a:t>
            </a:r>
            <a:endParaRPr lang="en-US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012383" y="4276603"/>
            <a:ext cx="25076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FF0000"/>
                </a:solidFill>
              </a:rPr>
              <a:t>Who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FF0000"/>
                </a:solidFill>
              </a:rPr>
              <a:t>That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FF0000"/>
                </a:solidFill>
              </a:rPr>
              <a:t>So that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1" dirty="0" err="1" smtClean="0">
                <a:solidFill>
                  <a:srgbClr val="FF0000"/>
                </a:solidFill>
              </a:rPr>
              <a:t>So..that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1144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7127" y="263236"/>
            <a:ext cx="9157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/>
              <a:t>TRANSFORMATION OF SENTENCES</a:t>
            </a:r>
            <a:endParaRPr lang="en-US" sz="4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74073" y="971122"/>
            <a:ext cx="1159625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/>
              <a:t>Internet is a computer based networking system.(interrogative)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FF0000"/>
                </a:solidFill>
              </a:rPr>
              <a:t>Ans. </a:t>
            </a:r>
            <a:r>
              <a:rPr lang="en-US" sz="4000" b="1" dirty="0">
                <a:solidFill>
                  <a:srgbClr val="FF0000"/>
                </a:solidFill>
              </a:rPr>
              <a:t>I</a:t>
            </a:r>
            <a:r>
              <a:rPr lang="en-US" sz="4000" b="1" dirty="0" smtClean="0">
                <a:solidFill>
                  <a:srgbClr val="FF0000"/>
                </a:solidFill>
              </a:rPr>
              <a:t>sn’t  internet a computer-based networking system.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/>
              <a:t>It is a speedy transmitting system of information.(complex)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FF0000"/>
                </a:solidFill>
              </a:rPr>
              <a:t>Ans. It is a transmitting system of information which is speedy.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528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036" y="0"/>
            <a:ext cx="1137458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/>
              <a:t>Its functions are smooth and rapid.(Negative)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FF0000"/>
                </a:solidFill>
              </a:rPr>
              <a:t>Ans. Its functions are not only smooth but also rapid.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/>
              <a:t>A man has an internet connection and gets link soon according to his expectation.(Simple)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FF0000"/>
                </a:solidFill>
              </a:rPr>
              <a:t>Ans. Having an internet connection a man gets link soon according to his expectation.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/>
              <a:t>Many educational institutions are already benefited through the use of internet.(Complex)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FF0000"/>
                </a:solidFill>
              </a:rPr>
              <a:t>Ans. There are many educational institutions which are already benefited through the U. of INT.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883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277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PowerPoint Presentation</vt:lpstr>
      <vt:lpstr>PRESENTED BY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G7LBN72</dc:creator>
  <cp:lastModifiedBy>G7LBN72</cp:lastModifiedBy>
  <cp:revision>5</cp:revision>
  <dcterms:created xsi:type="dcterms:W3CDTF">2020-10-16T13:28:39Z</dcterms:created>
  <dcterms:modified xsi:type="dcterms:W3CDTF">2020-10-16T14:06:28Z</dcterms:modified>
</cp:coreProperties>
</file>