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61" r:id="rId4"/>
    <p:sldId id="300" r:id="rId5"/>
    <p:sldId id="263" r:id="rId6"/>
    <p:sldId id="264" r:id="rId7"/>
    <p:sldId id="258" r:id="rId8"/>
    <p:sldId id="259" r:id="rId9"/>
    <p:sldId id="260" r:id="rId10"/>
    <p:sldId id="265" r:id="rId11"/>
    <p:sldId id="267" r:id="rId12"/>
    <p:sldId id="299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85" r:id="rId21"/>
    <p:sldId id="286" r:id="rId22"/>
    <p:sldId id="278" r:id="rId23"/>
    <p:sldId id="279" r:id="rId24"/>
    <p:sldId id="287" r:id="rId25"/>
    <p:sldId id="288" r:id="rId26"/>
    <p:sldId id="289" r:id="rId27"/>
    <p:sldId id="290" r:id="rId28"/>
    <p:sldId id="297" r:id="rId29"/>
    <p:sldId id="292" r:id="rId30"/>
    <p:sldId id="293" r:id="rId31"/>
    <p:sldId id="294" r:id="rId32"/>
    <p:sldId id="29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DB4DCA"/>
    <a:srgbClr val="B57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4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2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8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6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8D331-7464-41BF-B874-98940C00F87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9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1774" y="1031097"/>
            <a:ext cx="8504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54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99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8507" y="2664303"/>
            <a:ext cx="47669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n>
                <a:solidFill>
                  <a:schemeClr val="tx1"/>
                </a:solidFill>
                <a:prstDash val="sysDash"/>
              </a:ln>
              <a:solidFill>
                <a:srgbClr val="99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14" y="2175144"/>
            <a:ext cx="3670081" cy="36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7823" y="351138"/>
            <a:ext cx="8447964" cy="2392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পুরবাসী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7823" y="3055669"/>
            <a:ext cx="8447964" cy="277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এথেন্স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স্পার্টা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নগর-রাষ্ট্রগুলোর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সদস্যকে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রাষ্ট্রপরিচালনায়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2" y="268469"/>
            <a:ext cx="3142081" cy="55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0px-Whewell_William_sig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122832"/>
            <a:ext cx="2513557" cy="296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170948" y="162301"/>
            <a:ext cx="725621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রাষ্ট্রবিজ্ঞানী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E. M. White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er-মতে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3032" y="961032"/>
            <a:ext cx="7242734" cy="2203763"/>
          </a:xfrm>
          <a:prstGeom prst="rect">
            <a:avLst/>
          </a:prstGeom>
          <a:blipFill>
            <a:blip r:embed="rId3" cstate="print"/>
            <a:tile tx="0" ty="0" sx="40000" sy="4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9617" y="4542431"/>
            <a:ext cx="8639033" cy="2199564"/>
          </a:xfrm>
          <a:prstGeom prst="rect">
            <a:avLst/>
          </a:prstGeom>
          <a:blipFill>
            <a:blip r:embed="rId3" cstate="print"/>
            <a:tile tx="0" ty="0" sx="40000" sy="4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চেতনার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অধ্যয়নই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।”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9617" y="3672220"/>
            <a:ext cx="863903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F. I.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Gloud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8" y="259306"/>
            <a:ext cx="11791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6657" y="982639"/>
            <a:ext cx="4107976" cy="477671"/>
          </a:xfrm>
          <a:prstGeom prst="rect">
            <a:avLst/>
          </a:prstGeom>
          <a:solidFill>
            <a:srgbClr val="DB4DCA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38734" y="1460305"/>
            <a:ext cx="6346209" cy="709684"/>
            <a:chOff x="1228299" y="1460305"/>
            <a:chExt cx="9717205" cy="70968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670645" y="1460305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28299" y="1815147"/>
              <a:ext cx="97172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237398" y="181514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0915934" y="181514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280324" y="2197281"/>
            <a:ext cx="1089545" cy="4776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44230" y="2688595"/>
            <a:ext cx="3450609" cy="709684"/>
            <a:chOff x="1228299" y="1460305"/>
            <a:chExt cx="9717205" cy="70968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670645" y="1460305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28299" y="1815147"/>
              <a:ext cx="97172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37398" y="181514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0915934" y="181514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529851" y="2197281"/>
            <a:ext cx="1310185" cy="846156"/>
            <a:chOff x="8637893" y="2197281"/>
            <a:chExt cx="1089545" cy="846156"/>
          </a:xfrm>
        </p:grpSpPr>
        <p:sp>
          <p:nvSpPr>
            <p:cNvPr id="19" name="Rectangle 18"/>
            <p:cNvSpPr/>
            <p:nvPr/>
          </p:nvSpPr>
          <p:spPr>
            <a:xfrm>
              <a:off x="8637893" y="2197281"/>
              <a:ext cx="1089545" cy="4776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নগররাষ্ট্র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184943" y="2688595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8529851" y="3043437"/>
            <a:ext cx="1310185" cy="832508"/>
            <a:chOff x="8637893" y="2197281"/>
            <a:chExt cx="1089545" cy="83250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8637893" y="2197281"/>
              <a:ext cx="1089545" cy="477671"/>
            </a:xfrm>
            <a:prstGeom prst="rect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9184943" y="2674947"/>
              <a:ext cx="0" cy="354842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8461611" y="3903236"/>
            <a:ext cx="1501253" cy="477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বিশ্বমানবতা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9457" y="3425565"/>
            <a:ext cx="1089545" cy="477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69881" y="3411923"/>
            <a:ext cx="1089545" cy="477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969534" y="3043437"/>
            <a:ext cx="0" cy="13374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789002" y="4380907"/>
            <a:ext cx="6413301" cy="354842"/>
            <a:chOff x="1637731" y="4380907"/>
            <a:chExt cx="6694799" cy="354842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1637731" y="4387706"/>
              <a:ext cx="6694799" cy="12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637731" y="438090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8317791" y="438090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95785" y="4756166"/>
            <a:ext cx="2775001" cy="477671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80323" y="4756166"/>
            <a:ext cx="2794347" cy="477671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079223" y="4380907"/>
            <a:ext cx="0" cy="354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796586" y="4769839"/>
            <a:ext cx="2797791" cy="477671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369869" y="4400122"/>
            <a:ext cx="0" cy="1031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775333" y="5431775"/>
            <a:ext cx="7286779" cy="354842"/>
            <a:chOff x="1637731" y="4380907"/>
            <a:chExt cx="6694799" cy="354842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1637731" y="4387706"/>
              <a:ext cx="6694799" cy="12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637731" y="438090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317791" y="438090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/>
          <p:nvPr/>
        </p:nvCxnSpPr>
        <p:spPr>
          <a:xfrm>
            <a:off x="5283933" y="5418127"/>
            <a:ext cx="0" cy="354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22032" y="5820734"/>
            <a:ext cx="2512273" cy="477671"/>
          </a:xfrm>
          <a:prstGeom prst="rect">
            <a:avLst/>
          </a:prstGeom>
          <a:solidFill>
            <a:srgbClr val="B57FA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98801" y="5820734"/>
            <a:ext cx="2547560" cy="477671"/>
          </a:xfrm>
          <a:prstGeom prst="rect">
            <a:avLst/>
          </a:prstGeom>
          <a:solidFill>
            <a:srgbClr val="B57FA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438033" y="5819476"/>
            <a:ext cx="3220872" cy="477671"/>
          </a:xfrm>
          <a:prstGeom prst="rect">
            <a:avLst/>
          </a:prstGeom>
          <a:solidFill>
            <a:srgbClr val="B57FA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31" grpId="0" animBg="1"/>
      <p:bldP spid="33" grpId="0" animBg="1"/>
      <p:bldP spid="34" grpId="0" animBg="1"/>
      <p:bldP spid="45" grpId="0" animBg="1"/>
      <p:bldP spid="46" grpId="0" animBg="1"/>
      <p:bldP spid="49" grpId="0" animBg="1"/>
      <p:bldP spid="60" grpId="0" animBg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690" y="2443655"/>
            <a:ext cx="10560422" cy="31197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2047163" y="882633"/>
            <a:ext cx="8079475" cy="846162"/>
          </a:xfrm>
          <a:prstGeom prst="roundRect">
            <a:avLst/>
          </a:prstGeom>
          <a:solidFill>
            <a:srgbClr val="B57F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7030A0"/>
            </a:gs>
            <a:gs pos="85000">
              <a:srgbClr val="FF0000"/>
            </a:gs>
            <a:gs pos="40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263" y="5974990"/>
            <a:ext cx="10975109" cy="616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সমাজজীবন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94" y="1607915"/>
            <a:ext cx="6760577" cy="40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263" y="5974990"/>
            <a:ext cx="10975109" cy="616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64582" y="1434080"/>
            <a:ext cx="10062809" cy="4290132"/>
            <a:chOff x="964582" y="1434080"/>
            <a:chExt cx="10062809" cy="42901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82" y="1434080"/>
              <a:ext cx="6375423" cy="42843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005" y="1434080"/>
              <a:ext cx="3687386" cy="4290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17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56523" y="5960922"/>
            <a:ext cx="8680174" cy="616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সুনাগরিকতার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11" y="1586145"/>
            <a:ext cx="7222955" cy="40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7030A0"/>
            </a:gs>
            <a:gs pos="100000">
              <a:srgbClr val="FF0000"/>
            </a:gs>
            <a:gs pos="40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7104" y="5950423"/>
            <a:ext cx="10535861" cy="7950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98" y="1665027"/>
            <a:ext cx="8250459" cy="40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8" y="3666699"/>
            <a:ext cx="2811439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83" y="3722888"/>
            <a:ext cx="4054795" cy="2077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1" y="1369797"/>
            <a:ext cx="3618068" cy="2383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84" y="1358214"/>
            <a:ext cx="3256761" cy="2393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364" y="1369797"/>
            <a:ext cx="3618070" cy="27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3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632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7069" y="1429064"/>
            <a:ext cx="11412892" cy="4085471"/>
            <a:chOff x="173849" y="1429064"/>
            <a:chExt cx="12307827" cy="42261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039" y="1429064"/>
              <a:ext cx="3801914" cy="42261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49" y="1429066"/>
              <a:ext cx="4831154" cy="422614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0863" y="1429064"/>
              <a:ext cx="3740813" cy="4226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51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9" y="4120575"/>
            <a:ext cx="2120477" cy="269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10406" y="13642"/>
            <a:ext cx="5431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4722" y="668648"/>
            <a:ext cx="59241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হাবিবুর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কুশিয়ারা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গোলাপগঞ্জ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০১720 82 44 33 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cs typeface="NikoshBAN" panose="02000000000000000000" pitchFamily="2" charset="0"/>
              </a:rPr>
              <a:t>rhabib0007@gmail.com</a:t>
            </a:r>
            <a:endParaRPr lang="en-US" sz="3200" dirty="0" smtClean="0"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69216" y="61736"/>
            <a:ext cx="3629465" cy="3854546"/>
            <a:chOff x="407963" y="239152"/>
            <a:chExt cx="3629465" cy="3854546"/>
          </a:xfrm>
        </p:grpSpPr>
        <p:sp>
          <p:nvSpPr>
            <p:cNvPr id="5" name="16-Point Star 4"/>
            <p:cNvSpPr/>
            <p:nvPr/>
          </p:nvSpPr>
          <p:spPr>
            <a:xfrm>
              <a:off x="407963" y="239152"/>
              <a:ext cx="3629465" cy="3854546"/>
            </a:xfrm>
            <a:prstGeom prst="star16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01859" y="757345"/>
              <a:ext cx="2827606" cy="2843983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9" y="-10042"/>
            <a:ext cx="1539646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64" y="-15324"/>
            <a:ext cx="1943635" cy="14210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65" y="1405720"/>
            <a:ext cx="1943635" cy="16240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63" y="4926843"/>
            <a:ext cx="1943638" cy="1660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64" y="3125337"/>
            <a:ext cx="1943636" cy="1801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5842" y="4402142"/>
            <a:ext cx="6622523" cy="2185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632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40" y="1492750"/>
            <a:ext cx="6318912" cy="40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7030A0"/>
            </a:gs>
            <a:gs pos="40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632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79" y="1561176"/>
            <a:ext cx="6213784" cy="41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83755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কর্তব্যবোধ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4629" y="1545137"/>
            <a:ext cx="10356661" cy="3845728"/>
            <a:chOff x="1025572" y="1422308"/>
            <a:chExt cx="11577297" cy="41050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572" y="1422309"/>
              <a:ext cx="5851856" cy="41050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428" y="1422308"/>
              <a:ext cx="5725441" cy="4105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3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7030A0"/>
            </a:gs>
            <a:gs pos="40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5280" y="1424697"/>
            <a:ext cx="10975109" cy="4174245"/>
            <a:chOff x="1547030" y="1424697"/>
            <a:chExt cx="12052879" cy="42391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030" y="1424698"/>
              <a:ext cx="6393431" cy="423912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461" y="1424697"/>
              <a:ext cx="5659448" cy="4239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0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দিগন্ত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উন্মোচন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22" y="1511063"/>
            <a:ext cx="7972270" cy="41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7030A0"/>
            </a:gs>
            <a:gs pos="54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78" y="1420575"/>
            <a:ext cx="6580136" cy="428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বিশ্বশান্তি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6560" y="1416098"/>
            <a:ext cx="11400154" cy="4288666"/>
            <a:chOff x="1375366" y="1416098"/>
            <a:chExt cx="11400154" cy="42886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366" y="1416098"/>
              <a:ext cx="5286524" cy="42886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890" y="1416098"/>
              <a:ext cx="6113630" cy="4288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8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8" y="1367543"/>
            <a:ext cx="5060654" cy="4217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72" y="1363858"/>
            <a:ext cx="5065076" cy="42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5280" y="1631852"/>
            <a:ext cx="10906177" cy="3995225"/>
            <a:chOff x="263571" y="1909369"/>
            <a:chExt cx="9284371" cy="25219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0" y="1909369"/>
              <a:ext cx="4780882" cy="25219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71" y="1909369"/>
              <a:ext cx="4503489" cy="252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62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7030A0"/>
            </a:gs>
            <a:gs pos="65000">
              <a:schemeClr val="accent4">
                <a:lumMod val="75000"/>
              </a:schemeClr>
            </a:gs>
            <a:gs pos="41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2662" y="457200"/>
            <a:ext cx="6435970" cy="990600"/>
          </a:xfrm>
          <a:prstGeom prst="roundRect">
            <a:avLst/>
          </a:prstGeom>
          <a:solidFill>
            <a:srgbClr val="9900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4149" y="2485622"/>
            <a:ext cx="10886189" cy="28376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3600" b="1" dirty="0" err="1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b="1" dirty="0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ই. </a:t>
            </a:r>
            <a:r>
              <a:rPr lang="en-US" sz="3600" b="1" dirty="0" err="1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b="1" dirty="0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হোয়াট</a:t>
            </a:r>
            <a:r>
              <a:rPr lang="en-US" sz="3600" b="1" dirty="0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b="1" dirty="0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সংজ্ঞাটি</a:t>
            </a:r>
            <a:r>
              <a:rPr lang="en-US" sz="3600" b="1" dirty="0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solidFill>
                <a:srgbClr val="280BD3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21769" y="457200"/>
            <a:ext cx="4378569" cy="990600"/>
          </a:xfrm>
          <a:prstGeom prst="roundRect">
            <a:avLst/>
          </a:prstGeom>
          <a:solidFill>
            <a:srgbClr val="9900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61" y="4708590"/>
            <a:ext cx="2085975" cy="2190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48" y="1170791"/>
            <a:ext cx="3038475" cy="150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50" y="4174240"/>
            <a:ext cx="276008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0" y="170440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9" y="1312927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2" y="451332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21" y="4901827"/>
            <a:ext cx="2562225" cy="1552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8609" y="300251"/>
            <a:ext cx="6181429" cy="707886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সো</a:t>
            </a:r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কয়েকটি ছবি দেখি</a:t>
            </a:r>
            <a:r>
              <a:rPr lang="bn-IN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26" y="2948846"/>
            <a:ext cx="2647950" cy="1724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71" y="2913127"/>
            <a:ext cx="3295650" cy="17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3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7030A0"/>
            </a:gs>
            <a:gs pos="65000">
              <a:schemeClr val="accent4">
                <a:lumMod val="75000"/>
              </a:schemeClr>
            </a:gs>
            <a:gs pos="41000">
              <a:schemeClr val="accent6">
                <a:lumMod val="75000"/>
              </a:schemeClr>
            </a:gs>
            <a:gs pos="15000">
              <a:srgbClr val="DB4DC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16" y="1695973"/>
            <a:ext cx="11418748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7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7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7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7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7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7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জাতিরাষ্ট্র বলতে মূলত একক জাতিগত 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ভিত্তি করে গঠিত রাষ্ট্রকে 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জাতিরাষ্ট্র গুলোতে জাতির ইতিহাস, সংস্কৃতি ও মননশীলতার প্রতি সর্বাধিক গুরুত্ব আরোপ করা 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সিভিটাস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নগররাষ্ট্র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এরিস্টটলের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IN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গ্রিসে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রাষ্ট্রপরিচালনায়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করতো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85733" y="87060"/>
            <a:ext cx="8261130" cy="1457961"/>
            <a:chOff x="1303595" y="110358"/>
            <a:chExt cx="8261130" cy="1994344"/>
          </a:xfrm>
        </p:grpSpPr>
        <p:sp>
          <p:nvSpPr>
            <p:cNvPr id="8" name="12-Point Star 7"/>
            <p:cNvSpPr/>
            <p:nvPr/>
          </p:nvSpPr>
          <p:spPr>
            <a:xfrm>
              <a:off x="3184635" y="110358"/>
              <a:ext cx="4761186" cy="1994344"/>
            </a:xfrm>
            <a:prstGeom prst="star12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03595" y="420487"/>
              <a:ext cx="8261130" cy="12551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মূল্যায়ন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03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0621" y="436728"/>
            <a:ext cx="6032310" cy="996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6161" y="4831311"/>
            <a:ext cx="9962866" cy="166502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b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সপক্ষে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2" y="1681633"/>
            <a:ext cx="4858603" cy="2904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61" y="1681633"/>
            <a:ext cx="4669666" cy="29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499" y="266125"/>
            <a:ext cx="7155932" cy="1323439"/>
          </a:xfrm>
          <a:prstGeom prst="rect">
            <a:avLst/>
          </a:prstGeom>
          <a:ln w="7620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</a:t>
            </a:r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81" y="159223"/>
            <a:ext cx="2368740" cy="6937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7" y="-86055"/>
            <a:ext cx="7573176" cy="71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0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24" y="818309"/>
            <a:ext cx="8051147" cy="53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4" y="1078055"/>
            <a:ext cx="4776952" cy="47769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43000" y="201305"/>
            <a:ext cx="9829800" cy="10269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5704763"/>
            <a:ext cx="9829800" cy="930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পৌরনীতির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পৌরনীতির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96621" y="719919"/>
            <a:ext cx="9365776" cy="999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69694" y="2361219"/>
            <a:ext cx="9292703" cy="3276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ক্লাস শেষে</a:t>
            </a:r>
            <a:r>
              <a:rPr kumimoji="0" lang="bn-BD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শিক্ষার্থীরা--- 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বর্ণনা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50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4">
                <a:lumMod val="60000"/>
                <a:lumOff val="40000"/>
              </a:schemeClr>
            </a:gs>
            <a:gs pos="85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47164" y="204716"/>
            <a:ext cx="8079475" cy="8461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/>
          </a:p>
        </p:txBody>
      </p:sp>
      <p:sp>
        <p:nvSpPr>
          <p:cNvPr id="3" name="Rounded Rectangle 2"/>
          <p:cNvSpPr/>
          <p:nvPr/>
        </p:nvSpPr>
        <p:spPr>
          <a:xfrm>
            <a:off x="4217157" y="1910686"/>
            <a:ext cx="7397087" cy="29342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স্বভাবতই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নিঃসঙ্গ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স্বভাবতই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1" y="1249053"/>
            <a:ext cx="3412367" cy="45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4203" y="493388"/>
            <a:ext cx="7656395" cy="186767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সুদূর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বর্তমানেও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সমাজবদ্ধ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নিয়ম-কানুন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রীতি-নীতি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8401" y="313900"/>
            <a:ext cx="3233792" cy="5923128"/>
            <a:chOff x="355569" y="313899"/>
            <a:chExt cx="2123396" cy="61551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69" y="313899"/>
              <a:ext cx="2123396" cy="30382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69" y="3443254"/>
              <a:ext cx="2114674" cy="302578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944203" y="2913487"/>
            <a:ext cx="7656395" cy="310517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CIVICS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বিজ্ঞানও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87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FF0000"/>
            </a:gs>
            <a:gs pos="50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029" y="2402006"/>
            <a:ext cx="11013743" cy="3026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সিভিকস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(civics)। ‘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সিভিকস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সিভিস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(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Civis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সিভিটাস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সিভিস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সিভিটাস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2047162" y="750626"/>
            <a:ext cx="8079475" cy="846162"/>
          </a:xfrm>
          <a:prstGeom prst="roundRect">
            <a:avLst/>
          </a:prstGeom>
          <a:solidFill>
            <a:srgbClr val="DB4DCA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430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751</Words>
  <Application>Microsoft Office PowerPoint</Application>
  <PresentationFormat>Widescreen</PresentationFormat>
  <Paragraphs>87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57</cp:revision>
  <dcterms:created xsi:type="dcterms:W3CDTF">2020-10-13T15:09:23Z</dcterms:created>
  <dcterms:modified xsi:type="dcterms:W3CDTF">2020-10-16T19:42:12Z</dcterms:modified>
</cp:coreProperties>
</file>