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59479" y="5181600"/>
            <a:ext cx="2957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গ ত 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860" y="697706"/>
            <a:ext cx="5562600" cy="44838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76400"/>
            <a:ext cx="7772400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“ঠাকুর রামকৃষ্ণের ভাবাদর্শগুলো প্রচারের জন্যই” স্বামী বিবেকনন্দের জন্ম ব্যাখ্যা কর ? 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14400"/>
            <a:ext cx="5181600" cy="495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143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14400"/>
            <a:ext cx="78486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চৈতন্য মহাপ্রভুর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 ভক্তি আন্দোল বিশ্লেষণ কর 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1219200"/>
            <a:ext cx="754380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যত্র জীব তত্র শিব বাণী টি কার  ?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 মিশন কে স্থাপন করেন?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সৎ সংগের আর্দশ কী?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09600"/>
            <a:ext cx="7467600" cy="3472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609600" y="4953000"/>
            <a:ext cx="8358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 মিশন সম্পর্কে ৫লাইনের ১টি অনুচ্ছেদ লিখে আনবে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f3ffd6a472b6bd8c043ccde0a3a1cf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38200"/>
            <a:ext cx="6934200" cy="4086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5105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সবার জন্য রইল শুভ কামনা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219200"/>
            <a:ext cx="8162130" cy="50783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কল্লোল চক্রবর্তী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সিনিয়র শিক্ষক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রামকৃষ্ণপুর কে কে আর কে উচ্চ বিদ্যালয়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হোমনা- কুমিল্লা। 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150903_1038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723079"/>
            <a:ext cx="2005013" cy="2133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8320942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হিন্দু ধর্ম ও নৈতিক শিক্ষা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নবমঃ শ্রেণি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অধ্যায়ঃদ্বিতীয়(দ্বিতীয় পরিচ্ছেদ)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-২০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ইং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৫০মিনিট।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hot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28700"/>
            <a:ext cx="3759200" cy="3886200"/>
          </a:xfrm>
          <a:prstGeom prst="rect">
            <a:avLst/>
          </a:prstGeom>
          <a:noFill/>
        </p:spPr>
      </p:pic>
      <p:pic>
        <p:nvPicPr>
          <p:cNvPr id="2" name="Picture 2" descr="G:\hq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914400"/>
            <a:ext cx="3581400" cy="4114800"/>
          </a:xfrm>
          <a:prstGeom prst="rect">
            <a:avLst/>
          </a:prstGeom>
          <a:noFill/>
        </p:spPr>
      </p:pic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807720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সংস্কারের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যুগ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6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30580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----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শ্রী প্রভু জগৎবন্ধু কে ছিলেন তা বলতে পারবে?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স্বামী বিবেকানন্দ কে ছিলেন তা ব্যাখ্যা করতে পারবে? </a:t>
            </a:r>
          </a:p>
          <a:p>
            <a:pPr algn="ctr"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“শ্রী চৈতন্য মহাপ্রভুর প্রেম ভক্তির ধর্ম” বিশ্লেষণ কর?  </a:t>
            </a:r>
          </a:p>
          <a:p>
            <a:pPr>
              <a:buFont typeface="Wingdings" pitchFamily="2" charset="2"/>
              <a:buChar char="Ø"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45306"/>
            <a:ext cx="6096000" cy="55506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heel spokes="1"/>
      </p:transition>
    </mc:Choice>
    <mc:Fallback xmlns="">
      <p:transition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9248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কাজঃ 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মহানাম সম্প্রদায়  প্রতিষ্ঠিত করেন কে?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7543800" cy="5943600"/>
          </a:xfrm>
          <a:prstGeom prst="rect">
            <a:avLst/>
          </a:prstGeom>
          <a:noFill/>
        </p:spPr>
      </p:pic>
      <p:pic>
        <p:nvPicPr>
          <p:cNvPr id="3" name="Picture 2" descr="D:\Black Lo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6875" y="0"/>
            <a:ext cx="1127125" cy="1090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151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Kallol</cp:lastModifiedBy>
  <cp:revision>75</cp:revision>
  <dcterms:created xsi:type="dcterms:W3CDTF">2006-08-16T00:00:00Z</dcterms:created>
  <dcterms:modified xsi:type="dcterms:W3CDTF">2020-10-17T13:21:46Z</dcterms:modified>
</cp:coreProperties>
</file>