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8" r:id="rId5"/>
    <p:sldId id="259" r:id="rId6"/>
    <p:sldId id="260" r:id="rId7"/>
    <p:sldId id="262" r:id="rId8"/>
    <p:sldId id="261" r:id="rId9"/>
    <p:sldId id="263" r:id="rId10"/>
    <p:sldId id="272" r:id="rId11"/>
    <p:sldId id="264" r:id="rId12"/>
    <p:sldId id="265" r:id="rId13"/>
    <p:sldId id="266" r:id="rId14"/>
    <p:sldId id="273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9B2"/>
    <a:srgbClr val="86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162" autoAdjust="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1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04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1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0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25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9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20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188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471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42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7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52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9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86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73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774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82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290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400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540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3115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0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71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9515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874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16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6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1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2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3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0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F9F2-03F1-4F0C-B898-593458D2B0B0}" type="datetimeFigureOut">
              <a:rPr lang="en-US" smtClean="0"/>
              <a:t>13-Oct-20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B45E9-22C4-4849-A140-474C32E7B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28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2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BF75-CDBB-425E-9A24-FC960FB494E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13-Oct-20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16CC2-60EF-421E-ADE3-AA6C30FB2A0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4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4000">
              <a:schemeClr val="accent4">
                <a:lumMod val="75000"/>
              </a:schemeClr>
            </a:gs>
            <a:gs pos="100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6770" y="900332"/>
            <a:ext cx="939721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আজকের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পাঠে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সকল</a:t>
            </a:r>
            <a:r>
              <a:rPr lang="en-US" sz="6000" dirty="0" smtClean="0"/>
              <a:t> </a:t>
            </a:r>
            <a:r>
              <a:rPr lang="en-US" sz="6000" dirty="0" err="1" smtClean="0"/>
              <a:t>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স্বাগত</a:t>
            </a:r>
            <a:r>
              <a:rPr lang="en-US" sz="6000" dirty="0" smtClean="0"/>
              <a:t> </a:t>
            </a:r>
            <a:r>
              <a:rPr lang="en-US" sz="6000" dirty="0" err="1" smtClean="0"/>
              <a:t>জানাচ্ছি</a:t>
            </a:r>
            <a:r>
              <a:rPr lang="en-US" sz="6000" dirty="0" smtClean="0"/>
              <a:t>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584" y="2192994"/>
            <a:ext cx="9115590" cy="447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512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00B0F0"/>
            </a:gs>
            <a:gs pos="100000">
              <a:srgbClr val="EF19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8807" y="886266"/>
            <a:ext cx="102131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solidFill>
                  <a:srgbClr val="FFFF00"/>
                </a:solidFill>
              </a:rPr>
              <a:t>ইনপুট</a:t>
            </a:r>
            <a:r>
              <a:rPr lang="en-US" sz="4800" b="1" u="sng" dirty="0" smtClean="0">
                <a:solidFill>
                  <a:srgbClr val="FFFF00"/>
                </a:solidFill>
              </a:rPr>
              <a:t> </a:t>
            </a:r>
            <a:r>
              <a:rPr lang="en-US" sz="4800" b="1" u="sng" dirty="0" err="1" smtClean="0">
                <a:solidFill>
                  <a:srgbClr val="FFFF00"/>
                </a:solidFill>
              </a:rPr>
              <a:t>ডিভাইস</a:t>
            </a:r>
            <a:r>
              <a:rPr lang="en-US" sz="4800" b="1" u="sng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endParaRPr lang="en-US" sz="4800" b="1" u="sng" dirty="0" smtClean="0">
              <a:solidFill>
                <a:srgbClr val="FFFF00"/>
              </a:solidFill>
            </a:endParaRPr>
          </a:p>
          <a:p>
            <a:r>
              <a:rPr lang="en-US" sz="4800" dirty="0"/>
              <a:t> </a:t>
            </a:r>
            <a:r>
              <a:rPr lang="en-US" sz="4800" dirty="0" err="1" smtClean="0"/>
              <a:t>যে</a:t>
            </a:r>
            <a:r>
              <a:rPr lang="en-US" sz="4800" dirty="0" smtClean="0"/>
              <a:t> </a:t>
            </a:r>
            <a:r>
              <a:rPr lang="en-US" sz="4800" dirty="0" err="1" smtClean="0"/>
              <a:t>ডিভাইস</a:t>
            </a:r>
            <a:r>
              <a:rPr lang="en-US" sz="4800" dirty="0" smtClean="0"/>
              <a:t> </a:t>
            </a:r>
            <a:r>
              <a:rPr lang="en-US" sz="4800" dirty="0" err="1" smtClean="0"/>
              <a:t>গুলোর</a:t>
            </a:r>
            <a:r>
              <a:rPr lang="en-US" sz="4800" dirty="0" smtClean="0"/>
              <a:t> </a:t>
            </a:r>
            <a:r>
              <a:rPr lang="en-US" sz="4800" dirty="0" err="1" smtClean="0"/>
              <a:t>মাধ্যমে</a:t>
            </a:r>
            <a:r>
              <a:rPr lang="en-US" sz="4800" dirty="0" smtClean="0"/>
              <a:t> </a:t>
            </a:r>
            <a:r>
              <a:rPr lang="en-US" sz="4800" dirty="0" err="1" smtClean="0"/>
              <a:t>কম্পিউটার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কোনো</a:t>
            </a:r>
            <a:r>
              <a:rPr lang="en-US" sz="4800" dirty="0" smtClean="0"/>
              <a:t> </a:t>
            </a:r>
            <a:r>
              <a:rPr lang="en-US" sz="4800" dirty="0" err="1" smtClean="0"/>
              <a:t>নির্দেশনা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প্রদান</a:t>
            </a:r>
            <a:r>
              <a:rPr lang="en-US" sz="4800" dirty="0" smtClean="0"/>
              <a:t>  </a:t>
            </a:r>
            <a:r>
              <a:rPr lang="en-US" sz="4800" dirty="0" err="1" smtClean="0"/>
              <a:t>করা</a:t>
            </a:r>
            <a:r>
              <a:rPr lang="en-US" sz="4800" dirty="0" smtClean="0"/>
              <a:t> </a:t>
            </a:r>
            <a:r>
              <a:rPr lang="en-US" sz="4800" dirty="0" err="1" smtClean="0"/>
              <a:t>হয়</a:t>
            </a:r>
            <a:r>
              <a:rPr lang="en-US" sz="4800" dirty="0" smtClean="0"/>
              <a:t> </a:t>
            </a:r>
            <a:r>
              <a:rPr lang="en-US" sz="4800" dirty="0" err="1" smtClean="0"/>
              <a:t>তাদেরকে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ইনপুট</a:t>
            </a:r>
            <a:r>
              <a:rPr lang="en-US" sz="4800" dirty="0" smtClean="0"/>
              <a:t> </a:t>
            </a:r>
            <a:r>
              <a:rPr lang="en-US" sz="4800" dirty="0" err="1" smtClean="0"/>
              <a:t>ডিভাইস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বলে</a:t>
            </a:r>
            <a:r>
              <a:rPr lang="en-US" sz="4800" dirty="0" smtClean="0"/>
              <a:t>। </a:t>
            </a:r>
            <a:r>
              <a:rPr lang="en-US" sz="4800" dirty="0" err="1" smtClean="0"/>
              <a:t>যেমন</a:t>
            </a:r>
            <a:r>
              <a:rPr lang="en-US" sz="4800" dirty="0" smtClean="0"/>
              <a:t>- </a:t>
            </a:r>
            <a:r>
              <a:rPr lang="en-US" sz="4800" dirty="0" err="1" smtClean="0"/>
              <a:t>মাউস,কী-বোর্ড,স্ক্যানার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ইত্যাদি</a:t>
            </a:r>
            <a:r>
              <a:rPr lang="en-US" sz="4800" dirty="0" smtClean="0"/>
              <a:t>।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714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00B0F0"/>
            </a:gs>
            <a:gs pos="100000">
              <a:srgbClr val="EF19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86" y="1309321"/>
            <a:ext cx="5519445" cy="41342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055" y="1309322"/>
            <a:ext cx="5542671" cy="41342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19311" y="5753686"/>
            <a:ext cx="1969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মাউস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57735" y="5753686"/>
            <a:ext cx="1730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কী-বোর্ড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5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00B0F0"/>
            </a:gs>
            <a:gs pos="100000">
              <a:srgbClr val="EF19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9311" y="5753686"/>
            <a:ext cx="1969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সিডি</a:t>
            </a:r>
            <a:r>
              <a:rPr lang="en-US" sz="54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57735" y="5753686"/>
            <a:ext cx="1730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স্ক্যানার</a:t>
            </a:r>
            <a:r>
              <a:rPr lang="en-US" sz="48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1" y="1309322"/>
            <a:ext cx="4876802" cy="4134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585" y="1309322"/>
            <a:ext cx="5306092" cy="413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6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00B0F0"/>
            </a:gs>
            <a:gs pos="100000">
              <a:srgbClr val="EF19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723" y="647114"/>
            <a:ext cx="108039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 smtClean="0">
                <a:solidFill>
                  <a:srgbClr val="C00000"/>
                </a:solidFill>
              </a:rPr>
              <a:t>আউটপুট</a:t>
            </a:r>
            <a:r>
              <a:rPr lang="en-US" sz="6000" b="1" u="sng" dirty="0" smtClean="0">
                <a:solidFill>
                  <a:srgbClr val="C00000"/>
                </a:solidFill>
              </a:rPr>
              <a:t> </a:t>
            </a:r>
            <a:r>
              <a:rPr lang="en-US" sz="6000" b="1" u="sng" dirty="0" err="1" smtClean="0">
                <a:solidFill>
                  <a:srgbClr val="C00000"/>
                </a:solidFill>
              </a:rPr>
              <a:t>ডিভাইস</a:t>
            </a:r>
            <a:r>
              <a:rPr lang="en-US" sz="6000" b="1" u="sng" dirty="0" smtClean="0">
                <a:solidFill>
                  <a:srgbClr val="C00000"/>
                </a:solidFill>
              </a:rPr>
              <a:t> </a:t>
            </a:r>
          </a:p>
          <a:p>
            <a:endParaRPr lang="en-US" sz="6000" dirty="0"/>
          </a:p>
          <a:p>
            <a:r>
              <a:rPr lang="en-US" sz="6000" dirty="0" err="1" smtClean="0"/>
              <a:t>যে</a:t>
            </a:r>
            <a:r>
              <a:rPr lang="en-US" sz="6000" dirty="0" smtClean="0"/>
              <a:t> </a:t>
            </a:r>
            <a:r>
              <a:rPr lang="en-US" sz="6000" dirty="0" err="1" smtClean="0"/>
              <a:t>ডিভাইস</a:t>
            </a:r>
            <a:r>
              <a:rPr lang="en-US" sz="6000" dirty="0" smtClean="0"/>
              <a:t> </a:t>
            </a:r>
            <a:r>
              <a:rPr lang="en-US" sz="6000" dirty="0" err="1" smtClean="0"/>
              <a:t>গুলোর</a:t>
            </a:r>
            <a:r>
              <a:rPr lang="en-US" sz="6000" dirty="0" smtClean="0"/>
              <a:t> </a:t>
            </a:r>
            <a:r>
              <a:rPr lang="en-US" sz="6000" dirty="0" err="1" smtClean="0"/>
              <a:t>মাধ্যমে</a:t>
            </a:r>
            <a:r>
              <a:rPr lang="en-US" sz="6000" dirty="0" smtClean="0"/>
              <a:t> </a:t>
            </a:r>
            <a:r>
              <a:rPr lang="en-US" sz="6000" dirty="0" err="1" smtClean="0"/>
              <a:t>কম্পিউটার</a:t>
            </a:r>
            <a:r>
              <a:rPr lang="en-US" sz="6000" dirty="0" smtClean="0"/>
              <a:t> </a:t>
            </a:r>
            <a:r>
              <a:rPr lang="en-US" sz="6000" dirty="0" err="1" smtClean="0"/>
              <a:t>বিভিন্ন</a:t>
            </a:r>
            <a:r>
              <a:rPr lang="en-US" sz="6000" dirty="0" smtClean="0"/>
              <a:t> </a:t>
            </a:r>
            <a:r>
              <a:rPr lang="en-US" sz="6000" dirty="0" err="1" smtClean="0"/>
              <a:t>ধরণের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তথ্য</a:t>
            </a:r>
            <a:r>
              <a:rPr lang="en-US" sz="6000" dirty="0" smtClean="0"/>
              <a:t> </a:t>
            </a:r>
            <a:r>
              <a:rPr lang="en-US" sz="6000" dirty="0" err="1" smtClean="0"/>
              <a:t>আমাদের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প্রদান</a:t>
            </a:r>
            <a:r>
              <a:rPr lang="en-US" sz="6000" dirty="0" smtClean="0"/>
              <a:t> </a:t>
            </a:r>
            <a:r>
              <a:rPr lang="en-US" sz="6000" dirty="0" err="1" smtClean="0"/>
              <a:t>করে</a:t>
            </a:r>
            <a:r>
              <a:rPr lang="en-US" sz="6000" dirty="0" smtClean="0"/>
              <a:t> </a:t>
            </a:r>
            <a:r>
              <a:rPr lang="en-US" sz="6000" dirty="0" err="1" smtClean="0"/>
              <a:t>থাকে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তাদের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আউটপুট</a:t>
            </a:r>
            <a:r>
              <a:rPr lang="en-US" sz="6000" dirty="0" smtClean="0"/>
              <a:t> </a:t>
            </a:r>
            <a:r>
              <a:rPr lang="en-US" sz="6000" dirty="0" err="1" smtClean="0"/>
              <a:t>ডিভাইস</a:t>
            </a:r>
            <a:r>
              <a:rPr lang="en-US" sz="6000" dirty="0" smtClean="0"/>
              <a:t> </a:t>
            </a:r>
            <a:r>
              <a:rPr lang="en-US" sz="6000" dirty="0" err="1" smtClean="0"/>
              <a:t>বলে</a:t>
            </a:r>
            <a:r>
              <a:rPr lang="en-US" sz="6000" dirty="0" smtClean="0"/>
              <a:t>। </a:t>
            </a:r>
            <a:r>
              <a:rPr lang="en-US" sz="6000" dirty="0" err="1" smtClean="0"/>
              <a:t>যেমন</a:t>
            </a:r>
            <a:r>
              <a:rPr lang="en-US" sz="6000" dirty="0" smtClean="0"/>
              <a:t>- </a:t>
            </a:r>
            <a:r>
              <a:rPr lang="en-US" sz="6000" dirty="0" err="1" smtClean="0"/>
              <a:t>মনিটর</a:t>
            </a:r>
            <a:r>
              <a:rPr lang="en-US" sz="6000" dirty="0" smtClean="0"/>
              <a:t>, </a:t>
            </a:r>
            <a:r>
              <a:rPr lang="en-US" sz="6000" dirty="0" err="1" smtClean="0"/>
              <a:t>প্রিন্টার</a:t>
            </a:r>
            <a:r>
              <a:rPr lang="en-US" sz="6000" dirty="0" smtClean="0"/>
              <a:t>, </a:t>
            </a:r>
            <a:r>
              <a:rPr lang="en-US" sz="6000" dirty="0" err="1" smtClean="0"/>
              <a:t>সাউন্ডবক্স</a:t>
            </a:r>
            <a:r>
              <a:rPr lang="en-US" sz="6000" dirty="0" smtClean="0"/>
              <a:t> </a:t>
            </a:r>
            <a:r>
              <a:rPr lang="en-US" sz="6000" dirty="0" err="1" smtClean="0"/>
              <a:t>ইত্যাদি</a:t>
            </a:r>
            <a:r>
              <a:rPr lang="en-US" sz="6000" dirty="0" smtClean="0"/>
              <a:t>।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7746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00B0F0"/>
            </a:gs>
            <a:gs pos="100000">
              <a:srgbClr val="EF19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38" y="1422742"/>
            <a:ext cx="5465874" cy="3965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62" y="1422742"/>
            <a:ext cx="5675508" cy="39651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02190" y="5500468"/>
            <a:ext cx="199761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মনিটর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45194" y="5866228"/>
            <a:ext cx="1885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582486" y="5525572"/>
            <a:ext cx="274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/>
              <a:t>সাউন্ডবক্স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2688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accent1">
                <a:lumMod val="60000"/>
                <a:lumOff val="40000"/>
              </a:schemeClr>
            </a:gs>
            <a:gs pos="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54745"/>
            <a:ext cx="1219199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</a:rPr>
              <a:t>মূল্যায়ন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en-US" sz="54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5400" dirty="0" err="1" smtClean="0">
                <a:solidFill>
                  <a:srgbClr val="002060"/>
                </a:solidFill>
              </a:rPr>
              <a:t>নিচের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কোনটি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ইনপুট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ডিভাইস</a:t>
            </a:r>
            <a:r>
              <a:rPr lang="en-US" sz="5400" dirty="0" smtClean="0">
                <a:solidFill>
                  <a:srgbClr val="002060"/>
                </a:solidFill>
              </a:rPr>
              <a:t>?</a:t>
            </a:r>
            <a:r>
              <a:rPr lang="en-US" sz="5400" dirty="0" smtClean="0"/>
              <a:t>                                </a:t>
            </a:r>
            <a:r>
              <a:rPr lang="en-US" sz="3600" dirty="0" smtClean="0"/>
              <a:t>ক) </a:t>
            </a:r>
            <a:r>
              <a:rPr lang="en-US" sz="3600" dirty="0" err="1" smtClean="0"/>
              <a:t>প্রিন্টার</a:t>
            </a:r>
            <a:r>
              <a:rPr lang="en-US" sz="3600" dirty="0" smtClean="0"/>
              <a:t>            খ) </a:t>
            </a:r>
            <a:r>
              <a:rPr lang="en-US" sz="3600" dirty="0" err="1" smtClean="0"/>
              <a:t>মনিটর</a:t>
            </a:r>
            <a:r>
              <a:rPr lang="en-US" sz="3600" dirty="0" smtClean="0"/>
              <a:t>                গ) </a:t>
            </a:r>
            <a:r>
              <a:rPr lang="en-US" sz="3600" dirty="0" err="1" smtClean="0"/>
              <a:t>মাউস</a:t>
            </a:r>
            <a:r>
              <a:rPr lang="en-US" sz="3600" dirty="0" smtClean="0"/>
              <a:t>                    ঘ) </a:t>
            </a:r>
            <a:r>
              <a:rPr lang="en-US" sz="3600" dirty="0" err="1" smtClean="0"/>
              <a:t>সাউন্ডবক্স</a:t>
            </a:r>
            <a:endParaRPr lang="en-US" sz="5400" dirty="0" smtClean="0"/>
          </a:p>
          <a:p>
            <a:pPr marL="342900" indent="-342900">
              <a:buFont typeface="+mj-lt"/>
              <a:buAutoNum type="arabicParenR"/>
            </a:pPr>
            <a:r>
              <a:rPr lang="en-US" sz="5400" dirty="0" err="1" smtClean="0">
                <a:solidFill>
                  <a:srgbClr val="002060"/>
                </a:solidFill>
              </a:rPr>
              <a:t>নিচের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কোনটি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আউটপুট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ডিভাইস</a:t>
            </a:r>
            <a:r>
              <a:rPr lang="en-US" sz="5400" dirty="0" smtClean="0">
                <a:solidFill>
                  <a:srgbClr val="002060"/>
                </a:solidFill>
              </a:rPr>
              <a:t>?                             </a:t>
            </a:r>
            <a:r>
              <a:rPr lang="en-US" sz="3600" dirty="0" smtClean="0"/>
              <a:t>ক) </a:t>
            </a:r>
            <a:r>
              <a:rPr lang="en-US" sz="3600" dirty="0" err="1" smtClean="0"/>
              <a:t>মাউস</a:t>
            </a:r>
            <a:r>
              <a:rPr lang="en-US" sz="3600" dirty="0" smtClean="0"/>
              <a:t>              খ) </a:t>
            </a:r>
            <a:r>
              <a:rPr lang="en-US" sz="3600" dirty="0" err="1" smtClean="0"/>
              <a:t>কী-বোর্ড</a:t>
            </a:r>
            <a:r>
              <a:rPr lang="en-US" sz="3600" dirty="0" smtClean="0"/>
              <a:t>               গ) </a:t>
            </a:r>
            <a:r>
              <a:rPr lang="en-US" sz="3600" dirty="0" err="1" smtClean="0"/>
              <a:t>মনিটর</a:t>
            </a:r>
            <a:r>
              <a:rPr lang="en-US" sz="3600" dirty="0" smtClean="0"/>
              <a:t>                 ঘ) </a:t>
            </a:r>
            <a:r>
              <a:rPr lang="en-US" sz="3600" dirty="0" err="1" smtClean="0"/>
              <a:t>স্ক্যানার</a:t>
            </a:r>
            <a:r>
              <a:rPr lang="en-US" sz="3600" dirty="0" smtClean="0"/>
              <a:t>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5400" dirty="0" err="1" smtClean="0">
                <a:solidFill>
                  <a:srgbClr val="002060"/>
                </a:solidFill>
              </a:rPr>
              <a:t>শব্দ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শুনতে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যে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ডিভাইস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প্রয়োজন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হয়</a:t>
            </a:r>
            <a:r>
              <a:rPr lang="en-US" sz="5400" dirty="0" smtClean="0">
                <a:solidFill>
                  <a:srgbClr val="002060"/>
                </a:solidFill>
              </a:rPr>
              <a:t>, </a:t>
            </a:r>
            <a:r>
              <a:rPr lang="en-US" sz="5400" dirty="0" err="1" smtClean="0">
                <a:solidFill>
                  <a:srgbClr val="002060"/>
                </a:solidFill>
              </a:rPr>
              <a:t>সেটি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কোন</a:t>
            </a:r>
            <a:r>
              <a:rPr lang="en-US" sz="5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ধরণের</a:t>
            </a:r>
            <a:r>
              <a:rPr lang="en-US" sz="5400" dirty="0" smtClean="0"/>
              <a:t>?  </a:t>
            </a:r>
            <a:r>
              <a:rPr lang="en-US" sz="3600" dirty="0" smtClean="0"/>
              <a:t>ক) </a:t>
            </a:r>
            <a:r>
              <a:rPr lang="en-US" sz="3600" dirty="0" err="1" smtClean="0"/>
              <a:t>ইনপুট</a:t>
            </a:r>
            <a:r>
              <a:rPr lang="en-US" sz="3600" dirty="0" smtClean="0"/>
              <a:t>           খ) </a:t>
            </a:r>
            <a:r>
              <a:rPr lang="en-US" sz="3600" dirty="0" err="1" smtClean="0"/>
              <a:t>আউটপুট</a:t>
            </a:r>
            <a:r>
              <a:rPr lang="en-US" sz="3600" dirty="0" smtClean="0"/>
              <a:t>           গ) </a:t>
            </a:r>
            <a:r>
              <a:rPr lang="en-US" sz="3600" dirty="0" err="1" smtClean="0"/>
              <a:t>ইনপুট</a:t>
            </a:r>
            <a:r>
              <a:rPr lang="en-US" sz="3600" dirty="0" smtClean="0"/>
              <a:t> </a:t>
            </a:r>
            <a:r>
              <a:rPr lang="en-US" sz="3600" dirty="0" err="1" smtClean="0"/>
              <a:t>আউটপুট</a:t>
            </a:r>
            <a:r>
              <a:rPr lang="en-US" sz="3600" dirty="0" smtClean="0"/>
              <a:t>          ঘ) </a:t>
            </a:r>
            <a:r>
              <a:rPr lang="en-US" sz="3600" dirty="0" err="1" smtClean="0"/>
              <a:t>কোনটিই</a:t>
            </a:r>
            <a:r>
              <a:rPr lang="en-US" sz="3600" dirty="0" smtClean="0"/>
              <a:t> </a:t>
            </a:r>
            <a:r>
              <a:rPr lang="en-US" sz="3600" dirty="0" err="1" smtClean="0"/>
              <a:t>নয়</a:t>
            </a:r>
            <a:r>
              <a:rPr lang="en-US" sz="3600" dirty="0" smtClean="0"/>
              <a:t>। </a:t>
            </a:r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821680" y="2699259"/>
            <a:ext cx="548640" cy="54864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953155"/>
            <a:ext cx="560881" cy="5608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802" y="5343119"/>
            <a:ext cx="560881" cy="5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9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accent1">
                <a:lumMod val="60000"/>
                <a:lumOff val="40000"/>
              </a:schemeClr>
            </a:gs>
            <a:gs pos="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718" y="1744394"/>
            <a:ext cx="103819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বাড়ির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</a:p>
          <a:p>
            <a:r>
              <a:rPr lang="en-US" sz="6000" dirty="0"/>
              <a:t> </a:t>
            </a:r>
            <a:r>
              <a:rPr lang="en-US" sz="6000" dirty="0" err="1" smtClean="0"/>
              <a:t>কম্পিউটারের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ইনপুট</a:t>
            </a:r>
            <a:r>
              <a:rPr lang="en-US" sz="6000" dirty="0" smtClean="0"/>
              <a:t> </a:t>
            </a:r>
            <a:r>
              <a:rPr lang="en-US" sz="6000" dirty="0" err="1" smtClean="0"/>
              <a:t>এবং</a:t>
            </a:r>
            <a:r>
              <a:rPr lang="en-US" sz="6000" dirty="0" smtClean="0"/>
              <a:t> </a:t>
            </a:r>
            <a:r>
              <a:rPr lang="en-US" sz="6000" dirty="0" err="1" smtClean="0"/>
              <a:t>আউটপুট</a:t>
            </a:r>
            <a:r>
              <a:rPr lang="en-US" sz="6000" dirty="0" smtClean="0"/>
              <a:t>     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 </a:t>
            </a:r>
            <a:r>
              <a:rPr lang="en-US" sz="6000" dirty="0" err="1" smtClean="0"/>
              <a:t>ডিভাইসের</a:t>
            </a:r>
            <a:r>
              <a:rPr lang="en-US" sz="6000" dirty="0" smtClean="0"/>
              <a:t> ৫টি </a:t>
            </a:r>
            <a:r>
              <a:rPr lang="en-US" sz="6000" dirty="0" err="1" smtClean="0"/>
              <a:t>করে</a:t>
            </a:r>
            <a:r>
              <a:rPr lang="en-US" sz="6000" dirty="0" smtClean="0"/>
              <a:t> </a:t>
            </a:r>
            <a:r>
              <a:rPr lang="en-US" sz="6000" dirty="0" err="1" smtClean="0"/>
              <a:t>ব্যবহার</a:t>
            </a:r>
            <a:r>
              <a:rPr lang="en-US" sz="6000" dirty="0" smtClean="0"/>
              <a:t> </a:t>
            </a:r>
            <a:r>
              <a:rPr lang="en-US" sz="6000" dirty="0" err="1" smtClean="0"/>
              <a:t>লিখ</a:t>
            </a:r>
            <a:r>
              <a:rPr lang="en-US" sz="6000" dirty="0" smtClean="0"/>
              <a:t>।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828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00B0F0"/>
            </a:gs>
            <a:gs pos="100000">
              <a:srgbClr val="EF19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9995" y="829995"/>
            <a:ext cx="10213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600" b="1" u="sng" dirty="0" smtClean="0">
              <a:solidFill>
                <a:srgbClr val="FFFF00"/>
              </a:solidFill>
            </a:endParaRPr>
          </a:p>
          <a:p>
            <a:pPr algn="ctr"/>
            <a:r>
              <a:rPr lang="en-US" sz="9600" b="1" dirty="0" err="1" smtClean="0">
                <a:solidFill>
                  <a:srgbClr val="FFFF00"/>
                </a:solidFill>
              </a:rPr>
              <a:t>ধন্যবাদ</a:t>
            </a:r>
            <a:r>
              <a:rPr lang="en-US" sz="9600" b="1" dirty="0" smtClean="0">
                <a:solidFill>
                  <a:srgbClr val="FFFF00"/>
                </a:solidFill>
              </a:rPr>
              <a:t> </a:t>
            </a:r>
            <a:r>
              <a:rPr lang="en-US" sz="9600" b="1" dirty="0" err="1" smtClean="0">
                <a:solidFill>
                  <a:srgbClr val="FFFF00"/>
                </a:solidFill>
              </a:rPr>
              <a:t>সবাইকে</a:t>
            </a:r>
            <a:r>
              <a:rPr lang="en-US" sz="9600" b="1" dirty="0" smtClean="0">
                <a:solidFill>
                  <a:srgbClr val="FFFF00"/>
                </a:solidFill>
              </a:rPr>
              <a:t>।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3280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75000"/>
              </a:schemeClr>
            </a:gs>
            <a:gs pos="98000">
              <a:schemeClr val="accent1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5079" y="1434903"/>
            <a:ext cx="10494498" cy="397031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>
                <a:lumMod val="85000"/>
              </a:schemeClr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>
                <a:solidFill>
                  <a:prstClr val="black"/>
                </a:solidFill>
              </a:rPr>
              <a:t>শিক্ষক</a:t>
            </a:r>
            <a:r>
              <a:rPr lang="en-US" sz="6000" u="sng" dirty="0">
                <a:solidFill>
                  <a:prstClr val="black"/>
                </a:solidFill>
              </a:rPr>
              <a:t> </a:t>
            </a:r>
            <a:r>
              <a:rPr lang="en-US" sz="6000" u="sng" dirty="0" err="1">
                <a:solidFill>
                  <a:prstClr val="black"/>
                </a:solidFill>
              </a:rPr>
              <a:t>পরিচিতি</a:t>
            </a:r>
            <a:endParaRPr lang="en-US" sz="6000" u="sng" dirty="0">
              <a:solidFill>
                <a:prstClr val="black"/>
              </a:solidFill>
            </a:endParaRPr>
          </a:p>
          <a:p>
            <a:r>
              <a:rPr lang="en-US" sz="4800" dirty="0" err="1">
                <a:solidFill>
                  <a:prstClr val="black"/>
                </a:solidFill>
              </a:rPr>
              <a:t>মোঃ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দেলোয়ার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হোসেন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</a:p>
          <a:p>
            <a:r>
              <a:rPr lang="en-US" sz="4800" dirty="0" err="1">
                <a:solidFill>
                  <a:prstClr val="black"/>
                </a:solidFill>
              </a:rPr>
              <a:t>সহকারি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শিক্ষক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</a:p>
          <a:p>
            <a:r>
              <a:rPr lang="en-US" sz="4800" dirty="0" err="1">
                <a:solidFill>
                  <a:prstClr val="black"/>
                </a:solidFill>
              </a:rPr>
              <a:t>জাফর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নগর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অপর্ণা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চরণ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উচ্চ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en-US" sz="4800" dirty="0" err="1">
                <a:solidFill>
                  <a:prstClr val="black"/>
                </a:solidFill>
              </a:rPr>
              <a:t>বিদ্যালয়</a:t>
            </a:r>
            <a:r>
              <a:rPr lang="en-US" sz="4800" dirty="0">
                <a:solidFill>
                  <a:prstClr val="black"/>
                </a:solidFill>
              </a:rPr>
              <a:t>। </a:t>
            </a:r>
          </a:p>
          <a:p>
            <a:r>
              <a:rPr lang="en-US" sz="4800" dirty="0" err="1">
                <a:solidFill>
                  <a:prstClr val="black"/>
                </a:solidFill>
              </a:rPr>
              <a:t>সীতাকুন্ড</a:t>
            </a:r>
            <a:r>
              <a:rPr lang="en-US" sz="4800" dirty="0">
                <a:solidFill>
                  <a:prstClr val="black"/>
                </a:solidFill>
              </a:rPr>
              <a:t>, </a:t>
            </a:r>
            <a:r>
              <a:rPr lang="en-US" sz="4800" dirty="0" err="1">
                <a:solidFill>
                  <a:prstClr val="black"/>
                </a:solidFill>
              </a:rPr>
              <a:t>চট্টগ্রাম</a:t>
            </a:r>
            <a:r>
              <a:rPr lang="en-US" sz="4800" dirty="0">
                <a:solidFill>
                  <a:prstClr val="black"/>
                </a:solidFill>
              </a:rPr>
              <a:t>।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457" y="2036152"/>
            <a:ext cx="2767819" cy="2767819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4384878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6754" y="1586753"/>
            <a:ext cx="9009529" cy="33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>
                <a:solidFill>
                  <a:prstClr val="black"/>
                </a:solidFill>
                <a:latin typeface="SutonnyEMJ" pitchFamily="2" charset="0"/>
              </a:rPr>
              <a:t>পাঠ</a:t>
            </a:r>
            <a:r>
              <a:rPr lang="en-US" sz="7200" b="1" u="sng" dirty="0">
                <a:solidFill>
                  <a:prstClr val="black"/>
                </a:solidFill>
                <a:latin typeface="SutonnyEMJ" pitchFamily="2" charset="0"/>
              </a:rPr>
              <a:t> </a:t>
            </a:r>
            <a:r>
              <a:rPr lang="en-US" sz="7200" b="1" u="sng" dirty="0" err="1">
                <a:solidFill>
                  <a:prstClr val="black"/>
                </a:solidFill>
                <a:latin typeface="SutonnyEMJ" pitchFamily="2" charset="0"/>
              </a:rPr>
              <a:t>পরিচিতি</a:t>
            </a:r>
            <a:r>
              <a:rPr lang="en-US" sz="7200" b="1" u="sng" dirty="0">
                <a:solidFill>
                  <a:prstClr val="black"/>
                </a:solidFill>
                <a:latin typeface="SutonnyEMJ" pitchFamily="2" charset="0"/>
              </a:rPr>
              <a:t> </a:t>
            </a:r>
          </a:p>
          <a:p>
            <a:r>
              <a:rPr lang="en-US" sz="6000" dirty="0" err="1">
                <a:solidFill>
                  <a:prstClr val="black"/>
                </a:solidFill>
                <a:latin typeface="SutonnyEMJ" pitchFamily="2" charset="0"/>
              </a:rPr>
              <a:t>শ্রেণিঃ</a:t>
            </a:r>
            <a:r>
              <a:rPr lang="en-US" sz="6000" dirty="0">
                <a:solidFill>
                  <a:prstClr val="black"/>
                </a:solidFill>
                <a:latin typeface="SutonnyEMJ" pitchFamily="2" charset="0"/>
              </a:rPr>
              <a:t> </a:t>
            </a:r>
            <a:r>
              <a:rPr lang="en-US" sz="6000" dirty="0" smtClean="0">
                <a:solidFill>
                  <a:prstClr val="black"/>
                </a:solidFill>
                <a:latin typeface="SutonnyEMJ" pitchFamily="2" charset="0"/>
              </a:rPr>
              <a:t>৬ষ্ঠ  </a:t>
            </a:r>
            <a:endParaRPr lang="en-US" sz="6000" dirty="0">
              <a:solidFill>
                <a:prstClr val="black"/>
              </a:solidFill>
              <a:latin typeface="SutonnyEMJ" pitchFamily="2" charset="0"/>
            </a:endParaRPr>
          </a:p>
          <a:p>
            <a:r>
              <a:rPr lang="en-US" sz="6000" dirty="0" err="1">
                <a:solidFill>
                  <a:prstClr val="black"/>
                </a:solidFill>
                <a:latin typeface="SutonnyEMJ" pitchFamily="2" charset="0"/>
              </a:rPr>
              <a:t>বিষয়ঃ</a:t>
            </a:r>
            <a:r>
              <a:rPr lang="en-US" sz="6000" dirty="0">
                <a:solidFill>
                  <a:prstClr val="black"/>
                </a:solidFill>
                <a:latin typeface="SutonnyEMJ" pitchFamily="2" charset="0"/>
              </a:rPr>
              <a:t> </a:t>
            </a:r>
            <a:r>
              <a:rPr lang="en-US" sz="6000" dirty="0" err="1" smtClean="0">
                <a:solidFill>
                  <a:prstClr val="black"/>
                </a:solidFill>
                <a:latin typeface="SutonnyEMJ" pitchFamily="2" charset="0"/>
              </a:rPr>
              <a:t>তথ্য</a:t>
            </a:r>
            <a:r>
              <a:rPr lang="en-US" sz="6000" dirty="0" smtClean="0">
                <a:solidFill>
                  <a:prstClr val="black"/>
                </a:solidFill>
                <a:latin typeface="SutonnyEMJ" pitchFamily="2" charset="0"/>
              </a:rPr>
              <a:t> ও </a:t>
            </a:r>
            <a:r>
              <a:rPr lang="en-US" sz="6000" dirty="0" err="1" smtClean="0">
                <a:solidFill>
                  <a:prstClr val="black"/>
                </a:solidFill>
                <a:latin typeface="SutonnyEMJ" pitchFamily="2" charset="0"/>
              </a:rPr>
              <a:t>যোগাযোগ</a:t>
            </a:r>
            <a:r>
              <a:rPr lang="en-US" sz="6000" dirty="0" smtClean="0">
                <a:solidFill>
                  <a:prstClr val="black"/>
                </a:solidFill>
                <a:latin typeface="SutonnyEMJ" pitchFamily="2" charset="0"/>
              </a:rPr>
              <a:t> </a:t>
            </a:r>
            <a:r>
              <a:rPr lang="en-US" sz="6000" dirty="0" err="1" smtClean="0">
                <a:solidFill>
                  <a:prstClr val="black"/>
                </a:solidFill>
                <a:latin typeface="SutonnyEMJ" pitchFamily="2" charset="0"/>
              </a:rPr>
              <a:t>প্রযুক্তি</a:t>
            </a:r>
            <a:r>
              <a:rPr lang="en-US" sz="6000" dirty="0" smtClean="0">
                <a:solidFill>
                  <a:prstClr val="black"/>
                </a:solidFill>
                <a:latin typeface="SutonnyEMJ" pitchFamily="2" charset="0"/>
              </a:rPr>
              <a:t>  </a:t>
            </a:r>
            <a:endParaRPr lang="en-US" sz="6000" dirty="0">
              <a:solidFill>
                <a:prstClr val="black"/>
              </a:solidFill>
              <a:latin typeface="SutonnyEMJ" pitchFamily="2" charset="0"/>
            </a:endParaRPr>
          </a:p>
          <a:p>
            <a:endParaRPr lang="en-US" dirty="0">
              <a:solidFill>
                <a:prstClr val="black"/>
              </a:solidFill>
              <a:latin typeface="Sutonny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28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895" y="618979"/>
            <a:ext cx="115730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ছবিতে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আমরা</a:t>
            </a:r>
            <a:r>
              <a:rPr lang="en-US" sz="6000" dirty="0" smtClean="0"/>
              <a:t> </a:t>
            </a:r>
            <a:r>
              <a:rPr lang="en-US" sz="6000" dirty="0" err="1" smtClean="0"/>
              <a:t>কি</a:t>
            </a:r>
            <a:r>
              <a:rPr lang="en-US" sz="6000" dirty="0" smtClean="0"/>
              <a:t> </a:t>
            </a:r>
            <a:r>
              <a:rPr lang="en-US" sz="6000" dirty="0" err="1" smtClean="0"/>
              <a:t>দেখতে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পাচ্ছি</a:t>
            </a:r>
            <a:r>
              <a:rPr lang="en-US" sz="6000" dirty="0" smtClean="0"/>
              <a:t>? </a:t>
            </a:r>
          </a:p>
          <a:p>
            <a:pPr algn="ctr"/>
            <a:endParaRPr lang="en-US" sz="6000" b="1" dirty="0" smtClean="0">
              <a:solidFill>
                <a:srgbClr val="002060"/>
              </a:solidFill>
            </a:endParaRPr>
          </a:p>
          <a:p>
            <a:r>
              <a:rPr lang="en-US" sz="6000" b="1" dirty="0" smtClean="0">
                <a:solidFill>
                  <a:srgbClr val="002060"/>
                </a:solidFill>
              </a:rPr>
              <a:t>           </a:t>
            </a:r>
          </a:p>
          <a:p>
            <a:r>
              <a:rPr lang="en-US" sz="6000" b="1" dirty="0" smtClean="0">
                <a:solidFill>
                  <a:srgbClr val="002060"/>
                </a:solidFill>
              </a:rPr>
              <a:t>         </a:t>
            </a:r>
            <a:r>
              <a:rPr lang="en-US" sz="7200" b="1" dirty="0" err="1" smtClean="0">
                <a:solidFill>
                  <a:srgbClr val="002060"/>
                </a:solidFill>
              </a:rPr>
              <a:t>কম্পিউটার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endParaRPr lang="en-US" sz="60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309" y="1823964"/>
            <a:ext cx="5494608" cy="480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872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60000"/>
                <a:lumOff val="40000"/>
              </a:schemeClr>
            </a:gs>
            <a:gs pos="16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703" y="618979"/>
            <a:ext cx="115730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কম্পিউটারের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কতগুলো</a:t>
            </a:r>
            <a:r>
              <a:rPr lang="en-US" sz="6000" dirty="0" smtClean="0"/>
              <a:t> </a:t>
            </a:r>
            <a:r>
              <a:rPr lang="en-US" sz="6000" dirty="0" err="1" smtClean="0"/>
              <a:t>অংশ</a:t>
            </a:r>
            <a:r>
              <a:rPr lang="en-US" sz="6000" dirty="0" smtClean="0"/>
              <a:t> </a:t>
            </a:r>
            <a:r>
              <a:rPr lang="en-US" sz="6000" dirty="0" err="1" smtClean="0"/>
              <a:t>থাকে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যেমন</a:t>
            </a:r>
            <a:r>
              <a:rPr lang="en-US" sz="6000" dirty="0" smtClean="0"/>
              <a:t>- </a:t>
            </a:r>
          </a:p>
          <a:p>
            <a:pPr algn="ctr"/>
            <a:endParaRPr lang="en-US" sz="6000" b="1" dirty="0" smtClean="0">
              <a:solidFill>
                <a:srgbClr val="002060"/>
              </a:solidFill>
            </a:endParaRPr>
          </a:p>
          <a:p>
            <a:r>
              <a:rPr lang="en-US" sz="6000" b="1" dirty="0" smtClean="0">
                <a:solidFill>
                  <a:srgbClr val="002060"/>
                </a:solidFill>
              </a:rPr>
              <a:t>           </a:t>
            </a:r>
          </a:p>
          <a:p>
            <a:r>
              <a:rPr lang="en-US" sz="6000" b="1" dirty="0" smtClean="0">
                <a:solidFill>
                  <a:srgbClr val="002060"/>
                </a:solidFill>
              </a:rPr>
              <a:t>          </a:t>
            </a:r>
            <a:endParaRPr lang="en-US" sz="6000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98" y="1522487"/>
            <a:ext cx="3334850" cy="19786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332" y="1522487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385" y="1522487"/>
            <a:ext cx="2638425" cy="1733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53" y="3885962"/>
            <a:ext cx="3336995" cy="2047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332" y="3778934"/>
            <a:ext cx="2466975" cy="20988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385" y="3778934"/>
            <a:ext cx="2638425" cy="20669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37491" y="6119446"/>
            <a:ext cx="93901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এদেরকে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কম্পিউটারের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ভাষায়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631600" y="3092213"/>
            <a:ext cx="7807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C00000"/>
                </a:solidFill>
              </a:rPr>
              <a:t>ডিভাইস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291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7030A0"/>
            </a:gs>
            <a:gs pos="16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215" y="1494693"/>
            <a:ext cx="121333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তাহলে</a:t>
            </a:r>
            <a:r>
              <a:rPr lang="en-US" sz="7200" dirty="0" smtClean="0"/>
              <a:t> </a:t>
            </a:r>
            <a:r>
              <a:rPr lang="en-US" sz="7200" dirty="0" err="1" smtClean="0"/>
              <a:t>চলো</a:t>
            </a:r>
            <a:r>
              <a:rPr lang="en-US" sz="7200" dirty="0" smtClean="0"/>
              <a:t> </a:t>
            </a:r>
            <a:r>
              <a:rPr lang="en-US" sz="7200" dirty="0" err="1" smtClean="0"/>
              <a:t>আমরা</a:t>
            </a:r>
            <a:r>
              <a:rPr lang="en-US" sz="7200" dirty="0" smtClean="0"/>
              <a:t> </a:t>
            </a:r>
            <a:r>
              <a:rPr lang="en-US" sz="7200" dirty="0" err="1" smtClean="0"/>
              <a:t>আজ</a:t>
            </a:r>
            <a:r>
              <a:rPr lang="en-US" sz="7200" dirty="0" smtClean="0"/>
              <a:t> </a:t>
            </a:r>
            <a:r>
              <a:rPr lang="en-US" sz="7200" dirty="0" err="1" smtClean="0"/>
              <a:t>কম্পিউটারের</a:t>
            </a:r>
            <a:r>
              <a:rPr lang="en-US" sz="7200" dirty="0" smtClean="0"/>
              <a:t> </a:t>
            </a:r>
            <a:r>
              <a:rPr lang="en-US" sz="7200" dirty="0" err="1" smtClean="0"/>
              <a:t>ডিভাইস</a:t>
            </a:r>
            <a:r>
              <a:rPr lang="en-US" sz="7200" dirty="0" smtClean="0"/>
              <a:t> </a:t>
            </a:r>
            <a:r>
              <a:rPr lang="en-US" sz="7200" dirty="0" err="1" smtClean="0"/>
              <a:t>নিয়ে</a:t>
            </a:r>
            <a:r>
              <a:rPr lang="en-US" sz="7200" dirty="0" smtClean="0"/>
              <a:t> </a:t>
            </a:r>
            <a:r>
              <a:rPr lang="en-US" sz="7200" dirty="0" err="1" smtClean="0"/>
              <a:t>আলোচনা</a:t>
            </a:r>
            <a:r>
              <a:rPr lang="en-US" sz="7200" dirty="0" smtClean="0"/>
              <a:t> </a:t>
            </a:r>
            <a:r>
              <a:rPr lang="en-US" sz="7200" dirty="0" err="1" smtClean="0"/>
              <a:t>করবো</a:t>
            </a:r>
            <a:r>
              <a:rPr lang="en-US" sz="7200" dirty="0" smtClean="0"/>
              <a:t>।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8965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FFF00"/>
            </a:gs>
            <a:gs pos="16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5662" y="1283677"/>
            <a:ext cx="81592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   </a:t>
            </a:r>
            <a:r>
              <a:rPr lang="en-US" sz="8800" dirty="0" err="1" smtClean="0"/>
              <a:t>আজকের</a:t>
            </a:r>
            <a:r>
              <a:rPr lang="en-US" sz="8800" dirty="0" smtClean="0"/>
              <a:t> </a:t>
            </a:r>
            <a:r>
              <a:rPr lang="en-US" sz="8800" dirty="0" err="1" smtClean="0"/>
              <a:t>পাঠ</a:t>
            </a:r>
            <a:r>
              <a:rPr lang="en-US" sz="8800" dirty="0" smtClean="0"/>
              <a:t> </a:t>
            </a:r>
          </a:p>
          <a:p>
            <a:endParaRPr lang="en-US" sz="8800" dirty="0" smtClean="0"/>
          </a:p>
          <a:p>
            <a:pPr algn="ctr"/>
            <a:r>
              <a:rPr lang="en-US" sz="8800" dirty="0" smtClean="0"/>
              <a:t>  </a:t>
            </a:r>
            <a:r>
              <a:rPr lang="en-US" sz="8800" dirty="0" err="1" smtClean="0"/>
              <a:t>কম্পিউটার</a:t>
            </a:r>
            <a:r>
              <a:rPr lang="en-US" sz="8800" dirty="0" smtClean="0"/>
              <a:t> </a:t>
            </a:r>
            <a:r>
              <a:rPr lang="en-US" sz="8800" dirty="0" err="1" smtClean="0"/>
              <a:t>ডিভাইস</a:t>
            </a:r>
            <a:r>
              <a:rPr lang="en-US" sz="8800" dirty="0" smtClean="0"/>
              <a:t>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5787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00">
              <a:schemeClr val="accent4">
                <a:lumMod val="60000"/>
                <a:lumOff val="40000"/>
              </a:schemeClr>
            </a:gs>
            <a:gs pos="100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8650" y="126611"/>
            <a:ext cx="1127283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</a:rPr>
              <a:t>শিখনফল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5400" dirty="0" err="1" smtClean="0"/>
              <a:t>এই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শেষে</a:t>
            </a:r>
            <a:r>
              <a:rPr lang="en-US" sz="5400" dirty="0" smtClean="0"/>
              <a:t> </a:t>
            </a:r>
            <a:r>
              <a:rPr lang="en-US" sz="5400" dirty="0" err="1" smtClean="0"/>
              <a:t>শিক্ষার্থীরা</a:t>
            </a:r>
            <a:r>
              <a:rPr lang="en-US" sz="5400" dirty="0" smtClean="0"/>
              <a:t>- </a:t>
            </a:r>
          </a:p>
          <a:p>
            <a:endParaRPr lang="en-US" sz="5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dirty="0" err="1" smtClean="0"/>
              <a:t>ইনপুট</a:t>
            </a:r>
            <a:r>
              <a:rPr lang="en-US" sz="5400" dirty="0" smtClean="0"/>
              <a:t> </a:t>
            </a:r>
            <a:r>
              <a:rPr lang="en-US" sz="5400" dirty="0" err="1" smtClean="0"/>
              <a:t>ডিভাইসের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সংজ্ঞা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dirty="0" err="1" smtClean="0"/>
              <a:t>আউটপুট</a:t>
            </a:r>
            <a:r>
              <a:rPr lang="en-US" sz="5400" dirty="0" smtClean="0"/>
              <a:t> </a:t>
            </a:r>
            <a:r>
              <a:rPr lang="en-US" sz="5400" dirty="0" err="1" smtClean="0"/>
              <a:t>ডিভাইসের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সংজ্ঞা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dirty="0" err="1" smtClean="0"/>
              <a:t>ইনপুট</a:t>
            </a:r>
            <a:r>
              <a:rPr lang="en-US" sz="5400" dirty="0" smtClean="0"/>
              <a:t> ও </a:t>
            </a:r>
            <a:r>
              <a:rPr lang="en-US" sz="5400" dirty="0" err="1" smtClean="0"/>
              <a:t>আউটপুট</a:t>
            </a:r>
            <a:r>
              <a:rPr lang="en-US" sz="5400" dirty="0" smtClean="0"/>
              <a:t> </a:t>
            </a:r>
            <a:r>
              <a:rPr lang="en-US" sz="5400" dirty="0" err="1" smtClean="0"/>
              <a:t>ডিভাইস</a:t>
            </a:r>
            <a:r>
              <a:rPr lang="en-US" sz="5400" dirty="0" smtClean="0"/>
              <a:t> </a:t>
            </a:r>
            <a:r>
              <a:rPr lang="en-US" sz="5400" dirty="0" err="1" smtClean="0"/>
              <a:t>সনাক্ত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5400" dirty="0" err="1" smtClean="0"/>
              <a:t>ইনপুট</a:t>
            </a:r>
            <a:r>
              <a:rPr lang="en-US" sz="5400" dirty="0" smtClean="0"/>
              <a:t>  </a:t>
            </a:r>
            <a:r>
              <a:rPr lang="en-US" sz="5400" dirty="0" err="1" smtClean="0"/>
              <a:t>আউটপুট</a:t>
            </a:r>
            <a:r>
              <a:rPr lang="en-US" sz="5400" dirty="0" smtClean="0"/>
              <a:t> </a:t>
            </a:r>
            <a:r>
              <a:rPr lang="en-US" sz="5400" dirty="0" err="1" smtClean="0"/>
              <a:t>ডিভাইসের</a:t>
            </a:r>
            <a:r>
              <a:rPr lang="en-US" sz="5400" dirty="0" smtClean="0"/>
              <a:t> </a:t>
            </a:r>
            <a:r>
              <a:rPr lang="en-US" sz="5400" dirty="0" err="1" smtClean="0"/>
              <a:t>ব্যবহার</a:t>
            </a:r>
            <a:r>
              <a:rPr lang="en-US" sz="5400" dirty="0" smtClean="0"/>
              <a:t> </a:t>
            </a:r>
            <a:r>
              <a:rPr lang="en-US" sz="5400" dirty="0" err="1" smtClean="0"/>
              <a:t>বর্ণনা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পারবে</a:t>
            </a:r>
            <a:r>
              <a:rPr lang="en-US" sz="5400" dirty="0" smtClean="0"/>
              <a:t>।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869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00B0F0"/>
            </a:gs>
            <a:gs pos="100000">
              <a:srgbClr val="EF19B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2031" y="1266091"/>
            <a:ext cx="113807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2060"/>
                </a:solidFill>
              </a:rPr>
              <a:t>কম্পিউটারের</a:t>
            </a:r>
            <a:r>
              <a:rPr lang="en-US" sz="6600" dirty="0" smtClean="0">
                <a:solidFill>
                  <a:srgbClr val="002060"/>
                </a:solidFill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</a:rPr>
              <a:t>ডিভাইস</a:t>
            </a:r>
            <a:r>
              <a:rPr lang="en-US" sz="6600" dirty="0" smtClean="0">
                <a:solidFill>
                  <a:srgbClr val="002060"/>
                </a:solidFill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</a:rPr>
              <a:t>দুই</a:t>
            </a:r>
            <a:r>
              <a:rPr lang="en-US" sz="6600" dirty="0" smtClean="0">
                <a:solidFill>
                  <a:srgbClr val="002060"/>
                </a:solidFill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</a:rPr>
              <a:t>ধরণের</a:t>
            </a:r>
            <a:r>
              <a:rPr lang="en-US" sz="6600" dirty="0" smtClean="0">
                <a:solidFill>
                  <a:srgbClr val="002060"/>
                </a:solidFill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</a:rPr>
              <a:t>হয়ে</a:t>
            </a:r>
            <a:r>
              <a:rPr lang="en-US" sz="6600" dirty="0" smtClean="0">
                <a:solidFill>
                  <a:srgbClr val="002060"/>
                </a:solidFill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</a:rPr>
              <a:t>থাকে</a:t>
            </a:r>
            <a:r>
              <a:rPr lang="en-US" sz="6600" dirty="0" smtClean="0">
                <a:solidFill>
                  <a:srgbClr val="002060"/>
                </a:solidFill>
              </a:rPr>
              <a:t>, </a:t>
            </a:r>
            <a:r>
              <a:rPr lang="en-US" sz="6600" dirty="0" err="1" smtClean="0">
                <a:solidFill>
                  <a:srgbClr val="002060"/>
                </a:solidFill>
              </a:rPr>
              <a:t>যথা</a:t>
            </a:r>
            <a:r>
              <a:rPr lang="en-US" sz="6600" dirty="0" smtClean="0">
                <a:solidFill>
                  <a:srgbClr val="002060"/>
                </a:solidFill>
              </a:rPr>
              <a:t>-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7200" dirty="0" smtClean="0">
                <a:solidFill>
                  <a:srgbClr val="FFFF00"/>
                </a:solidFill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ইনপুট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</a:rPr>
              <a:t>ডিভাইস</a:t>
            </a:r>
            <a:r>
              <a:rPr lang="en-US" sz="7200" dirty="0" smtClean="0">
                <a:solidFill>
                  <a:srgbClr val="FFFF00"/>
                </a:solidFill>
              </a:rPr>
              <a:t>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আউটপুট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ডিভাইস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endParaRPr lang="en-US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6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1698</TotalTime>
  <Words>255</Words>
  <Application>Microsoft Office PowerPoint</Application>
  <PresentationFormat>Widescreen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SutonnyEMJ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IT-MOSTAFA</dc:creator>
  <cp:lastModifiedBy>IT-MOSTAFA</cp:lastModifiedBy>
  <cp:revision>29</cp:revision>
  <dcterms:created xsi:type="dcterms:W3CDTF">2020-10-12T15:00:17Z</dcterms:created>
  <dcterms:modified xsi:type="dcterms:W3CDTF">2020-10-14T02:57:11Z</dcterms:modified>
</cp:coreProperties>
</file>